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443" r:id="rId2"/>
    <p:sldId id="257" r:id="rId3"/>
    <p:sldId id="406" r:id="rId4"/>
    <p:sldId id="408" r:id="rId5"/>
    <p:sldId id="409" r:id="rId6"/>
    <p:sldId id="437" r:id="rId7"/>
    <p:sldId id="412" r:id="rId8"/>
    <p:sldId id="415" r:id="rId9"/>
    <p:sldId id="455" r:id="rId10"/>
    <p:sldId id="419" r:id="rId11"/>
    <p:sldId id="420" r:id="rId12"/>
    <p:sldId id="422" r:id="rId13"/>
    <p:sldId id="424" r:id="rId14"/>
    <p:sldId id="428" r:id="rId15"/>
    <p:sldId id="327" r:id="rId16"/>
    <p:sldId id="431" r:id="rId17"/>
    <p:sldId id="333" r:id="rId18"/>
    <p:sldId id="346" r:id="rId19"/>
    <p:sldId id="434" r:id="rId20"/>
    <p:sldId id="335" r:id="rId21"/>
    <p:sldId id="436" r:id="rId22"/>
    <p:sldId id="345" r:id="rId23"/>
    <p:sldId id="342" r:id="rId24"/>
    <p:sldId id="362" r:id="rId25"/>
    <p:sldId id="361" r:id="rId2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22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5C669-0188-4345-B437-ECD9D02B4E69}" type="datetimeFigureOut">
              <a:rPr lang="id-ID" smtClean="0"/>
              <a:t>19/02/2020</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4B29E-ABA7-464D-A34D-23B94142655A}" type="slidenum">
              <a:rPr lang="id-ID" smtClean="0"/>
              <a:t>‹#›</a:t>
            </a:fld>
            <a:endParaRPr lang="id-ID"/>
          </a:p>
        </p:txBody>
      </p:sp>
    </p:spTree>
    <p:extLst>
      <p:ext uri="{BB962C8B-B14F-4D97-AF65-F5344CB8AC3E}">
        <p14:creationId xmlns:p14="http://schemas.microsoft.com/office/powerpoint/2010/main" val="1486748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8683177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395811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176357227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8684226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5291" y="69276"/>
            <a:ext cx="5181602" cy="6788725"/>
          </a:xfrm>
          <a:custGeom>
            <a:avLst/>
            <a:gdLst>
              <a:gd name="connsiteX0" fmla="*/ 863618 w 5181602"/>
              <a:gd name="connsiteY0" fmla="*/ 0 h 6788725"/>
              <a:gd name="connsiteX1" fmla="*/ 4317984 w 5181602"/>
              <a:gd name="connsiteY1" fmla="*/ 0 h 6788725"/>
              <a:gd name="connsiteX2" fmla="*/ 5181602 w 5181602"/>
              <a:gd name="connsiteY2" fmla="*/ 863618 h 6788725"/>
              <a:gd name="connsiteX3" fmla="*/ 5181602 w 5181602"/>
              <a:gd name="connsiteY3" fmla="*/ 5959320 h 6788725"/>
              <a:gd name="connsiteX4" fmla="*/ 4574798 w 5181602"/>
              <a:gd name="connsiteY4" fmla="*/ 6784112 h 6788725"/>
              <a:gd name="connsiteX5" fmla="*/ 4556855 w 5181602"/>
              <a:gd name="connsiteY5" fmla="*/ 6788725 h 6788725"/>
              <a:gd name="connsiteX6" fmla="*/ 624747 w 5181602"/>
              <a:gd name="connsiteY6" fmla="*/ 6788725 h 6788725"/>
              <a:gd name="connsiteX7" fmla="*/ 606805 w 5181602"/>
              <a:gd name="connsiteY7" fmla="*/ 6784112 h 6788725"/>
              <a:gd name="connsiteX8" fmla="*/ 0 w 5181602"/>
              <a:gd name="connsiteY8" fmla="*/ 5959320 h 6788725"/>
              <a:gd name="connsiteX9" fmla="*/ 0 w 5181602"/>
              <a:gd name="connsiteY9" fmla="*/ 863618 h 6788725"/>
              <a:gd name="connsiteX10" fmla="*/ 863618 w 5181602"/>
              <a:gd name="connsiteY10" fmla="*/ 0 h 678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1602" h="6788725">
                <a:moveTo>
                  <a:pt x="863618" y="0"/>
                </a:moveTo>
                <a:lnTo>
                  <a:pt x="4317984" y="0"/>
                </a:lnTo>
                <a:cubicBezTo>
                  <a:pt x="4794947" y="0"/>
                  <a:pt x="5181602" y="386655"/>
                  <a:pt x="5181602" y="863618"/>
                </a:cubicBezTo>
                <a:lnTo>
                  <a:pt x="5181602" y="5959320"/>
                </a:lnTo>
                <a:cubicBezTo>
                  <a:pt x="5181602" y="6346853"/>
                  <a:pt x="4926349" y="6674768"/>
                  <a:pt x="4574798" y="6784112"/>
                </a:cubicBezTo>
                <a:lnTo>
                  <a:pt x="4556855" y="6788725"/>
                </a:lnTo>
                <a:lnTo>
                  <a:pt x="624747" y="6788725"/>
                </a:lnTo>
                <a:lnTo>
                  <a:pt x="606805" y="6784112"/>
                </a:lnTo>
                <a:cubicBezTo>
                  <a:pt x="255253" y="6674768"/>
                  <a:pt x="0" y="6346853"/>
                  <a:pt x="0" y="5959320"/>
                </a:cubicBezTo>
                <a:lnTo>
                  <a:pt x="0" y="863618"/>
                </a:lnTo>
                <a:cubicBezTo>
                  <a:pt x="0" y="386655"/>
                  <a:pt x="386655" y="0"/>
                  <a:pt x="86361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9026014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139745" y="450166"/>
            <a:ext cx="4663545" cy="6407834"/>
          </a:xfrm>
          <a:custGeom>
            <a:avLst/>
            <a:gdLst>
              <a:gd name="connsiteX0" fmla="*/ 0 w 4663545"/>
              <a:gd name="connsiteY0" fmla="*/ 0 h 6407834"/>
              <a:gd name="connsiteX1" fmla="*/ 4663545 w 4663545"/>
              <a:gd name="connsiteY1" fmla="*/ 0 h 6407834"/>
              <a:gd name="connsiteX2" fmla="*/ 4663545 w 4663545"/>
              <a:gd name="connsiteY2" fmla="*/ 6407834 h 6407834"/>
              <a:gd name="connsiteX3" fmla="*/ 0 w 4663545"/>
              <a:gd name="connsiteY3" fmla="*/ 6407834 h 6407834"/>
            </a:gdLst>
            <a:ahLst/>
            <a:cxnLst>
              <a:cxn ang="0">
                <a:pos x="connsiteX0" y="connsiteY0"/>
              </a:cxn>
              <a:cxn ang="0">
                <a:pos x="connsiteX1" y="connsiteY1"/>
              </a:cxn>
              <a:cxn ang="0">
                <a:pos x="connsiteX2" y="connsiteY2"/>
              </a:cxn>
              <a:cxn ang="0">
                <a:pos x="connsiteX3" y="connsiteY3"/>
              </a:cxn>
            </a:cxnLst>
            <a:rect l="l" t="t" r="r" b="b"/>
            <a:pathLst>
              <a:path w="4663545" h="6407834">
                <a:moveTo>
                  <a:pt x="0" y="0"/>
                </a:moveTo>
                <a:lnTo>
                  <a:pt x="4663545" y="0"/>
                </a:lnTo>
                <a:lnTo>
                  <a:pt x="4663545" y="6407834"/>
                </a:lnTo>
                <a:lnTo>
                  <a:pt x="0" y="6407834"/>
                </a:lnTo>
                <a:close/>
              </a:path>
            </a:pathLst>
          </a:custGeom>
        </p:spPr>
        <p:txBody>
          <a:bodyPr wrap="square">
            <a:noAutofit/>
          </a:bodyPr>
          <a:lstStyle/>
          <a:p>
            <a:endParaRPr lang="en-US"/>
          </a:p>
        </p:txBody>
      </p:sp>
    </p:spTree>
    <p:extLst>
      <p:ext uri="{BB962C8B-B14F-4D97-AF65-F5344CB8AC3E}">
        <p14:creationId xmlns:p14="http://schemas.microsoft.com/office/powerpoint/2010/main" val="965491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13493039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3682198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41754387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13724387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0607161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10338698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ounded Rectangle 2"/>
          <p:cNvSpPr/>
          <p:nvPr userDrawn="1"/>
        </p:nvSpPr>
        <p:spPr>
          <a:xfrm>
            <a:off x="11562597" y="6549932"/>
            <a:ext cx="731520" cy="274320"/>
          </a:xfrm>
          <a:prstGeom prst="round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p:cNvSpPr txBox="1">
            <a:spLocks/>
          </p:cNvSpPr>
          <p:nvPr/>
        </p:nvSpPr>
        <p:spPr>
          <a:xfrm>
            <a:off x="10298973" y="6548833"/>
            <a:ext cx="1263624" cy="221926"/>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r">
              <a:lnSpc>
                <a:spcPct val="100000"/>
              </a:lnSpc>
            </a:pPr>
            <a:r>
              <a:rPr lang="en-US" sz="1200" b="0" dirty="0" smtClean="0">
                <a:solidFill>
                  <a:schemeClr val="accent5"/>
                </a:solidFill>
                <a:latin typeface="Lato" panose="020F0502020204030203" pitchFamily="34" charset="0"/>
                <a:ea typeface="Roboto" panose="02000000000000000000" pitchFamily="2" charset="0"/>
                <a:cs typeface="Lato Heavy" panose="020F0902020204030203" pitchFamily="34" charset="0"/>
              </a:rPr>
              <a:t>SEKETNEM</a:t>
            </a:r>
            <a:endParaRPr lang="en-US" sz="1200" b="0" dirty="0">
              <a:solidFill>
                <a:schemeClr val="accent5"/>
              </a:solidFill>
              <a:latin typeface="Lato" panose="020F0502020204030203" pitchFamily="34" charset="0"/>
              <a:ea typeface="Roboto" panose="02000000000000000000" pitchFamily="2" charset="0"/>
              <a:cs typeface="Lato Heavy" panose="020F0902020204030203" pitchFamily="34" charset="0"/>
            </a:endParaRPr>
          </a:p>
        </p:txBody>
      </p:sp>
    </p:spTree>
    <p:extLst>
      <p:ext uri="{BB962C8B-B14F-4D97-AF65-F5344CB8AC3E}">
        <p14:creationId xmlns:p14="http://schemas.microsoft.com/office/powerpoint/2010/main" val="2810141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 y="0"/>
            <a:ext cx="10813143" cy="567508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2278743" y="1959428"/>
            <a:ext cx="9913256" cy="4908373"/>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p:cNvSpPr txBox="1">
            <a:spLocks/>
          </p:cNvSpPr>
          <p:nvPr/>
        </p:nvSpPr>
        <p:spPr>
          <a:xfrm>
            <a:off x="3083500" y="2892279"/>
            <a:ext cx="6112085" cy="107344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7000" b="1" spc="600" dirty="0">
                <a:latin typeface="Lato Heavy" panose="020F0902020204030203" pitchFamily="34" charset="0"/>
                <a:ea typeface="Roboto" panose="02000000000000000000" pitchFamily="2" charset="0"/>
                <a:cs typeface="Lato Heavy" panose="020F0902020204030203" pitchFamily="34" charset="0"/>
              </a:rPr>
              <a:t>SEKETNEM</a:t>
            </a:r>
            <a:endParaRPr lang="en-US" sz="7000" b="1" spc="600" dirty="0">
              <a:latin typeface="Lato Heavy" panose="020F0902020204030203" pitchFamily="34" charset="0"/>
              <a:ea typeface="Roboto" panose="02000000000000000000" pitchFamily="2" charset="0"/>
              <a:cs typeface="Lato Heavy" panose="020F0902020204030203" pitchFamily="34" charset="0"/>
            </a:endParaRPr>
          </a:p>
        </p:txBody>
      </p:sp>
      <p:sp>
        <p:nvSpPr>
          <p:cNvPr id="95" name="TextBox 94"/>
          <p:cNvSpPr txBox="1"/>
          <p:nvPr/>
        </p:nvSpPr>
        <p:spPr>
          <a:xfrm>
            <a:off x="3083500" y="3847513"/>
            <a:ext cx="6112085" cy="246221"/>
          </a:xfrm>
          <a:prstGeom prst="rect">
            <a:avLst/>
          </a:prstGeom>
          <a:noFill/>
          <a:effectLst/>
        </p:spPr>
        <p:txBody>
          <a:bodyPr wrap="square" rtlCol="0">
            <a:spAutoFit/>
          </a:bodyPr>
          <a:lstStyle/>
          <a:p>
            <a:pPr algn="ctr"/>
            <a:r>
              <a:rPr lang="en-US" sz="1000" spc="770" dirty="0" smtClean="0">
                <a:solidFill>
                  <a:schemeClr val="accent5"/>
                </a:solidFill>
                <a:latin typeface="+mj-lt"/>
              </a:rPr>
              <a:t>MULTIPURPOSE POWERPOINT TEMPLATE</a:t>
            </a:r>
            <a:endParaRPr lang="id-ID" sz="1000" spc="770" dirty="0">
              <a:solidFill>
                <a:schemeClr val="accent5"/>
              </a:solidFill>
              <a:latin typeface="+mj-lt"/>
            </a:endParaRPr>
          </a:p>
        </p:txBody>
      </p:sp>
      <p:sp>
        <p:nvSpPr>
          <p:cNvPr id="5" name="Rectangle 4"/>
          <p:cNvSpPr/>
          <p:nvPr/>
        </p:nvSpPr>
        <p:spPr>
          <a:xfrm>
            <a:off x="2757714" y="2656114"/>
            <a:ext cx="6705600" cy="179977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0"/>
          </p:nvPr>
        </p:nvSpPr>
        <p:spPr/>
      </p:sp>
    </p:spTree>
    <p:extLst>
      <p:ext uri="{BB962C8B-B14F-4D97-AF65-F5344CB8AC3E}">
        <p14:creationId xmlns:p14="http://schemas.microsoft.com/office/powerpoint/2010/main" val="1798720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prestige"/>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barn(inHorizontal)">
                                      <p:cBhvr>
                                        <p:cTn id="7" dur="1000"/>
                                        <p:tgtEl>
                                          <p:spTgt spid="96"/>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Effect transition="in" filter="fade">
                                      <p:cBhvr>
                                        <p:cTn id="11" dur="750"/>
                                        <p:tgtEl>
                                          <p:spTgt spid="95"/>
                                        </p:tgtEl>
                                      </p:cBhvr>
                                    </p:animEffect>
                                    <p:anim calcmode="lin" valueType="num">
                                      <p:cBhvr>
                                        <p:cTn id="12" dur="750" fill="hold"/>
                                        <p:tgtEl>
                                          <p:spTgt spid="95"/>
                                        </p:tgtEl>
                                        <p:attrNameLst>
                                          <p:attrName>ppt_x</p:attrName>
                                        </p:attrNameLst>
                                      </p:cBhvr>
                                      <p:tavLst>
                                        <p:tav tm="0">
                                          <p:val>
                                            <p:strVal val="#ppt_x"/>
                                          </p:val>
                                        </p:tav>
                                        <p:tav tm="100000">
                                          <p:val>
                                            <p:strVal val="#ppt_x"/>
                                          </p:val>
                                        </p:tav>
                                      </p:tavLst>
                                    </p:anim>
                                    <p:anim calcmode="lin" valueType="num">
                                      <p:cBhvr>
                                        <p:cTn id="13" dur="750" fill="hold"/>
                                        <p:tgtEl>
                                          <p:spTgt spid="95"/>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16" presetClass="entr" presetSubtype="2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Horizontal)">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6" grpId="0" animBg="1"/>
      <p:bldP spid="9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10</a:t>
            </a:fld>
            <a:endParaRPr lang="id-ID" sz="1200" dirty="0">
              <a:solidFill>
                <a:schemeClr val="bg1"/>
              </a:solidFill>
            </a:endParaRPr>
          </a:p>
        </p:txBody>
      </p:sp>
      <p:sp>
        <p:nvSpPr>
          <p:cNvPr id="6" name="Content Placeholder 2"/>
          <p:cNvSpPr txBox="1">
            <a:spLocks/>
          </p:cNvSpPr>
          <p:nvPr/>
        </p:nvSpPr>
        <p:spPr>
          <a:xfrm>
            <a:off x="7131178" y="2170068"/>
            <a:ext cx="4520498"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3600" dirty="0" smtClean="0">
                <a:solidFill>
                  <a:schemeClr val="bg1">
                    <a:lumMod val="50000"/>
                  </a:schemeClr>
                </a:solidFill>
                <a:latin typeface="Lato" panose="020F0502020204030203" pitchFamily="34" charset="0"/>
                <a:ea typeface="Roboto" panose="02000000000000000000" pitchFamily="2" charset="0"/>
              </a:rPr>
              <a:t>PROJECT PROCESS</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7131179" y="2756971"/>
            <a:ext cx="4520498"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cxnSp>
        <p:nvCxnSpPr>
          <p:cNvPr id="5" name="Straight Connector 4"/>
          <p:cNvCxnSpPr/>
          <p:nvPr/>
        </p:nvCxnSpPr>
        <p:spPr>
          <a:xfrm>
            <a:off x="4956888" y="1924508"/>
            <a:ext cx="914400" cy="1"/>
          </a:xfrm>
          <a:prstGeom prst="line">
            <a:avLst/>
          </a:prstGeom>
          <a:ln w="12700">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4975642" y="1916031"/>
            <a:ext cx="1" cy="2926080"/>
          </a:xfrm>
          <a:prstGeom prst="line">
            <a:avLst/>
          </a:prstGeom>
          <a:ln w="12700">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p:nvGrpSpPr>
        <p:grpSpPr>
          <a:xfrm>
            <a:off x="1002596" y="3094483"/>
            <a:ext cx="644229" cy="1445621"/>
            <a:chOff x="2284413" y="412750"/>
            <a:chExt cx="2824162" cy="6337301"/>
          </a:xfrm>
        </p:grpSpPr>
        <p:grpSp>
          <p:nvGrpSpPr>
            <p:cNvPr id="34" name="Group 33"/>
            <p:cNvGrpSpPr/>
            <p:nvPr/>
          </p:nvGrpSpPr>
          <p:grpSpPr>
            <a:xfrm>
              <a:off x="2971800" y="4267201"/>
              <a:ext cx="1501776" cy="2482850"/>
              <a:chOff x="6661150" y="2820988"/>
              <a:chExt cx="1501776" cy="2482850"/>
            </a:xfrm>
          </p:grpSpPr>
          <p:sp>
            <p:nvSpPr>
              <p:cNvPr id="57" name="Freeform 56"/>
              <p:cNvSpPr>
                <a:spLocks/>
              </p:cNvSpPr>
              <p:nvPr/>
            </p:nvSpPr>
            <p:spPr bwMode="auto">
              <a:xfrm>
                <a:off x="6661150" y="2820988"/>
                <a:ext cx="1501776" cy="2482850"/>
              </a:xfrm>
              <a:custGeom>
                <a:avLst/>
                <a:gdLst>
                  <a:gd name="T0" fmla="*/ 2 w 397"/>
                  <a:gd name="T1" fmla="*/ 268 h 659"/>
                  <a:gd name="T2" fmla="*/ 0 w 397"/>
                  <a:gd name="T3" fmla="*/ 268 h 659"/>
                  <a:gd name="T4" fmla="*/ 0 w 397"/>
                  <a:gd name="T5" fmla="*/ 268 h 659"/>
                  <a:gd name="T6" fmla="*/ 3 w 397"/>
                  <a:gd name="T7" fmla="*/ 271 h 659"/>
                  <a:gd name="T8" fmla="*/ 4 w 397"/>
                  <a:gd name="T9" fmla="*/ 282 h 659"/>
                  <a:gd name="T10" fmla="*/ 5 w 397"/>
                  <a:gd name="T11" fmla="*/ 284 h 659"/>
                  <a:gd name="T12" fmla="*/ 48 w 397"/>
                  <a:gd name="T13" fmla="*/ 418 h 659"/>
                  <a:gd name="T14" fmla="*/ 92 w 397"/>
                  <a:gd name="T15" fmla="*/ 290 h 659"/>
                  <a:gd name="T16" fmla="*/ 172 w 397"/>
                  <a:gd name="T17" fmla="*/ 441 h 659"/>
                  <a:gd name="T18" fmla="*/ 145 w 397"/>
                  <a:gd name="T19" fmla="*/ 564 h 659"/>
                  <a:gd name="T20" fmla="*/ 201 w 397"/>
                  <a:gd name="T21" fmla="*/ 659 h 659"/>
                  <a:gd name="T22" fmla="*/ 172 w 397"/>
                  <a:gd name="T23" fmla="*/ 604 h 659"/>
                  <a:gd name="T24" fmla="*/ 182 w 397"/>
                  <a:gd name="T25" fmla="*/ 528 h 659"/>
                  <a:gd name="T26" fmla="*/ 229 w 397"/>
                  <a:gd name="T27" fmla="*/ 462 h 659"/>
                  <a:gd name="T28" fmla="*/ 272 w 397"/>
                  <a:gd name="T29" fmla="*/ 386 h 659"/>
                  <a:gd name="T30" fmla="*/ 280 w 397"/>
                  <a:gd name="T31" fmla="*/ 362 h 659"/>
                  <a:gd name="T32" fmla="*/ 307 w 397"/>
                  <a:gd name="T33" fmla="*/ 484 h 659"/>
                  <a:gd name="T34" fmla="*/ 325 w 397"/>
                  <a:gd name="T35" fmla="*/ 406 h 659"/>
                  <a:gd name="T36" fmla="*/ 370 w 397"/>
                  <a:gd name="T37" fmla="*/ 198 h 659"/>
                  <a:gd name="T38" fmla="*/ 189 w 397"/>
                  <a:gd name="T39" fmla="*/ 0 h 659"/>
                  <a:gd name="T40" fmla="*/ 3 w 397"/>
                  <a:gd name="T41" fmla="*/ 254 h 659"/>
                  <a:gd name="T42" fmla="*/ 2 w 397"/>
                  <a:gd name="T43" fmla="*/ 268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rgbClr val="F15A24"/>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58" name="Freeform 57"/>
              <p:cNvSpPr>
                <a:spLocks/>
              </p:cNvSpPr>
              <p:nvPr/>
            </p:nvSpPr>
            <p:spPr bwMode="auto">
              <a:xfrm>
                <a:off x="6794500" y="2892426"/>
                <a:ext cx="1223963" cy="1563688"/>
              </a:xfrm>
              <a:custGeom>
                <a:avLst/>
                <a:gdLst>
                  <a:gd name="T0" fmla="*/ 154 w 324"/>
                  <a:gd name="T1" fmla="*/ 0 h 415"/>
                  <a:gd name="T2" fmla="*/ 304 w 324"/>
                  <a:gd name="T3" fmla="*/ 172 h 415"/>
                  <a:gd name="T4" fmla="*/ 305 w 324"/>
                  <a:gd name="T5" fmla="*/ 174 h 415"/>
                  <a:gd name="T6" fmla="*/ 305 w 324"/>
                  <a:gd name="T7" fmla="*/ 176 h 415"/>
                  <a:gd name="T8" fmla="*/ 276 w 324"/>
                  <a:gd name="T9" fmla="*/ 338 h 415"/>
                  <a:gd name="T10" fmla="*/ 255 w 324"/>
                  <a:gd name="T11" fmla="*/ 261 h 415"/>
                  <a:gd name="T12" fmla="*/ 230 w 324"/>
                  <a:gd name="T13" fmla="*/ 302 h 415"/>
                  <a:gd name="T14" fmla="*/ 170 w 324"/>
                  <a:gd name="T15" fmla="*/ 412 h 415"/>
                  <a:gd name="T16" fmla="*/ 167 w 324"/>
                  <a:gd name="T17" fmla="*/ 415 h 415"/>
                  <a:gd name="T18" fmla="*/ 167 w 324"/>
                  <a:gd name="T19" fmla="*/ 409 h 415"/>
                  <a:gd name="T20" fmla="*/ 65 w 324"/>
                  <a:gd name="T21" fmla="*/ 228 h 415"/>
                  <a:gd name="T22" fmla="*/ 52 w 324"/>
                  <a:gd name="T23" fmla="*/ 229 h 415"/>
                  <a:gd name="T24" fmla="*/ 2 w 324"/>
                  <a:gd name="T25" fmla="*/ 256 h 415"/>
                  <a:gd name="T26" fmla="*/ 1 w 324"/>
                  <a:gd name="T27" fmla="*/ 251 h 415"/>
                  <a:gd name="T28" fmla="*/ 1 w 324"/>
                  <a:gd name="T29" fmla="*/ 249 h 415"/>
                  <a:gd name="T30" fmla="*/ 0 w 324"/>
                  <a:gd name="T31" fmla="*/ 239 h 415"/>
                  <a:gd name="T32" fmla="*/ 0 w 324"/>
                  <a:gd name="T33" fmla="*/ 236 h 415"/>
                  <a:gd name="T34" fmla="*/ 0 w 324"/>
                  <a:gd name="T35" fmla="*/ 223 h 415"/>
                  <a:gd name="T36" fmla="*/ 154 w 324"/>
                  <a:gd name="T3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rgbClr val="F7931E"/>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59" name="Freeform 58"/>
              <p:cNvSpPr>
                <a:spLocks/>
              </p:cNvSpPr>
              <p:nvPr/>
            </p:nvSpPr>
            <p:spPr bwMode="auto">
              <a:xfrm>
                <a:off x="6994525" y="2979738"/>
                <a:ext cx="801688" cy="1130300"/>
              </a:xfrm>
              <a:custGeom>
                <a:avLst/>
                <a:gdLst>
                  <a:gd name="T0" fmla="*/ 43 w 212"/>
                  <a:gd name="T1" fmla="*/ 142 h 300"/>
                  <a:gd name="T2" fmla="*/ 34 w 212"/>
                  <a:gd name="T3" fmla="*/ 142 h 300"/>
                  <a:gd name="T4" fmla="*/ 1 w 212"/>
                  <a:gd name="T5" fmla="*/ 159 h 300"/>
                  <a:gd name="T6" fmla="*/ 1 w 212"/>
                  <a:gd name="T7" fmla="*/ 156 h 300"/>
                  <a:gd name="T8" fmla="*/ 1 w 212"/>
                  <a:gd name="T9" fmla="*/ 155 h 300"/>
                  <a:gd name="T10" fmla="*/ 0 w 212"/>
                  <a:gd name="T11" fmla="*/ 148 h 300"/>
                  <a:gd name="T12" fmla="*/ 0 w 212"/>
                  <a:gd name="T13" fmla="*/ 146 h 300"/>
                  <a:gd name="T14" fmla="*/ 0 w 212"/>
                  <a:gd name="T15" fmla="*/ 139 h 300"/>
                  <a:gd name="T16" fmla="*/ 101 w 212"/>
                  <a:gd name="T17" fmla="*/ 0 h 300"/>
                  <a:gd name="T18" fmla="*/ 199 w 212"/>
                  <a:gd name="T19" fmla="*/ 107 h 300"/>
                  <a:gd name="T20" fmla="*/ 200 w 212"/>
                  <a:gd name="T21" fmla="*/ 108 h 300"/>
                  <a:gd name="T22" fmla="*/ 200 w 212"/>
                  <a:gd name="T23" fmla="*/ 109 h 300"/>
                  <a:gd name="T24" fmla="*/ 181 w 212"/>
                  <a:gd name="T25" fmla="*/ 210 h 300"/>
                  <a:gd name="T26" fmla="*/ 167 w 212"/>
                  <a:gd name="T27" fmla="*/ 162 h 300"/>
                  <a:gd name="T28" fmla="*/ 150 w 212"/>
                  <a:gd name="T29" fmla="*/ 187 h 300"/>
                  <a:gd name="T30" fmla="*/ 121 w 212"/>
                  <a:gd name="T31" fmla="*/ 300 h 300"/>
                  <a:gd name="T32" fmla="*/ 43 w 212"/>
                  <a:gd name="T33" fmla="*/ 14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rgbClr val="FBB03B"/>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grpSp>
        <p:grpSp>
          <p:nvGrpSpPr>
            <p:cNvPr id="35" name="Group 34"/>
            <p:cNvGrpSpPr/>
            <p:nvPr/>
          </p:nvGrpSpPr>
          <p:grpSpPr>
            <a:xfrm>
              <a:off x="2284413" y="412750"/>
              <a:ext cx="2824162" cy="4770438"/>
              <a:chOff x="2284413" y="412750"/>
              <a:chExt cx="2824162" cy="4770438"/>
            </a:xfrm>
          </p:grpSpPr>
          <p:sp>
            <p:nvSpPr>
              <p:cNvPr id="36" name="Freeform 35"/>
              <p:cNvSpPr>
                <a:spLocks/>
              </p:cNvSpPr>
              <p:nvPr/>
            </p:nvSpPr>
            <p:spPr bwMode="auto">
              <a:xfrm>
                <a:off x="2284413" y="3319463"/>
                <a:ext cx="1177925" cy="1860550"/>
              </a:xfrm>
              <a:custGeom>
                <a:avLst/>
                <a:gdLst>
                  <a:gd name="T0" fmla="*/ 156 w 313"/>
                  <a:gd name="T1" fmla="*/ 0 h 495"/>
                  <a:gd name="T2" fmla="*/ 0 w 313"/>
                  <a:gd name="T3" fmla="*/ 159 h 495"/>
                  <a:gd name="T4" fmla="*/ 0 w 313"/>
                  <a:gd name="T5" fmla="*/ 163 h 495"/>
                  <a:gd name="T6" fmla="*/ 0 w 313"/>
                  <a:gd name="T7" fmla="*/ 163 h 495"/>
                  <a:gd name="T8" fmla="*/ 101 w 313"/>
                  <a:gd name="T9" fmla="*/ 480 h 495"/>
                  <a:gd name="T10" fmla="*/ 106 w 313"/>
                  <a:gd name="T11" fmla="*/ 486 h 495"/>
                  <a:gd name="T12" fmla="*/ 106 w 313"/>
                  <a:gd name="T13" fmla="*/ 486 h 495"/>
                  <a:gd name="T14" fmla="*/ 106 w 313"/>
                  <a:gd name="T15" fmla="*/ 486 h 495"/>
                  <a:gd name="T16" fmla="*/ 128 w 313"/>
                  <a:gd name="T17" fmla="*/ 495 h 495"/>
                  <a:gd name="T18" fmla="*/ 158 w 313"/>
                  <a:gd name="T19" fmla="*/ 469 h 495"/>
                  <a:gd name="T20" fmla="*/ 156 w 313"/>
                  <a:gd name="T21" fmla="*/ 463 h 495"/>
                  <a:gd name="T22" fmla="*/ 156 w 313"/>
                  <a:gd name="T23" fmla="*/ 463 h 495"/>
                  <a:gd name="T24" fmla="*/ 148 w 313"/>
                  <a:gd name="T25" fmla="*/ 415 h 495"/>
                  <a:gd name="T26" fmla="*/ 191 w 313"/>
                  <a:gd name="T27" fmla="*/ 311 h 495"/>
                  <a:gd name="T28" fmla="*/ 191 w 313"/>
                  <a:gd name="T29" fmla="*/ 310 h 495"/>
                  <a:gd name="T30" fmla="*/ 270 w 313"/>
                  <a:gd name="T31" fmla="*/ 264 h 495"/>
                  <a:gd name="T32" fmla="*/ 313 w 313"/>
                  <a:gd name="T33" fmla="*/ 157 h 495"/>
                  <a:gd name="T34" fmla="*/ 156 w 313"/>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rgbClr val="B3B3B3"/>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37" name="Freeform 36"/>
              <p:cNvSpPr>
                <a:spLocks/>
              </p:cNvSpPr>
              <p:nvPr/>
            </p:nvSpPr>
            <p:spPr bwMode="auto">
              <a:xfrm>
                <a:off x="2284413" y="3319463"/>
                <a:ext cx="1177925" cy="1860550"/>
              </a:xfrm>
              <a:custGeom>
                <a:avLst/>
                <a:gdLst>
                  <a:gd name="T0" fmla="*/ 156 w 313"/>
                  <a:gd name="T1" fmla="*/ 0 h 495"/>
                  <a:gd name="T2" fmla="*/ 0 w 313"/>
                  <a:gd name="T3" fmla="*/ 159 h 495"/>
                  <a:gd name="T4" fmla="*/ 0 w 313"/>
                  <a:gd name="T5" fmla="*/ 163 h 495"/>
                  <a:gd name="T6" fmla="*/ 0 w 313"/>
                  <a:gd name="T7" fmla="*/ 163 h 495"/>
                  <a:gd name="T8" fmla="*/ 101 w 313"/>
                  <a:gd name="T9" fmla="*/ 480 h 495"/>
                  <a:gd name="T10" fmla="*/ 106 w 313"/>
                  <a:gd name="T11" fmla="*/ 486 h 495"/>
                  <a:gd name="T12" fmla="*/ 106 w 313"/>
                  <a:gd name="T13" fmla="*/ 486 h 495"/>
                  <a:gd name="T14" fmla="*/ 106 w 313"/>
                  <a:gd name="T15" fmla="*/ 486 h 495"/>
                  <a:gd name="T16" fmla="*/ 128 w 313"/>
                  <a:gd name="T17" fmla="*/ 495 h 495"/>
                  <a:gd name="T18" fmla="*/ 158 w 313"/>
                  <a:gd name="T19" fmla="*/ 469 h 495"/>
                  <a:gd name="T20" fmla="*/ 156 w 313"/>
                  <a:gd name="T21" fmla="*/ 463 h 495"/>
                  <a:gd name="T22" fmla="*/ 156 w 313"/>
                  <a:gd name="T23" fmla="*/ 463 h 495"/>
                  <a:gd name="T24" fmla="*/ 148 w 313"/>
                  <a:gd name="T25" fmla="*/ 415 h 495"/>
                  <a:gd name="T26" fmla="*/ 191 w 313"/>
                  <a:gd name="T27" fmla="*/ 311 h 495"/>
                  <a:gd name="T28" fmla="*/ 191 w 313"/>
                  <a:gd name="T29" fmla="*/ 310 h 495"/>
                  <a:gd name="T30" fmla="*/ 270 w 313"/>
                  <a:gd name="T31" fmla="*/ 264 h 495"/>
                  <a:gd name="T32" fmla="*/ 313 w 313"/>
                  <a:gd name="T33" fmla="*/ 157 h 495"/>
                  <a:gd name="T34" fmla="*/ 156 w 313"/>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rgbClr val="B3B3B3"/>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38" name="Freeform 37"/>
              <p:cNvSpPr>
                <a:spLocks/>
              </p:cNvSpPr>
              <p:nvPr/>
            </p:nvSpPr>
            <p:spPr bwMode="auto">
              <a:xfrm>
                <a:off x="2284413" y="3319463"/>
                <a:ext cx="1177925" cy="1860550"/>
              </a:xfrm>
              <a:custGeom>
                <a:avLst/>
                <a:gdLst>
                  <a:gd name="T0" fmla="*/ 156 w 313"/>
                  <a:gd name="T1" fmla="*/ 0 h 495"/>
                  <a:gd name="T2" fmla="*/ 0 w 313"/>
                  <a:gd name="T3" fmla="*/ 159 h 495"/>
                  <a:gd name="T4" fmla="*/ 0 w 313"/>
                  <a:gd name="T5" fmla="*/ 163 h 495"/>
                  <a:gd name="T6" fmla="*/ 0 w 313"/>
                  <a:gd name="T7" fmla="*/ 163 h 495"/>
                  <a:gd name="T8" fmla="*/ 101 w 313"/>
                  <a:gd name="T9" fmla="*/ 480 h 495"/>
                  <a:gd name="T10" fmla="*/ 106 w 313"/>
                  <a:gd name="T11" fmla="*/ 486 h 495"/>
                  <a:gd name="T12" fmla="*/ 106 w 313"/>
                  <a:gd name="T13" fmla="*/ 486 h 495"/>
                  <a:gd name="T14" fmla="*/ 106 w 313"/>
                  <a:gd name="T15" fmla="*/ 486 h 495"/>
                  <a:gd name="T16" fmla="*/ 128 w 313"/>
                  <a:gd name="T17" fmla="*/ 495 h 495"/>
                  <a:gd name="T18" fmla="*/ 158 w 313"/>
                  <a:gd name="T19" fmla="*/ 469 h 495"/>
                  <a:gd name="T20" fmla="*/ 156 w 313"/>
                  <a:gd name="T21" fmla="*/ 463 h 495"/>
                  <a:gd name="T22" fmla="*/ 156 w 313"/>
                  <a:gd name="T23" fmla="*/ 463 h 495"/>
                  <a:gd name="T24" fmla="*/ 148 w 313"/>
                  <a:gd name="T25" fmla="*/ 415 h 495"/>
                  <a:gd name="T26" fmla="*/ 191 w 313"/>
                  <a:gd name="T27" fmla="*/ 311 h 495"/>
                  <a:gd name="T28" fmla="*/ 191 w 313"/>
                  <a:gd name="T29" fmla="*/ 310 h 495"/>
                  <a:gd name="T30" fmla="*/ 270 w 313"/>
                  <a:gd name="T31" fmla="*/ 264 h 495"/>
                  <a:gd name="T32" fmla="*/ 313 w 313"/>
                  <a:gd name="T33" fmla="*/ 157 h 495"/>
                  <a:gd name="T34" fmla="*/ 156 w 313"/>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3" h="495">
                    <a:moveTo>
                      <a:pt x="156" y="0"/>
                    </a:moveTo>
                    <a:cubicBezTo>
                      <a:pt x="70" y="0"/>
                      <a:pt x="0" y="72"/>
                      <a:pt x="0" y="159"/>
                    </a:cubicBezTo>
                    <a:cubicBezTo>
                      <a:pt x="0" y="159"/>
                      <a:pt x="0" y="163"/>
                      <a:pt x="0" y="163"/>
                    </a:cubicBezTo>
                    <a:cubicBezTo>
                      <a:pt x="0" y="163"/>
                      <a:pt x="0" y="163"/>
                      <a:pt x="0" y="163"/>
                    </a:cubicBezTo>
                    <a:cubicBezTo>
                      <a:pt x="0" y="283"/>
                      <a:pt x="38" y="389"/>
                      <a:pt x="101" y="480"/>
                    </a:cubicBezTo>
                    <a:cubicBezTo>
                      <a:pt x="102" y="482"/>
                      <a:pt x="104" y="484"/>
                      <a:pt x="106" y="486"/>
                    </a:cubicBezTo>
                    <a:cubicBezTo>
                      <a:pt x="106" y="486"/>
                      <a:pt x="106" y="486"/>
                      <a:pt x="106" y="486"/>
                    </a:cubicBezTo>
                    <a:cubicBezTo>
                      <a:pt x="106" y="486"/>
                      <a:pt x="106" y="486"/>
                      <a:pt x="106" y="486"/>
                    </a:cubicBezTo>
                    <a:cubicBezTo>
                      <a:pt x="111" y="491"/>
                      <a:pt x="119" y="495"/>
                      <a:pt x="128" y="495"/>
                    </a:cubicBezTo>
                    <a:cubicBezTo>
                      <a:pt x="145" y="495"/>
                      <a:pt x="158" y="486"/>
                      <a:pt x="158" y="469"/>
                    </a:cubicBezTo>
                    <a:cubicBezTo>
                      <a:pt x="158" y="465"/>
                      <a:pt x="158" y="463"/>
                      <a:pt x="156" y="463"/>
                    </a:cubicBezTo>
                    <a:cubicBezTo>
                      <a:pt x="156" y="463"/>
                      <a:pt x="156" y="463"/>
                      <a:pt x="156" y="463"/>
                    </a:cubicBezTo>
                    <a:cubicBezTo>
                      <a:pt x="152" y="443"/>
                      <a:pt x="145" y="431"/>
                      <a:pt x="148" y="415"/>
                    </a:cubicBezTo>
                    <a:cubicBezTo>
                      <a:pt x="155" y="374"/>
                      <a:pt x="164" y="339"/>
                      <a:pt x="191" y="311"/>
                    </a:cubicBezTo>
                    <a:cubicBezTo>
                      <a:pt x="191" y="311"/>
                      <a:pt x="191" y="310"/>
                      <a:pt x="191" y="310"/>
                    </a:cubicBezTo>
                    <a:cubicBezTo>
                      <a:pt x="212" y="288"/>
                      <a:pt x="239" y="271"/>
                      <a:pt x="270" y="264"/>
                    </a:cubicBezTo>
                    <a:cubicBezTo>
                      <a:pt x="297" y="236"/>
                      <a:pt x="313" y="198"/>
                      <a:pt x="313" y="157"/>
                    </a:cubicBezTo>
                    <a:cubicBezTo>
                      <a:pt x="313" y="70"/>
                      <a:pt x="243" y="0"/>
                      <a:pt x="15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39" name="Freeform 38"/>
              <p:cNvSpPr>
                <a:spLocks/>
              </p:cNvSpPr>
              <p:nvPr/>
            </p:nvSpPr>
            <p:spPr bwMode="auto">
              <a:xfrm>
                <a:off x="3933825" y="3319463"/>
                <a:ext cx="1174750" cy="1860550"/>
              </a:xfrm>
              <a:custGeom>
                <a:avLst/>
                <a:gdLst>
                  <a:gd name="T0" fmla="*/ 156 w 312"/>
                  <a:gd name="T1" fmla="*/ 0 h 495"/>
                  <a:gd name="T2" fmla="*/ 312 w 312"/>
                  <a:gd name="T3" fmla="*/ 159 h 495"/>
                  <a:gd name="T4" fmla="*/ 312 w 312"/>
                  <a:gd name="T5" fmla="*/ 163 h 495"/>
                  <a:gd name="T6" fmla="*/ 312 w 312"/>
                  <a:gd name="T7" fmla="*/ 163 h 495"/>
                  <a:gd name="T8" fmla="*/ 212 w 312"/>
                  <a:gd name="T9" fmla="*/ 480 h 495"/>
                  <a:gd name="T10" fmla="*/ 207 w 312"/>
                  <a:gd name="T11" fmla="*/ 486 h 495"/>
                  <a:gd name="T12" fmla="*/ 207 w 312"/>
                  <a:gd name="T13" fmla="*/ 486 h 495"/>
                  <a:gd name="T14" fmla="*/ 207 w 312"/>
                  <a:gd name="T15" fmla="*/ 486 h 495"/>
                  <a:gd name="T16" fmla="*/ 184 w 312"/>
                  <a:gd name="T17" fmla="*/ 495 h 495"/>
                  <a:gd name="T18" fmla="*/ 154 w 312"/>
                  <a:gd name="T19" fmla="*/ 469 h 495"/>
                  <a:gd name="T20" fmla="*/ 156 w 312"/>
                  <a:gd name="T21" fmla="*/ 463 h 495"/>
                  <a:gd name="T22" fmla="*/ 156 w 312"/>
                  <a:gd name="T23" fmla="*/ 463 h 495"/>
                  <a:gd name="T24" fmla="*/ 165 w 312"/>
                  <a:gd name="T25" fmla="*/ 415 h 495"/>
                  <a:gd name="T26" fmla="*/ 122 w 312"/>
                  <a:gd name="T27" fmla="*/ 311 h 495"/>
                  <a:gd name="T28" fmla="*/ 122 w 312"/>
                  <a:gd name="T29" fmla="*/ 310 h 495"/>
                  <a:gd name="T30" fmla="*/ 42 w 312"/>
                  <a:gd name="T31" fmla="*/ 264 h 495"/>
                  <a:gd name="T32" fmla="*/ 0 w 312"/>
                  <a:gd name="T33" fmla="*/ 157 h 495"/>
                  <a:gd name="T34" fmla="*/ 156 w 312"/>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rgbClr val="B3B3B3"/>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40" name="Freeform 39"/>
              <p:cNvSpPr>
                <a:spLocks/>
              </p:cNvSpPr>
              <p:nvPr/>
            </p:nvSpPr>
            <p:spPr bwMode="auto">
              <a:xfrm>
                <a:off x="3933825" y="3319463"/>
                <a:ext cx="1174750" cy="1860550"/>
              </a:xfrm>
              <a:custGeom>
                <a:avLst/>
                <a:gdLst>
                  <a:gd name="T0" fmla="*/ 156 w 312"/>
                  <a:gd name="T1" fmla="*/ 0 h 495"/>
                  <a:gd name="T2" fmla="*/ 312 w 312"/>
                  <a:gd name="T3" fmla="*/ 159 h 495"/>
                  <a:gd name="T4" fmla="*/ 312 w 312"/>
                  <a:gd name="T5" fmla="*/ 163 h 495"/>
                  <a:gd name="T6" fmla="*/ 312 w 312"/>
                  <a:gd name="T7" fmla="*/ 163 h 495"/>
                  <a:gd name="T8" fmla="*/ 212 w 312"/>
                  <a:gd name="T9" fmla="*/ 480 h 495"/>
                  <a:gd name="T10" fmla="*/ 207 w 312"/>
                  <a:gd name="T11" fmla="*/ 486 h 495"/>
                  <a:gd name="T12" fmla="*/ 207 w 312"/>
                  <a:gd name="T13" fmla="*/ 486 h 495"/>
                  <a:gd name="T14" fmla="*/ 207 w 312"/>
                  <a:gd name="T15" fmla="*/ 486 h 495"/>
                  <a:gd name="T16" fmla="*/ 184 w 312"/>
                  <a:gd name="T17" fmla="*/ 495 h 495"/>
                  <a:gd name="T18" fmla="*/ 154 w 312"/>
                  <a:gd name="T19" fmla="*/ 469 h 495"/>
                  <a:gd name="T20" fmla="*/ 156 w 312"/>
                  <a:gd name="T21" fmla="*/ 463 h 495"/>
                  <a:gd name="T22" fmla="*/ 156 w 312"/>
                  <a:gd name="T23" fmla="*/ 463 h 495"/>
                  <a:gd name="T24" fmla="*/ 165 w 312"/>
                  <a:gd name="T25" fmla="*/ 415 h 495"/>
                  <a:gd name="T26" fmla="*/ 122 w 312"/>
                  <a:gd name="T27" fmla="*/ 311 h 495"/>
                  <a:gd name="T28" fmla="*/ 122 w 312"/>
                  <a:gd name="T29" fmla="*/ 310 h 495"/>
                  <a:gd name="T30" fmla="*/ 42 w 312"/>
                  <a:gd name="T31" fmla="*/ 264 h 495"/>
                  <a:gd name="T32" fmla="*/ 0 w 312"/>
                  <a:gd name="T33" fmla="*/ 157 h 495"/>
                  <a:gd name="T34" fmla="*/ 156 w 312"/>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rgbClr val="B3B3B3"/>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41" name="Freeform 40"/>
              <p:cNvSpPr>
                <a:spLocks/>
              </p:cNvSpPr>
              <p:nvPr/>
            </p:nvSpPr>
            <p:spPr bwMode="auto">
              <a:xfrm>
                <a:off x="3933825" y="3319463"/>
                <a:ext cx="1174750" cy="1860550"/>
              </a:xfrm>
              <a:custGeom>
                <a:avLst/>
                <a:gdLst>
                  <a:gd name="T0" fmla="*/ 156 w 312"/>
                  <a:gd name="T1" fmla="*/ 0 h 495"/>
                  <a:gd name="T2" fmla="*/ 312 w 312"/>
                  <a:gd name="T3" fmla="*/ 159 h 495"/>
                  <a:gd name="T4" fmla="*/ 312 w 312"/>
                  <a:gd name="T5" fmla="*/ 163 h 495"/>
                  <a:gd name="T6" fmla="*/ 312 w 312"/>
                  <a:gd name="T7" fmla="*/ 163 h 495"/>
                  <a:gd name="T8" fmla="*/ 212 w 312"/>
                  <a:gd name="T9" fmla="*/ 480 h 495"/>
                  <a:gd name="T10" fmla="*/ 207 w 312"/>
                  <a:gd name="T11" fmla="*/ 486 h 495"/>
                  <a:gd name="T12" fmla="*/ 207 w 312"/>
                  <a:gd name="T13" fmla="*/ 486 h 495"/>
                  <a:gd name="T14" fmla="*/ 207 w 312"/>
                  <a:gd name="T15" fmla="*/ 486 h 495"/>
                  <a:gd name="T16" fmla="*/ 184 w 312"/>
                  <a:gd name="T17" fmla="*/ 495 h 495"/>
                  <a:gd name="T18" fmla="*/ 154 w 312"/>
                  <a:gd name="T19" fmla="*/ 469 h 495"/>
                  <a:gd name="T20" fmla="*/ 156 w 312"/>
                  <a:gd name="T21" fmla="*/ 463 h 495"/>
                  <a:gd name="T22" fmla="*/ 156 w 312"/>
                  <a:gd name="T23" fmla="*/ 463 h 495"/>
                  <a:gd name="T24" fmla="*/ 165 w 312"/>
                  <a:gd name="T25" fmla="*/ 415 h 495"/>
                  <a:gd name="T26" fmla="*/ 122 w 312"/>
                  <a:gd name="T27" fmla="*/ 311 h 495"/>
                  <a:gd name="T28" fmla="*/ 122 w 312"/>
                  <a:gd name="T29" fmla="*/ 310 h 495"/>
                  <a:gd name="T30" fmla="*/ 42 w 312"/>
                  <a:gd name="T31" fmla="*/ 264 h 495"/>
                  <a:gd name="T32" fmla="*/ 0 w 312"/>
                  <a:gd name="T33" fmla="*/ 157 h 495"/>
                  <a:gd name="T34" fmla="*/ 156 w 312"/>
                  <a:gd name="T3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2" h="495">
                    <a:moveTo>
                      <a:pt x="156" y="0"/>
                    </a:moveTo>
                    <a:cubicBezTo>
                      <a:pt x="242" y="0"/>
                      <a:pt x="312" y="72"/>
                      <a:pt x="312" y="159"/>
                    </a:cubicBezTo>
                    <a:cubicBezTo>
                      <a:pt x="312" y="159"/>
                      <a:pt x="312" y="163"/>
                      <a:pt x="312" y="163"/>
                    </a:cubicBezTo>
                    <a:cubicBezTo>
                      <a:pt x="312" y="163"/>
                      <a:pt x="312" y="163"/>
                      <a:pt x="312" y="163"/>
                    </a:cubicBezTo>
                    <a:cubicBezTo>
                      <a:pt x="312" y="283"/>
                      <a:pt x="275" y="389"/>
                      <a:pt x="212" y="480"/>
                    </a:cubicBezTo>
                    <a:cubicBezTo>
                      <a:pt x="210" y="482"/>
                      <a:pt x="209" y="484"/>
                      <a:pt x="207" y="486"/>
                    </a:cubicBezTo>
                    <a:cubicBezTo>
                      <a:pt x="207" y="486"/>
                      <a:pt x="207" y="486"/>
                      <a:pt x="207" y="486"/>
                    </a:cubicBezTo>
                    <a:cubicBezTo>
                      <a:pt x="207" y="486"/>
                      <a:pt x="207" y="486"/>
                      <a:pt x="207" y="486"/>
                    </a:cubicBezTo>
                    <a:cubicBezTo>
                      <a:pt x="201" y="491"/>
                      <a:pt x="193" y="495"/>
                      <a:pt x="184" y="495"/>
                    </a:cubicBezTo>
                    <a:cubicBezTo>
                      <a:pt x="168" y="495"/>
                      <a:pt x="154" y="486"/>
                      <a:pt x="154" y="469"/>
                    </a:cubicBezTo>
                    <a:cubicBezTo>
                      <a:pt x="154" y="465"/>
                      <a:pt x="155" y="463"/>
                      <a:pt x="156" y="463"/>
                    </a:cubicBezTo>
                    <a:cubicBezTo>
                      <a:pt x="156" y="463"/>
                      <a:pt x="156" y="463"/>
                      <a:pt x="156" y="463"/>
                    </a:cubicBezTo>
                    <a:cubicBezTo>
                      <a:pt x="160" y="443"/>
                      <a:pt x="167" y="431"/>
                      <a:pt x="165" y="415"/>
                    </a:cubicBezTo>
                    <a:cubicBezTo>
                      <a:pt x="158" y="374"/>
                      <a:pt x="148" y="339"/>
                      <a:pt x="122" y="311"/>
                    </a:cubicBezTo>
                    <a:cubicBezTo>
                      <a:pt x="122" y="311"/>
                      <a:pt x="122" y="310"/>
                      <a:pt x="122" y="310"/>
                    </a:cubicBezTo>
                    <a:cubicBezTo>
                      <a:pt x="101" y="288"/>
                      <a:pt x="73" y="271"/>
                      <a:pt x="42" y="264"/>
                    </a:cubicBezTo>
                    <a:cubicBezTo>
                      <a:pt x="16" y="236"/>
                      <a:pt x="0" y="198"/>
                      <a:pt x="0" y="157"/>
                    </a:cubicBezTo>
                    <a:cubicBezTo>
                      <a:pt x="0" y="70"/>
                      <a:pt x="70" y="0"/>
                      <a:pt x="156"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42" name="Freeform 41"/>
              <p:cNvSpPr>
                <a:spLocks/>
              </p:cNvSpPr>
              <p:nvPr/>
            </p:nvSpPr>
            <p:spPr bwMode="auto">
              <a:xfrm>
                <a:off x="2597150" y="412750"/>
                <a:ext cx="2244724" cy="4105275"/>
              </a:xfrm>
              <a:custGeom>
                <a:avLst/>
                <a:gdLst>
                  <a:gd name="T0" fmla="*/ 298 w 596"/>
                  <a:gd name="T1" fmla="*/ 1092 h 1092"/>
                  <a:gd name="T2" fmla="*/ 159 w 596"/>
                  <a:gd name="T3" fmla="*/ 1092 h 1092"/>
                  <a:gd name="T4" fmla="*/ 21 w 596"/>
                  <a:gd name="T5" fmla="*/ 513 h 1092"/>
                  <a:gd name="T6" fmla="*/ 298 w 596"/>
                  <a:gd name="T7" fmla="*/ 0 h 1092"/>
                  <a:gd name="T8" fmla="*/ 299 w 596"/>
                  <a:gd name="T9" fmla="*/ 0 h 1092"/>
                  <a:gd name="T10" fmla="*/ 575 w 596"/>
                  <a:gd name="T11" fmla="*/ 513 h 1092"/>
                  <a:gd name="T12" fmla="*/ 437 w 596"/>
                  <a:gd name="T13" fmla="*/ 1092 h 1092"/>
                  <a:gd name="T14" fmla="*/ 298 w 596"/>
                  <a:gd name="T15" fmla="*/ 1092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43" name="Freeform 42"/>
              <p:cNvSpPr>
                <a:spLocks/>
              </p:cNvSpPr>
              <p:nvPr/>
            </p:nvSpPr>
            <p:spPr bwMode="auto">
              <a:xfrm>
                <a:off x="2728913" y="2792413"/>
                <a:ext cx="1987550" cy="647700"/>
              </a:xfrm>
              <a:custGeom>
                <a:avLst/>
                <a:gdLst>
                  <a:gd name="T0" fmla="*/ 508 w 528"/>
                  <a:gd name="T1" fmla="*/ 124 h 172"/>
                  <a:gd name="T2" fmla="*/ 528 w 528"/>
                  <a:gd name="T3" fmla="*/ 0 h 172"/>
                  <a:gd name="T4" fmla="*/ 248 w 528"/>
                  <a:gd name="T5" fmla="*/ 66 h 172"/>
                  <a:gd name="T6" fmla="*/ 0 w 528"/>
                  <a:gd name="T7" fmla="*/ 15 h 172"/>
                  <a:gd name="T8" fmla="*/ 21 w 528"/>
                  <a:gd name="T9" fmla="*/ 136 h 172"/>
                  <a:gd name="T10" fmla="*/ 248 w 528"/>
                  <a:gd name="T11" fmla="*/ 172 h 172"/>
                  <a:gd name="T12" fmla="*/ 508 w 528"/>
                  <a:gd name="T13" fmla="*/ 124 h 172"/>
                </a:gdLst>
                <a:ahLst/>
                <a:cxnLst>
                  <a:cxn ang="0">
                    <a:pos x="T0" y="T1"/>
                  </a:cxn>
                  <a:cxn ang="0">
                    <a:pos x="T2" y="T3"/>
                  </a:cxn>
                  <a:cxn ang="0">
                    <a:pos x="T4" y="T5"/>
                  </a:cxn>
                  <a:cxn ang="0">
                    <a:pos x="T6" y="T7"/>
                  </a:cxn>
                  <a:cxn ang="0">
                    <a:pos x="T8" y="T9"/>
                  </a:cxn>
                  <a:cxn ang="0">
                    <a:pos x="T10" y="T11"/>
                  </a:cxn>
                  <a:cxn ang="0">
                    <a:pos x="T12" y="T13"/>
                  </a:cxn>
                </a:cxnLst>
                <a:rect l="0" t="0" r="r" b="b"/>
                <a:pathLst>
                  <a:path w="528" h="172">
                    <a:moveTo>
                      <a:pt x="508" y="124"/>
                    </a:moveTo>
                    <a:cubicBezTo>
                      <a:pt x="517" y="79"/>
                      <a:pt x="524" y="36"/>
                      <a:pt x="528" y="0"/>
                    </a:cubicBezTo>
                    <a:cubicBezTo>
                      <a:pt x="444" y="42"/>
                      <a:pt x="349" y="66"/>
                      <a:pt x="248" y="66"/>
                    </a:cubicBezTo>
                    <a:cubicBezTo>
                      <a:pt x="160" y="66"/>
                      <a:pt x="76" y="48"/>
                      <a:pt x="0" y="15"/>
                    </a:cubicBezTo>
                    <a:cubicBezTo>
                      <a:pt x="5" y="51"/>
                      <a:pt x="12" y="92"/>
                      <a:pt x="21" y="136"/>
                    </a:cubicBezTo>
                    <a:cubicBezTo>
                      <a:pt x="92" y="159"/>
                      <a:pt x="169" y="172"/>
                      <a:pt x="248" y="172"/>
                    </a:cubicBezTo>
                    <a:cubicBezTo>
                      <a:pt x="340" y="172"/>
                      <a:pt x="427" y="155"/>
                      <a:pt x="508" y="12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44" name="Freeform 43"/>
              <p:cNvSpPr>
                <a:spLocks/>
              </p:cNvSpPr>
              <p:nvPr/>
            </p:nvSpPr>
            <p:spPr bwMode="auto">
              <a:xfrm>
                <a:off x="2668588" y="1962150"/>
                <a:ext cx="2100262" cy="530225"/>
              </a:xfrm>
              <a:custGeom>
                <a:avLst/>
                <a:gdLst>
                  <a:gd name="T0" fmla="*/ 557 w 558"/>
                  <a:gd name="T1" fmla="*/ 80 h 141"/>
                  <a:gd name="T2" fmla="*/ 552 w 558"/>
                  <a:gd name="T3" fmla="*/ 0 h 141"/>
                  <a:gd name="T4" fmla="*/ 278 w 558"/>
                  <a:gd name="T5" fmla="*/ 62 h 141"/>
                  <a:gd name="T6" fmla="*/ 6 w 558"/>
                  <a:gd name="T7" fmla="*/ 1 h 141"/>
                  <a:gd name="T8" fmla="*/ 2 w 558"/>
                  <a:gd name="T9" fmla="*/ 92 h 141"/>
                  <a:gd name="T10" fmla="*/ 264 w 558"/>
                  <a:gd name="T11" fmla="*/ 141 h 141"/>
                  <a:gd name="T12" fmla="*/ 557 w 558"/>
                  <a:gd name="T13" fmla="*/ 80 h 141"/>
                </a:gdLst>
                <a:ahLst/>
                <a:cxnLst>
                  <a:cxn ang="0">
                    <a:pos x="T0" y="T1"/>
                  </a:cxn>
                  <a:cxn ang="0">
                    <a:pos x="T2" y="T3"/>
                  </a:cxn>
                  <a:cxn ang="0">
                    <a:pos x="T4" y="T5"/>
                  </a:cxn>
                  <a:cxn ang="0">
                    <a:pos x="T6" y="T7"/>
                  </a:cxn>
                  <a:cxn ang="0">
                    <a:pos x="T8" y="T9"/>
                  </a:cxn>
                  <a:cxn ang="0">
                    <a:pos x="T10" y="T11"/>
                  </a:cxn>
                  <a:cxn ang="0">
                    <a:pos x="T12" y="T13"/>
                  </a:cxn>
                </a:cxnLst>
                <a:rect l="0" t="0" r="r" b="b"/>
                <a:pathLst>
                  <a:path w="558" h="141">
                    <a:moveTo>
                      <a:pt x="557" y="80"/>
                    </a:moveTo>
                    <a:cubicBezTo>
                      <a:pt x="558" y="53"/>
                      <a:pt x="556" y="26"/>
                      <a:pt x="552" y="0"/>
                    </a:cubicBezTo>
                    <a:cubicBezTo>
                      <a:pt x="469" y="40"/>
                      <a:pt x="376" y="62"/>
                      <a:pt x="278" y="62"/>
                    </a:cubicBezTo>
                    <a:cubicBezTo>
                      <a:pt x="181" y="62"/>
                      <a:pt x="88" y="40"/>
                      <a:pt x="6" y="1"/>
                    </a:cubicBezTo>
                    <a:cubicBezTo>
                      <a:pt x="2" y="31"/>
                      <a:pt x="0" y="61"/>
                      <a:pt x="2" y="92"/>
                    </a:cubicBezTo>
                    <a:cubicBezTo>
                      <a:pt x="84" y="123"/>
                      <a:pt x="172" y="141"/>
                      <a:pt x="264" y="141"/>
                    </a:cubicBezTo>
                    <a:cubicBezTo>
                      <a:pt x="368" y="141"/>
                      <a:pt x="467" y="119"/>
                      <a:pt x="557" y="8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45" name="Oval 44"/>
              <p:cNvSpPr>
                <a:spLocks noChangeArrowheads="1"/>
              </p:cNvSpPr>
              <p:nvPr/>
            </p:nvSpPr>
            <p:spPr bwMode="auto">
              <a:xfrm>
                <a:off x="3587750" y="2214563"/>
                <a:ext cx="255587" cy="255588"/>
              </a:xfrm>
              <a:prstGeom prst="ellipse">
                <a:avLst/>
              </a:prstGeom>
              <a:solidFill>
                <a:srgbClr val="B3B3B3"/>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46" name="Oval 45"/>
              <p:cNvSpPr>
                <a:spLocks noChangeArrowheads="1"/>
              </p:cNvSpPr>
              <p:nvPr/>
            </p:nvSpPr>
            <p:spPr bwMode="auto">
              <a:xfrm>
                <a:off x="3587750" y="2214563"/>
                <a:ext cx="255587" cy="255588"/>
              </a:xfrm>
              <a:prstGeom prst="ellipse">
                <a:avLst/>
              </a:prstGeom>
              <a:solidFill>
                <a:srgbClr val="B3B3B3"/>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47" name="Oval 46"/>
              <p:cNvSpPr>
                <a:spLocks noChangeArrowheads="1"/>
              </p:cNvSpPr>
              <p:nvPr/>
            </p:nvSpPr>
            <p:spPr bwMode="auto">
              <a:xfrm>
                <a:off x="3587750" y="2214563"/>
                <a:ext cx="255587" cy="255588"/>
              </a:xfrm>
              <a:prstGeom prst="ellipse">
                <a:avLst/>
              </a:prstGeom>
              <a:solidFill>
                <a:srgbClr val="BFBFBF"/>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48" name="Oval 47"/>
              <p:cNvSpPr>
                <a:spLocks noChangeArrowheads="1"/>
              </p:cNvSpPr>
              <p:nvPr/>
            </p:nvSpPr>
            <p:spPr bwMode="auto">
              <a:xfrm>
                <a:off x="3602038" y="2635250"/>
                <a:ext cx="207962" cy="203200"/>
              </a:xfrm>
              <a:prstGeom prst="ellipse">
                <a:avLst/>
              </a:prstGeom>
              <a:solidFill>
                <a:srgbClr val="B3B3B3"/>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49" name="Oval 48"/>
              <p:cNvSpPr>
                <a:spLocks noChangeArrowheads="1"/>
              </p:cNvSpPr>
              <p:nvPr/>
            </p:nvSpPr>
            <p:spPr bwMode="auto">
              <a:xfrm>
                <a:off x="3602038" y="2635250"/>
                <a:ext cx="207962" cy="203200"/>
              </a:xfrm>
              <a:prstGeom prst="ellipse">
                <a:avLst/>
              </a:prstGeom>
              <a:solidFill>
                <a:srgbClr val="B3B3B3"/>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50" name="Oval 49"/>
              <p:cNvSpPr>
                <a:spLocks noChangeArrowheads="1"/>
              </p:cNvSpPr>
              <p:nvPr/>
            </p:nvSpPr>
            <p:spPr bwMode="auto">
              <a:xfrm>
                <a:off x="3602038" y="2635250"/>
                <a:ext cx="207962" cy="203200"/>
              </a:xfrm>
              <a:prstGeom prst="ellipse">
                <a:avLst/>
              </a:prstGeom>
              <a:solidFill>
                <a:srgbClr val="BFBFBF"/>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51" name="Oval 50"/>
              <p:cNvSpPr>
                <a:spLocks noChangeArrowheads="1"/>
              </p:cNvSpPr>
              <p:nvPr/>
            </p:nvSpPr>
            <p:spPr bwMode="auto">
              <a:xfrm>
                <a:off x="3602038" y="2987675"/>
                <a:ext cx="207962" cy="203200"/>
              </a:xfrm>
              <a:prstGeom prst="ellipse">
                <a:avLst/>
              </a:prstGeom>
              <a:solidFill>
                <a:srgbClr val="B3B3B3"/>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52" name="Oval 51"/>
              <p:cNvSpPr>
                <a:spLocks noChangeArrowheads="1"/>
              </p:cNvSpPr>
              <p:nvPr/>
            </p:nvSpPr>
            <p:spPr bwMode="auto">
              <a:xfrm>
                <a:off x="3602038" y="2987675"/>
                <a:ext cx="207962" cy="203200"/>
              </a:xfrm>
              <a:prstGeom prst="ellipse">
                <a:avLst/>
              </a:prstGeom>
              <a:solidFill>
                <a:srgbClr val="B3B3B3"/>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53" name="Oval 52"/>
              <p:cNvSpPr>
                <a:spLocks noChangeArrowheads="1"/>
              </p:cNvSpPr>
              <p:nvPr/>
            </p:nvSpPr>
            <p:spPr bwMode="auto">
              <a:xfrm>
                <a:off x="3602038" y="2987675"/>
                <a:ext cx="207962" cy="203200"/>
              </a:xfrm>
              <a:prstGeom prst="ellipse">
                <a:avLst/>
              </a:prstGeom>
              <a:solidFill>
                <a:srgbClr val="BFBFBF"/>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54" name="Freeform 53"/>
              <p:cNvSpPr>
                <a:spLocks/>
              </p:cNvSpPr>
              <p:nvPr/>
            </p:nvSpPr>
            <p:spPr bwMode="auto">
              <a:xfrm>
                <a:off x="3568700" y="3319463"/>
                <a:ext cx="293687" cy="1863725"/>
              </a:xfrm>
              <a:custGeom>
                <a:avLst/>
                <a:gdLst>
                  <a:gd name="T0" fmla="*/ 77 w 78"/>
                  <a:gd name="T1" fmla="*/ 48 h 496"/>
                  <a:gd name="T2" fmla="*/ 78 w 78"/>
                  <a:gd name="T3" fmla="*/ 39 h 496"/>
                  <a:gd name="T4" fmla="*/ 39 w 78"/>
                  <a:gd name="T5" fmla="*/ 0 h 496"/>
                  <a:gd name="T6" fmla="*/ 0 w 78"/>
                  <a:gd name="T7" fmla="*/ 40 h 496"/>
                  <a:gd name="T8" fmla="*/ 18 w 78"/>
                  <a:gd name="T9" fmla="*/ 475 h 496"/>
                  <a:gd name="T10" fmla="*/ 19 w 78"/>
                  <a:gd name="T11" fmla="*/ 475 h 496"/>
                  <a:gd name="T12" fmla="*/ 19 w 78"/>
                  <a:gd name="T13" fmla="*/ 475 h 496"/>
                  <a:gd name="T14" fmla="*/ 40 w 78"/>
                  <a:gd name="T15" fmla="*/ 496 h 496"/>
                  <a:gd name="T16" fmla="*/ 61 w 78"/>
                  <a:gd name="T17" fmla="*/ 475 h 496"/>
                  <a:gd name="T18" fmla="*/ 61 w 78"/>
                  <a:gd name="T19" fmla="*/ 475 h 496"/>
                  <a:gd name="T20" fmla="*/ 61 w 78"/>
                  <a:gd name="T21" fmla="*/ 475 h 496"/>
                  <a:gd name="T22" fmla="*/ 77 w 78"/>
                  <a:gd name="T23" fmla="*/ 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496">
                    <a:moveTo>
                      <a:pt x="77" y="48"/>
                    </a:moveTo>
                    <a:cubicBezTo>
                      <a:pt x="77" y="45"/>
                      <a:pt x="78" y="42"/>
                      <a:pt x="78" y="39"/>
                    </a:cubicBezTo>
                    <a:cubicBezTo>
                      <a:pt x="78" y="18"/>
                      <a:pt x="60" y="0"/>
                      <a:pt x="39" y="0"/>
                    </a:cubicBezTo>
                    <a:cubicBezTo>
                      <a:pt x="17" y="0"/>
                      <a:pt x="0" y="18"/>
                      <a:pt x="0" y="40"/>
                    </a:cubicBezTo>
                    <a:cubicBezTo>
                      <a:pt x="18" y="475"/>
                      <a:pt x="18" y="475"/>
                      <a:pt x="18" y="475"/>
                    </a:cubicBezTo>
                    <a:cubicBezTo>
                      <a:pt x="19" y="475"/>
                      <a:pt x="19" y="475"/>
                      <a:pt x="19" y="475"/>
                    </a:cubicBezTo>
                    <a:cubicBezTo>
                      <a:pt x="19" y="475"/>
                      <a:pt x="19" y="475"/>
                      <a:pt x="19" y="475"/>
                    </a:cubicBezTo>
                    <a:cubicBezTo>
                      <a:pt x="19" y="487"/>
                      <a:pt x="29" y="496"/>
                      <a:pt x="40" y="496"/>
                    </a:cubicBezTo>
                    <a:cubicBezTo>
                      <a:pt x="52" y="496"/>
                      <a:pt x="61" y="487"/>
                      <a:pt x="61" y="475"/>
                    </a:cubicBezTo>
                    <a:cubicBezTo>
                      <a:pt x="61" y="475"/>
                      <a:pt x="61" y="475"/>
                      <a:pt x="61" y="475"/>
                    </a:cubicBezTo>
                    <a:cubicBezTo>
                      <a:pt x="61" y="475"/>
                      <a:pt x="61" y="475"/>
                      <a:pt x="61" y="475"/>
                    </a:cubicBezTo>
                    <a:lnTo>
                      <a:pt x="77" y="4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55" name="Oval 54"/>
              <p:cNvSpPr>
                <a:spLocks noChangeArrowheads="1"/>
              </p:cNvSpPr>
              <p:nvPr/>
            </p:nvSpPr>
            <p:spPr bwMode="auto">
              <a:xfrm>
                <a:off x="3360738" y="1187450"/>
                <a:ext cx="735012" cy="733425"/>
              </a:xfrm>
              <a:prstGeom prst="ellipse">
                <a:avLst/>
              </a:prstGeom>
              <a:solidFill>
                <a:srgbClr val="FFFFFF"/>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sp>
            <p:nvSpPr>
              <p:cNvPr id="56" name="Freeform 55"/>
              <p:cNvSpPr>
                <a:spLocks noEditPoints="1"/>
              </p:cNvSpPr>
              <p:nvPr/>
            </p:nvSpPr>
            <p:spPr bwMode="auto">
              <a:xfrm>
                <a:off x="3319463" y="1157288"/>
                <a:ext cx="790575" cy="790575"/>
              </a:xfrm>
              <a:custGeom>
                <a:avLst/>
                <a:gdLst>
                  <a:gd name="T0" fmla="*/ 105 w 210"/>
                  <a:gd name="T1" fmla="*/ 0 h 210"/>
                  <a:gd name="T2" fmla="*/ 0 w 210"/>
                  <a:gd name="T3" fmla="*/ 105 h 210"/>
                  <a:gd name="T4" fmla="*/ 105 w 210"/>
                  <a:gd name="T5" fmla="*/ 210 h 210"/>
                  <a:gd name="T6" fmla="*/ 210 w 210"/>
                  <a:gd name="T7" fmla="*/ 105 h 210"/>
                  <a:gd name="T8" fmla="*/ 105 w 210"/>
                  <a:gd name="T9" fmla="*/ 0 h 210"/>
                  <a:gd name="T10" fmla="*/ 105 w 210"/>
                  <a:gd name="T11" fmla="*/ 193 h 210"/>
                  <a:gd name="T12" fmla="*/ 17 w 210"/>
                  <a:gd name="T13" fmla="*/ 105 h 210"/>
                  <a:gd name="T14" fmla="*/ 105 w 210"/>
                  <a:gd name="T15" fmla="*/ 18 h 210"/>
                  <a:gd name="T16" fmla="*/ 192 w 210"/>
                  <a:gd name="T17" fmla="*/ 105 h 210"/>
                  <a:gd name="T18" fmla="*/ 105 w 210"/>
                  <a:gd name="T19" fmla="*/ 19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210">
                    <a:moveTo>
                      <a:pt x="105" y="0"/>
                    </a:moveTo>
                    <a:cubicBezTo>
                      <a:pt x="47" y="0"/>
                      <a:pt x="0" y="47"/>
                      <a:pt x="0" y="105"/>
                    </a:cubicBezTo>
                    <a:cubicBezTo>
                      <a:pt x="0" y="163"/>
                      <a:pt x="47" y="210"/>
                      <a:pt x="105" y="210"/>
                    </a:cubicBezTo>
                    <a:cubicBezTo>
                      <a:pt x="163" y="210"/>
                      <a:pt x="210" y="163"/>
                      <a:pt x="210" y="105"/>
                    </a:cubicBezTo>
                    <a:cubicBezTo>
                      <a:pt x="210" y="47"/>
                      <a:pt x="163" y="0"/>
                      <a:pt x="105" y="0"/>
                    </a:cubicBezTo>
                    <a:close/>
                    <a:moveTo>
                      <a:pt x="105" y="193"/>
                    </a:moveTo>
                    <a:cubicBezTo>
                      <a:pt x="56" y="193"/>
                      <a:pt x="17" y="154"/>
                      <a:pt x="17" y="105"/>
                    </a:cubicBezTo>
                    <a:cubicBezTo>
                      <a:pt x="17" y="57"/>
                      <a:pt x="56" y="18"/>
                      <a:pt x="105" y="18"/>
                    </a:cubicBezTo>
                    <a:cubicBezTo>
                      <a:pt x="153" y="18"/>
                      <a:pt x="192" y="57"/>
                      <a:pt x="192" y="105"/>
                    </a:cubicBezTo>
                    <a:cubicBezTo>
                      <a:pt x="192" y="154"/>
                      <a:pt x="153" y="193"/>
                      <a:pt x="105" y="1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400">
                  <a:solidFill>
                    <a:schemeClr val="bg1">
                      <a:lumMod val="65000"/>
                    </a:schemeClr>
                  </a:solidFill>
                  <a:latin typeface="Lato" panose="020F0502020204030203" pitchFamily="34" charset="0"/>
                </a:endParaRPr>
              </a:p>
            </p:txBody>
          </p:sp>
        </p:grpSp>
      </p:grpSp>
      <p:cxnSp>
        <p:nvCxnSpPr>
          <p:cNvPr id="10" name="Straight Connector 9"/>
          <p:cNvCxnSpPr/>
          <p:nvPr/>
        </p:nvCxnSpPr>
        <p:spPr>
          <a:xfrm>
            <a:off x="1316213" y="1919990"/>
            <a:ext cx="1828800" cy="1"/>
          </a:xfrm>
          <a:prstGeom prst="line">
            <a:avLst/>
          </a:prstGeom>
          <a:ln w="12700">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1906823" y="1613901"/>
            <a:ext cx="640080" cy="640080"/>
            <a:chOff x="1906823" y="1613901"/>
            <a:chExt cx="640080" cy="640080"/>
          </a:xfrm>
        </p:grpSpPr>
        <p:sp>
          <p:nvSpPr>
            <p:cNvPr id="11" name="Oval 10"/>
            <p:cNvSpPr>
              <a:spLocks noChangeAspect="1"/>
            </p:cNvSpPr>
            <p:nvPr/>
          </p:nvSpPr>
          <p:spPr>
            <a:xfrm>
              <a:off x="1906823" y="1613901"/>
              <a:ext cx="640080" cy="640080"/>
            </a:xfrm>
            <a:prstGeom prst="ellipse">
              <a:avLst/>
            </a:prstGeom>
            <a:solidFill>
              <a:schemeClr val="bg1"/>
            </a:solid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400">
                <a:solidFill>
                  <a:schemeClr val="bg1">
                    <a:lumMod val="65000"/>
                  </a:schemeClr>
                </a:solidFill>
                <a:latin typeface="Lato" panose="020F0502020204030203" pitchFamily="34" charset="0"/>
              </a:endParaRPr>
            </a:p>
          </p:txBody>
        </p:sp>
        <p:sp>
          <p:nvSpPr>
            <p:cNvPr id="13" name="Freeform 12"/>
            <p:cNvSpPr>
              <a:spLocks noChangeAspect="1" noEditPoints="1"/>
            </p:cNvSpPr>
            <p:nvPr/>
          </p:nvSpPr>
          <p:spPr bwMode="auto">
            <a:xfrm>
              <a:off x="2054902" y="1763866"/>
              <a:ext cx="366736" cy="365760"/>
            </a:xfrm>
            <a:custGeom>
              <a:avLst/>
              <a:gdLst>
                <a:gd name="T0" fmla="*/ 309 w 319"/>
                <a:gd name="T1" fmla="*/ 267 h 318"/>
                <a:gd name="T2" fmla="*/ 233 w 319"/>
                <a:gd name="T3" fmla="*/ 192 h 318"/>
                <a:gd name="T4" fmla="*/ 251 w 319"/>
                <a:gd name="T5" fmla="*/ 127 h 318"/>
                <a:gd name="T6" fmla="*/ 123 w 319"/>
                <a:gd name="T7" fmla="*/ 0 h 318"/>
                <a:gd name="T8" fmla="*/ 0 w 319"/>
                <a:gd name="T9" fmla="*/ 124 h 318"/>
                <a:gd name="T10" fmla="*/ 127 w 319"/>
                <a:gd name="T11" fmla="*/ 251 h 318"/>
                <a:gd name="T12" fmla="*/ 190 w 319"/>
                <a:gd name="T13" fmla="*/ 234 h 318"/>
                <a:gd name="T14" fmla="*/ 266 w 319"/>
                <a:gd name="T15" fmla="*/ 310 h 318"/>
                <a:gd name="T16" fmla="*/ 293 w 319"/>
                <a:gd name="T17" fmla="*/ 310 h 318"/>
                <a:gd name="T18" fmla="*/ 311 w 319"/>
                <a:gd name="T19" fmla="*/ 291 h 318"/>
                <a:gd name="T20" fmla="*/ 309 w 319"/>
                <a:gd name="T21" fmla="*/ 267 h 318"/>
                <a:gd name="T22" fmla="*/ 38 w 319"/>
                <a:gd name="T23" fmla="*/ 124 h 318"/>
                <a:gd name="T24" fmla="*/ 123 w 319"/>
                <a:gd name="T25" fmla="*/ 38 h 318"/>
                <a:gd name="T26" fmla="*/ 213 w 319"/>
                <a:gd name="T27" fmla="*/ 127 h 318"/>
                <a:gd name="T28" fmla="*/ 127 w 319"/>
                <a:gd name="T29" fmla="*/ 213 h 318"/>
                <a:gd name="T30" fmla="*/ 38 w 319"/>
                <a:gd name="T31" fmla="*/ 12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309" y="267"/>
                  </a:moveTo>
                  <a:cubicBezTo>
                    <a:pt x="233" y="192"/>
                    <a:pt x="233" y="192"/>
                    <a:pt x="233" y="192"/>
                  </a:cubicBezTo>
                  <a:cubicBezTo>
                    <a:pt x="244" y="173"/>
                    <a:pt x="251" y="151"/>
                    <a:pt x="251" y="127"/>
                  </a:cubicBezTo>
                  <a:cubicBezTo>
                    <a:pt x="251" y="59"/>
                    <a:pt x="192" y="0"/>
                    <a:pt x="123" y="0"/>
                  </a:cubicBezTo>
                  <a:cubicBezTo>
                    <a:pt x="55" y="0"/>
                    <a:pt x="0" y="55"/>
                    <a:pt x="0" y="124"/>
                  </a:cubicBezTo>
                  <a:cubicBezTo>
                    <a:pt x="0" y="192"/>
                    <a:pt x="59" y="251"/>
                    <a:pt x="127" y="251"/>
                  </a:cubicBezTo>
                  <a:cubicBezTo>
                    <a:pt x="150" y="251"/>
                    <a:pt x="171" y="245"/>
                    <a:pt x="190" y="234"/>
                  </a:cubicBezTo>
                  <a:cubicBezTo>
                    <a:pt x="266" y="310"/>
                    <a:pt x="266" y="310"/>
                    <a:pt x="266" y="310"/>
                  </a:cubicBezTo>
                  <a:cubicBezTo>
                    <a:pt x="273" y="318"/>
                    <a:pt x="285" y="318"/>
                    <a:pt x="293" y="310"/>
                  </a:cubicBezTo>
                  <a:cubicBezTo>
                    <a:pt x="311" y="291"/>
                    <a:pt x="311" y="291"/>
                    <a:pt x="311" y="291"/>
                  </a:cubicBezTo>
                  <a:cubicBezTo>
                    <a:pt x="319" y="284"/>
                    <a:pt x="316" y="275"/>
                    <a:pt x="309" y="267"/>
                  </a:cubicBezTo>
                  <a:close/>
                  <a:moveTo>
                    <a:pt x="38" y="124"/>
                  </a:moveTo>
                  <a:cubicBezTo>
                    <a:pt x="38" y="76"/>
                    <a:pt x="76" y="38"/>
                    <a:pt x="123" y="38"/>
                  </a:cubicBezTo>
                  <a:cubicBezTo>
                    <a:pt x="171" y="38"/>
                    <a:pt x="213" y="80"/>
                    <a:pt x="213" y="127"/>
                  </a:cubicBezTo>
                  <a:cubicBezTo>
                    <a:pt x="213" y="175"/>
                    <a:pt x="175" y="213"/>
                    <a:pt x="127" y="213"/>
                  </a:cubicBezTo>
                  <a:cubicBezTo>
                    <a:pt x="80" y="213"/>
                    <a:pt x="38" y="171"/>
                    <a:pt x="38"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lumMod val="65000"/>
                  </a:schemeClr>
                </a:solidFill>
                <a:latin typeface="Lato" panose="020F0502020204030203" pitchFamily="34" charset="0"/>
              </a:endParaRPr>
            </a:p>
          </p:txBody>
        </p:sp>
      </p:grpSp>
      <p:sp>
        <p:nvSpPr>
          <p:cNvPr id="14" name="Content Placeholder 2"/>
          <p:cNvSpPr txBox="1">
            <a:spLocks/>
          </p:cNvSpPr>
          <p:nvPr/>
        </p:nvSpPr>
        <p:spPr>
          <a:xfrm>
            <a:off x="1697172" y="2231261"/>
            <a:ext cx="1073652" cy="529915"/>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smtClean="0">
                <a:solidFill>
                  <a:schemeClr val="accent1"/>
                </a:solidFill>
                <a:ea typeface="Roboto" panose="02000000000000000000" pitchFamily="2" charset="0"/>
                <a:cs typeface="Arial" panose="020B0604020202020204" pitchFamily="34" charset="0"/>
              </a:rPr>
              <a:t>Research</a:t>
            </a:r>
            <a:endParaRPr lang="en-US" sz="900" dirty="0">
              <a:solidFill>
                <a:schemeClr val="accent1"/>
              </a:solidFill>
              <a:ea typeface="Roboto" panose="02000000000000000000" pitchFamily="2" charset="0"/>
              <a:cs typeface="Arial" panose="020B0604020202020204" pitchFamily="34" charset="0"/>
            </a:endParaRPr>
          </a:p>
        </p:txBody>
      </p:sp>
      <p:cxnSp>
        <p:nvCxnSpPr>
          <p:cNvPr id="15" name="Straight Connector 14"/>
          <p:cNvCxnSpPr/>
          <p:nvPr/>
        </p:nvCxnSpPr>
        <p:spPr>
          <a:xfrm flipH="1" flipV="1">
            <a:off x="3129182" y="1916031"/>
            <a:ext cx="1" cy="2926080"/>
          </a:xfrm>
          <a:prstGeom prst="line">
            <a:avLst/>
          </a:prstGeom>
          <a:ln w="12700">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p:cNvSpPr txBox="1">
            <a:spLocks/>
          </p:cNvSpPr>
          <p:nvPr/>
        </p:nvSpPr>
        <p:spPr>
          <a:xfrm>
            <a:off x="3463709" y="3151029"/>
            <a:ext cx="1073652" cy="518569"/>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id-ID" sz="1200" dirty="0" smtClean="0">
                <a:solidFill>
                  <a:schemeClr val="accent2"/>
                </a:solidFill>
                <a:ea typeface="Roboto" panose="02000000000000000000" pitchFamily="2" charset="0"/>
                <a:cs typeface="Arial" panose="020B0604020202020204" pitchFamily="34" charset="0"/>
              </a:rPr>
              <a:t>Meet Up</a:t>
            </a:r>
            <a:endParaRPr lang="en-US" sz="900" dirty="0">
              <a:solidFill>
                <a:schemeClr val="accent2"/>
              </a:solidFill>
              <a:ea typeface="Roboto" panose="02000000000000000000" pitchFamily="2" charset="0"/>
              <a:cs typeface="Arial" panose="020B0604020202020204" pitchFamily="34" charset="0"/>
            </a:endParaRPr>
          </a:p>
        </p:txBody>
      </p:sp>
      <p:grpSp>
        <p:nvGrpSpPr>
          <p:cNvPr id="66" name="Group 65"/>
          <p:cNvGrpSpPr/>
          <p:nvPr/>
        </p:nvGrpSpPr>
        <p:grpSpPr>
          <a:xfrm>
            <a:off x="2821312" y="3038995"/>
            <a:ext cx="640080" cy="640080"/>
            <a:chOff x="2821312" y="3038995"/>
            <a:chExt cx="640080" cy="640080"/>
          </a:xfrm>
        </p:grpSpPr>
        <p:sp>
          <p:nvSpPr>
            <p:cNvPr id="16" name="Oval 15"/>
            <p:cNvSpPr>
              <a:spLocks noChangeAspect="1"/>
            </p:cNvSpPr>
            <p:nvPr/>
          </p:nvSpPr>
          <p:spPr>
            <a:xfrm>
              <a:off x="2821312" y="3038995"/>
              <a:ext cx="640080" cy="640080"/>
            </a:xfrm>
            <a:prstGeom prst="ellipse">
              <a:avLst/>
            </a:prstGeom>
            <a:solidFill>
              <a:schemeClr val="bg1"/>
            </a:solidFill>
            <a:ln w="127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400">
                <a:solidFill>
                  <a:schemeClr val="bg1">
                    <a:lumMod val="65000"/>
                  </a:schemeClr>
                </a:solidFill>
                <a:latin typeface="Lato" panose="020F0502020204030203" pitchFamily="34" charset="0"/>
              </a:endParaRPr>
            </a:p>
          </p:txBody>
        </p:sp>
        <p:sp>
          <p:nvSpPr>
            <p:cNvPr id="19" name="Freeform 18"/>
            <p:cNvSpPr>
              <a:spLocks noChangeAspect="1" noEditPoints="1"/>
            </p:cNvSpPr>
            <p:nvPr/>
          </p:nvSpPr>
          <p:spPr bwMode="auto">
            <a:xfrm>
              <a:off x="2948308" y="3151311"/>
              <a:ext cx="416379" cy="365760"/>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lumMod val="65000"/>
                  </a:schemeClr>
                </a:solidFill>
                <a:latin typeface="Lato" panose="020F0502020204030203" pitchFamily="34" charset="0"/>
              </a:endParaRPr>
            </a:p>
          </p:txBody>
        </p:sp>
      </p:grpSp>
      <p:cxnSp>
        <p:nvCxnSpPr>
          <p:cNvPr id="20" name="Straight Connector 19"/>
          <p:cNvCxnSpPr/>
          <p:nvPr/>
        </p:nvCxnSpPr>
        <p:spPr>
          <a:xfrm>
            <a:off x="3141050" y="4837370"/>
            <a:ext cx="1828800" cy="1"/>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3763340" y="4515077"/>
            <a:ext cx="640080" cy="640080"/>
            <a:chOff x="3763340" y="4515077"/>
            <a:chExt cx="640080" cy="640080"/>
          </a:xfrm>
        </p:grpSpPr>
        <p:sp>
          <p:nvSpPr>
            <p:cNvPr id="21" name="Oval 20"/>
            <p:cNvSpPr>
              <a:spLocks noChangeAspect="1"/>
            </p:cNvSpPr>
            <p:nvPr/>
          </p:nvSpPr>
          <p:spPr>
            <a:xfrm>
              <a:off x="3763340" y="4515077"/>
              <a:ext cx="640080" cy="640080"/>
            </a:xfrm>
            <a:prstGeom prst="ellipse">
              <a:avLst/>
            </a:prstGeom>
            <a:solidFill>
              <a:schemeClr val="bg1"/>
            </a:solidFill>
            <a:ln w="127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400">
                <a:solidFill>
                  <a:schemeClr val="bg1">
                    <a:lumMod val="65000"/>
                  </a:schemeClr>
                </a:solidFill>
                <a:latin typeface="Lato" panose="020F0502020204030203" pitchFamily="34" charset="0"/>
              </a:endParaRPr>
            </a:p>
          </p:txBody>
        </p:sp>
        <p:sp>
          <p:nvSpPr>
            <p:cNvPr id="23" name="Freeform 22"/>
            <p:cNvSpPr>
              <a:spLocks noChangeAspect="1" noEditPoints="1"/>
            </p:cNvSpPr>
            <p:nvPr/>
          </p:nvSpPr>
          <p:spPr bwMode="auto">
            <a:xfrm>
              <a:off x="3804680" y="4688537"/>
              <a:ext cx="548640" cy="307447"/>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lumMod val="65000"/>
                  </a:schemeClr>
                </a:solidFill>
                <a:latin typeface="Lato" panose="020F0502020204030203" pitchFamily="34" charset="0"/>
              </a:endParaRPr>
            </a:p>
          </p:txBody>
        </p:sp>
      </p:grpSp>
      <p:sp>
        <p:nvSpPr>
          <p:cNvPr id="24" name="Content Placeholder 2"/>
          <p:cNvSpPr txBox="1">
            <a:spLocks/>
          </p:cNvSpPr>
          <p:nvPr/>
        </p:nvSpPr>
        <p:spPr>
          <a:xfrm>
            <a:off x="3692143" y="5127447"/>
            <a:ext cx="803653" cy="497563"/>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smtClean="0">
                <a:solidFill>
                  <a:schemeClr val="accent3"/>
                </a:solidFill>
                <a:ea typeface="Roboto" panose="02000000000000000000" pitchFamily="2" charset="0"/>
                <a:cs typeface="Arial" panose="020B0604020202020204" pitchFamily="34" charset="0"/>
              </a:rPr>
              <a:t>Revision</a:t>
            </a:r>
            <a:endParaRPr lang="en-US" sz="900" dirty="0">
              <a:solidFill>
                <a:schemeClr val="accent3"/>
              </a:solidFill>
              <a:ea typeface="Roboto" panose="02000000000000000000" pitchFamily="2" charset="0"/>
              <a:cs typeface="Arial" panose="020B0604020202020204" pitchFamily="34" charset="0"/>
            </a:endParaRPr>
          </a:p>
        </p:txBody>
      </p:sp>
      <p:grpSp>
        <p:nvGrpSpPr>
          <p:cNvPr id="68" name="Group 67"/>
          <p:cNvGrpSpPr/>
          <p:nvPr/>
        </p:nvGrpSpPr>
        <p:grpSpPr>
          <a:xfrm>
            <a:off x="4659001" y="3071532"/>
            <a:ext cx="640080" cy="640080"/>
            <a:chOff x="4659001" y="3071532"/>
            <a:chExt cx="640080" cy="640080"/>
          </a:xfrm>
        </p:grpSpPr>
        <p:sp>
          <p:nvSpPr>
            <p:cNvPr id="25" name="Oval 24"/>
            <p:cNvSpPr>
              <a:spLocks noChangeAspect="1"/>
            </p:cNvSpPr>
            <p:nvPr/>
          </p:nvSpPr>
          <p:spPr>
            <a:xfrm>
              <a:off x="4659001" y="3071532"/>
              <a:ext cx="640080" cy="640080"/>
            </a:xfrm>
            <a:prstGeom prst="ellipse">
              <a:avLst/>
            </a:prstGeom>
            <a:solidFill>
              <a:schemeClr val="bg1"/>
            </a:solid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400">
                <a:solidFill>
                  <a:schemeClr val="bg1">
                    <a:lumMod val="65000"/>
                  </a:schemeClr>
                </a:solidFill>
                <a:latin typeface="Lato" panose="020F0502020204030203" pitchFamily="34" charset="0"/>
              </a:endParaRPr>
            </a:p>
          </p:txBody>
        </p:sp>
        <p:sp>
          <p:nvSpPr>
            <p:cNvPr id="29" name="Freeform 28"/>
            <p:cNvSpPr>
              <a:spLocks noChangeAspect="1" noEditPoints="1"/>
            </p:cNvSpPr>
            <p:nvPr/>
          </p:nvSpPr>
          <p:spPr bwMode="auto">
            <a:xfrm>
              <a:off x="4792762" y="3170696"/>
              <a:ext cx="365760" cy="423817"/>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lumMod val="65000"/>
                  </a:schemeClr>
                </a:solidFill>
                <a:latin typeface="Lato" panose="020F0502020204030203" pitchFamily="34" charset="0"/>
              </a:endParaRPr>
            </a:p>
          </p:txBody>
        </p:sp>
      </p:grpSp>
      <p:grpSp>
        <p:nvGrpSpPr>
          <p:cNvPr id="69" name="Group 68"/>
          <p:cNvGrpSpPr/>
          <p:nvPr/>
        </p:nvGrpSpPr>
        <p:grpSpPr>
          <a:xfrm>
            <a:off x="5741525" y="1608156"/>
            <a:ext cx="640080" cy="640080"/>
            <a:chOff x="5741525" y="1608156"/>
            <a:chExt cx="640080" cy="640080"/>
          </a:xfrm>
        </p:grpSpPr>
        <p:sp>
          <p:nvSpPr>
            <p:cNvPr id="27" name="Oval 26"/>
            <p:cNvSpPr>
              <a:spLocks noChangeAspect="1"/>
            </p:cNvSpPr>
            <p:nvPr/>
          </p:nvSpPr>
          <p:spPr>
            <a:xfrm>
              <a:off x="5741525" y="1608156"/>
              <a:ext cx="640080" cy="640080"/>
            </a:xfrm>
            <a:prstGeom prst="ellipse">
              <a:avLst/>
            </a:prstGeom>
            <a:solidFill>
              <a:schemeClr val="bg1"/>
            </a:solid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400">
                <a:solidFill>
                  <a:schemeClr val="bg1">
                    <a:lumMod val="65000"/>
                  </a:schemeClr>
                </a:solidFill>
                <a:latin typeface="Lato" panose="020F0502020204030203" pitchFamily="34" charset="0"/>
              </a:endParaRPr>
            </a:p>
          </p:txBody>
        </p:sp>
        <p:sp>
          <p:nvSpPr>
            <p:cNvPr id="30" name="Freeform 29"/>
            <p:cNvSpPr>
              <a:spLocks noChangeAspect="1" noEditPoints="1"/>
            </p:cNvSpPr>
            <p:nvPr/>
          </p:nvSpPr>
          <p:spPr bwMode="auto">
            <a:xfrm rot="2743804">
              <a:off x="5864591" y="1722088"/>
              <a:ext cx="402336" cy="412194"/>
            </a:xfrm>
            <a:custGeom>
              <a:avLst/>
              <a:gdLst>
                <a:gd name="T0" fmla="*/ 222 w 363"/>
                <a:gd name="T1" fmla="*/ 242 h 372"/>
                <a:gd name="T2" fmla="*/ 348 w 363"/>
                <a:gd name="T3" fmla="*/ 23 h 372"/>
                <a:gd name="T4" fmla="*/ 345 w 363"/>
                <a:gd name="T5" fmla="*/ 18 h 372"/>
                <a:gd name="T6" fmla="*/ 340 w 363"/>
                <a:gd name="T7" fmla="*/ 16 h 372"/>
                <a:gd name="T8" fmla="*/ 127 w 363"/>
                <a:gd name="T9" fmla="*/ 144 h 372"/>
                <a:gd name="T10" fmla="*/ 7 w 363"/>
                <a:gd name="T11" fmla="*/ 246 h 372"/>
                <a:gd name="T12" fmla="*/ 25 w 363"/>
                <a:gd name="T13" fmla="*/ 265 h 372"/>
                <a:gd name="T14" fmla="*/ 68 w 363"/>
                <a:gd name="T15" fmla="*/ 249 h 372"/>
                <a:gd name="T16" fmla="*/ 120 w 363"/>
                <a:gd name="T17" fmla="*/ 302 h 372"/>
                <a:gd name="T18" fmla="*/ 104 w 363"/>
                <a:gd name="T19" fmla="*/ 346 h 372"/>
                <a:gd name="T20" fmla="*/ 123 w 363"/>
                <a:gd name="T21" fmla="*/ 364 h 372"/>
                <a:gd name="T22" fmla="*/ 222 w 363"/>
                <a:gd name="T23" fmla="*/ 242 h 372"/>
                <a:gd name="T24" fmla="*/ 242 w 363"/>
                <a:gd name="T25" fmla="*/ 124 h 372"/>
                <a:gd name="T26" fmla="*/ 242 w 363"/>
                <a:gd name="T27" fmla="*/ 79 h 372"/>
                <a:gd name="T28" fmla="*/ 286 w 363"/>
                <a:gd name="T29" fmla="*/ 79 h 372"/>
                <a:gd name="T30" fmla="*/ 286 w 363"/>
                <a:gd name="T31" fmla="*/ 124 h 372"/>
                <a:gd name="T32" fmla="*/ 242 w 363"/>
                <a:gd name="T33"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lumMod val="65000"/>
                  </a:schemeClr>
                </a:solidFill>
                <a:latin typeface="Lato" panose="020F0502020204030203" pitchFamily="34" charset="0"/>
              </a:endParaRPr>
            </a:p>
          </p:txBody>
        </p:sp>
      </p:grpSp>
      <p:sp>
        <p:nvSpPr>
          <p:cNvPr id="31" name="Content Placeholder 2"/>
          <p:cNvSpPr txBox="1">
            <a:spLocks/>
          </p:cNvSpPr>
          <p:nvPr/>
        </p:nvSpPr>
        <p:spPr>
          <a:xfrm>
            <a:off x="5291217" y="3151029"/>
            <a:ext cx="610204" cy="504638"/>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id-ID" sz="1200" dirty="0" smtClean="0">
                <a:solidFill>
                  <a:schemeClr val="accent4"/>
                </a:solidFill>
                <a:ea typeface="Roboto" panose="02000000000000000000" pitchFamily="2" charset="0"/>
                <a:cs typeface="Arial" panose="020B0604020202020204" pitchFamily="34" charset="0"/>
              </a:rPr>
              <a:t>Fixed</a:t>
            </a:r>
            <a:endParaRPr lang="en-US" sz="900" dirty="0">
              <a:solidFill>
                <a:schemeClr val="accent4"/>
              </a:solidFill>
              <a:ea typeface="Roboto" panose="02000000000000000000" pitchFamily="2" charset="0"/>
              <a:cs typeface="Arial" panose="020B0604020202020204" pitchFamily="34" charset="0"/>
            </a:endParaRPr>
          </a:p>
        </p:txBody>
      </p:sp>
      <p:sp>
        <p:nvSpPr>
          <p:cNvPr id="32" name="Content Placeholder 2"/>
          <p:cNvSpPr txBox="1">
            <a:spLocks/>
          </p:cNvSpPr>
          <p:nvPr/>
        </p:nvSpPr>
        <p:spPr>
          <a:xfrm>
            <a:off x="6400134" y="1718337"/>
            <a:ext cx="701410" cy="543754"/>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id-ID" sz="1200" dirty="0" smtClean="0">
                <a:solidFill>
                  <a:schemeClr val="accent5"/>
                </a:solidFill>
                <a:ea typeface="Roboto" panose="02000000000000000000" pitchFamily="2" charset="0"/>
                <a:cs typeface="Arial" panose="020B0604020202020204" pitchFamily="34" charset="0"/>
              </a:rPr>
              <a:t>Launch</a:t>
            </a:r>
            <a:endParaRPr lang="en-US" sz="900" dirty="0">
              <a:solidFill>
                <a:schemeClr val="accent5"/>
              </a:solidFill>
              <a:ea typeface="Roboto" panose="02000000000000000000" pitchFamily="2" charset="0"/>
              <a:cs typeface="Arial" panose="020B0604020202020204" pitchFamily="34" charset="0"/>
            </a:endParaRPr>
          </a:p>
        </p:txBody>
      </p:sp>
      <p:cxnSp>
        <p:nvCxnSpPr>
          <p:cNvPr id="33" name="Straight Connector 32"/>
          <p:cNvCxnSpPr/>
          <p:nvPr/>
        </p:nvCxnSpPr>
        <p:spPr>
          <a:xfrm flipH="1" flipV="1">
            <a:off x="1316729" y="1912853"/>
            <a:ext cx="1" cy="972000"/>
          </a:xfrm>
          <a:prstGeom prst="line">
            <a:avLst/>
          </a:prstGeom>
          <a:ln w="12700">
            <a:solidFill>
              <a:schemeClr val="bg1">
                <a:lumMod val="75000"/>
              </a:schemeClr>
            </a:solidFill>
            <a:prstDash val="dash"/>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Content Placeholder 2"/>
          <p:cNvSpPr txBox="1">
            <a:spLocks/>
          </p:cNvSpPr>
          <p:nvPr/>
        </p:nvSpPr>
        <p:spPr>
          <a:xfrm>
            <a:off x="7133708" y="3102512"/>
            <a:ext cx="4407126" cy="2003915"/>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 when an unknown printer took a galley of type and scrambled it to make a type specimen book. It has survived not only five centuries, but also the leap into electronic typesetting.</a:t>
            </a:r>
          </a:p>
          <a:p>
            <a:pPr>
              <a:lnSpc>
                <a:spcPct val="150000"/>
              </a:lnSpc>
            </a:pPr>
            <a:endParaRPr lang="en-US" sz="1100" dirty="0" smtClean="0">
              <a:solidFill>
                <a:schemeClr val="bg1">
                  <a:lumMod val="65000"/>
                </a:schemeClr>
              </a:solidFill>
              <a:ea typeface="Roboto" panose="02000000000000000000" pitchFamily="2" charset="0"/>
              <a:cs typeface="Arial" panose="020B0604020202020204" pitchFamily="34" charset="0"/>
            </a:endParaRPr>
          </a:p>
          <a:p>
            <a:pPr>
              <a:lnSpc>
                <a:spcPct val="150000"/>
              </a:lnSpc>
            </a:pPr>
            <a:r>
              <a:rPr lang="en-US" sz="1100" dirty="0" smtClean="0">
                <a:solidFill>
                  <a:schemeClr val="bg1">
                    <a:lumMod val="50000"/>
                  </a:schemeClr>
                </a:solidFill>
                <a:ea typeface="Roboto" panose="02000000000000000000" pitchFamily="2" charset="0"/>
                <a:cs typeface="Arial" panose="020B0604020202020204" pitchFamily="34" charset="0"/>
              </a:rPr>
              <a:t>It was </a:t>
            </a:r>
            <a:r>
              <a:rPr lang="en-US" sz="1100" dirty="0" err="1" smtClean="0">
                <a:solidFill>
                  <a:schemeClr val="bg1">
                    <a:lumMod val="50000"/>
                  </a:schemeClr>
                </a:solidFill>
                <a:ea typeface="Roboto" panose="02000000000000000000" pitchFamily="2" charset="0"/>
                <a:cs typeface="Arial" panose="020B0604020202020204" pitchFamily="34" charset="0"/>
              </a:rPr>
              <a:t>popularised</a:t>
            </a:r>
            <a:r>
              <a:rPr lang="en-US" sz="1100" dirty="0" smtClean="0">
                <a:solidFill>
                  <a:schemeClr val="bg1">
                    <a:lumMod val="50000"/>
                  </a:schemeClr>
                </a:solidFill>
                <a:ea typeface="Roboto" panose="02000000000000000000" pitchFamily="2" charset="0"/>
                <a:cs typeface="Arial" panose="020B0604020202020204" pitchFamily="34" charset="0"/>
              </a:rPr>
              <a:t> in the 1960s with the release of </a:t>
            </a:r>
            <a:r>
              <a:rPr lang="en-US" sz="1100" dirty="0" err="1" smtClean="0">
                <a:solidFill>
                  <a:schemeClr val="bg1">
                    <a:lumMod val="50000"/>
                  </a:schemeClr>
                </a:solidFill>
                <a:ea typeface="Roboto" panose="02000000000000000000" pitchFamily="2" charset="0"/>
                <a:cs typeface="Arial" panose="020B0604020202020204" pitchFamily="34" charset="0"/>
              </a:rPr>
              <a:t>Letraset</a:t>
            </a:r>
            <a:r>
              <a:rPr lang="en-US" sz="1100" dirty="0" smtClean="0">
                <a:solidFill>
                  <a:schemeClr val="bg1">
                    <a:lumMod val="50000"/>
                  </a:schemeClr>
                </a:solidFill>
                <a:ea typeface="Roboto" panose="02000000000000000000" pitchFamily="2" charset="0"/>
                <a:cs typeface="Arial" panose="020B0604020202020204" pitchFamily="34" charset="0"/>
              </a:rPr>
              <a:t> sheets containing Lorem Ipsum.</a:t>
            </a:r>
            <a:endParaRPr lang="en-US" sz="1100" dirty="0">
              <a:solidFill>
                <a:schemeClr val="bg1">
                  <a:lumMod val="50000"/>
                </a:schemeClr>
              </a:solidFill>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937458842"/>
      </p:ext>
    </p:extLst>
  </p:cSld>
  <p:clrMapOvr>
    <a:masterClrMapping/>
  </p:clrMapOvr>
  <mc:AlternateContent xmlns:mc="http://schemas.openxmlformats.org/markup-compatibility/2006" xmlns:p14="http://schemas.microsoft.com/office/powerpoint/2010/main">
    <mc:Choice Requires="p14">
      <p:transition spd="slow" p14:dur="4000" advClick="0" advTm="1000">
        <p14:vortex dir="r"/>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down)">
                                      <p:cBhvr>
                                        <p:cTn id="13" dur="500"/>
                                        <p:tgtEl>
                                          <p:spTgt spid="33"/>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par>
                          <p:cTn id="18" fill="hold">
                            <p:stCondLst>
                              <p:cond delay="2500"/>
                            </p:stCondLst>
                            <p:childTnLst>
                              <p:par>
                                <p:cTn id="19" presetID="53" presetClass="entr" presetSubtype="16" fill="hold" nodeType="after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p:cTn id="21" dur="500" fill="hold"/>
                                        <p:tgtEl>
                                          <p:spTgt spid="65"/>
                                        </p:tgtEl>
                                        <p:attrNameLst>
                                          <p:attrName>ppt_w</p:attrName>
                                        </p:attrNameLst>
                                      </p:cBhvr>
                                      <p:tavLst>
                                        <p:tav tm="0">
                                          <p:val>
                                            <p:fltVal val="0"/>
                                          </p:val>
                                        </p:tav>
                                        <p:tav tm="100000">
                                          <p:val>
                                            <p:strVal val="#ppt_w"/>
                                          </p:val>
                                        </p:tav>
                                      </p:tavLst>
                                    </p:anim>
                                    <p:anim calcmode="lin" valueType="num">
                                      <p:cBhvr>
                                        <p:cTn id="22" dur="500" fill="hold"/>
                                        <p:tgtEl>
                                          <p:spTgt spid="65"/>
                                        </p:tgtEl>
                                        <p:attrNameLst>
                                          <p:attrName>ppt_h</p:attrName>
                                        </p:attrNameLst>
                                      </p:cBhvr>
                                      <p:tavLst>
                                        <p:tav tm="0">
                                          <p:val>
                                            <p:fltVal val="0"/>
                                          </p:val>
                                        </p:tav>
                                        <p:tav tm="100000">
                                          <p:val>
                                            <p:strVal val="#ppt_h"/>
                                          </p:val>
                                        </p:tav>
                                      </p:tavLst>
                                    </p:anim>
                                    <p:animEffect transition="in" filter="fade">
                                      <p:cBhvr>
                                        <p:cTn id="23" dur="500"/>
                                        <p:tgtEl>
                                          <p:spTgt spid="65"/>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3500"/>
                            </p:stCondLst>
                            <p:childTnLst>
                              <p:par>
                                <p:cTn id="29" presetID="22" presetClass="entr" presetSubtype="1"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1000"/>
                                        <p:tgtEl>
                                          <p:spTgt spid="15"/>
                                        </p:tgtEl>
                                      </p:cBhvr>
                                    </p:animEffect>
                                  </p:childTnLst>
                                </p:cTn>
                              </p:par>
                            </p:childTnLst>
                          </p:cTn>
                        </p:par>
                        <p:par>
                          <p:cTn id="32" fill="hold">
                            <p:stCondLst>
                              <p:cond delay="4500"/>
                            </p:stCondLst>
                            <p:childTnLst>
                              <p:par>
                                <p:cTn id="33" presetID="53" presetClass="entr" presetSubtype="16" fill="hold" nodeType="after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Effect transition="in" filter="fade">
                                      <p:cBhvr>
                                        <p:cTn id="37" dur="500"/>
                                        <p:tgtEl>
                                          <p:spTgt spid="66"/>
                                        </p:tgtEl>
                                      </p:cBhvr>
                                    </p:animEffect>
                                  </p:childTnLst>
                                </p:cTn>
                              </p:par>
                            </p:childTnLst>
                          </p:cTn>
                        </p:par>
                        <p:par>
                          <p:cTn id="38" fill="hold">
                            <p:stCondLst>
                              <p:cond delay="5000"/>
                            </p:stCondLst>
                            <p:childTnLst>
                              <p:par>
                                <p:cTn id="39" presetID="22" presetClass="entr" presetSubtype="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up)">
                                      <p:cBhvr>
                                        <p:cTn id="41" dur="500"/>
                                        <p:tgtEl>
                                          <p:spTgt spid="18"/>
                                        </p:tgtEl>
                                      </p:cBhvr>
                                    </p:animEffect>
                                  </p:childTnLst>
                                </p:cTn>
                              </p:par>
                            </p:childTnLst>
                          </p:cTn>
                        </p:par>
                        <p:par>
                          <p:cTn id="42" fill="hold">
                            <p:stCondLst>
                              <p:cond delay="5500"/>
                            </p:stCondLst>
                            <p:childTnLst>
                              <p:par>
                                <p:cTn id="43" presetID="22" presetClass="entr" presetSubtype="8"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750"/>
                                        <p:tgtEl>
                                          <p:spTgt spid="20"/>
                                        </p:tgtEl>
                                      </p:cBhvr>
                                    </p:animEffect>
                                  </p:childTnLst>
                                </p:cTn>
                              </p:par>
                            </p:childTnLst>
                          </p:cTn>
                        </p:par>
                        <p:par>
                          <p:cTn id="46" fill="hold">
                            <p:stCondLst>
                              <p:cond delay="6250"/>
                            </p:stCondLst>
                            <p:childTnLst>
                              <p:par>
                                <p:cTn id="47" presetID="53" presetClass="entr" presetSubtype="16" fill="hold" nodeType="afterEffect">
                                  <p:stCondLst>
                                    <p:cond delay="0"/>
                                  </p:stCondLst>
                                  <p:childTnLst>
                                    <p:set>
                                      <p:cBhvr>
                                        <p:cTn id="48" dur="1" fill="hold">
                                          <p:stCondLst>
                                            <p:cond delay="0"/>
                                          </p:stCondLst>
                                        </p:cTn>
                                        <p:tgtEl>
                                          <p:spTgt spid="67"/>
                                        </p:tgtEl>
                                        <p:attrNameLst>
                                          <p:attrName>style.visibility</p:attrName>
                                        </p:attrNameLst>
                                      </p:cBhvr>
                                      <p:to>
                                        <p:strVal val="visible"/>
                                      </p:to>
                                    </p:set>
                                    <p:anim calcmode="lin" valueType="num">
                                      <p:cBhvr>
                                        <p:cTn id="49" dur="500" fill="hold"/>
                                        <p:tgtEl>
                                          <p:spTgt spid="67"/>
                                        </p:tgtEl>
                                        <p:attrNameLst>
                                          <p:attrName>ppt_w</p:attrName>
                                        </p:attrNameLst>
                                      </p:cBhvr>
                                      <p:tavLst>
                                        <p:tav tm="0">
                                          <p:val>
                                            <p:fltVal val="0"/>
                                          </p:val>
                                        </p:tav>
                                        <p:tav tm="100000">
                                          <p:val>
                                            <p:strVal val="#ppt_w"/>
                                          </p:val>
                                        </p:tav>
                                      </p:tavLst>
                                    </p:anim>
                                    <p:anim calcmode="lin" valueType="num">
                                      <p:cBhvr>
                                        <p:cTn id="50" dur="500" fill="hold"/>
                                        <p:tgtEl>
                                          <p:spTgt spid="67"/>
                                        </p:tgtEl>
                                        <p:attrNameLst>
                                          <p:attrName>ppt_h</p:attrName>
                                        </p:attrNameLst>
                                      </p:cBhvr>
                                      <p:tavLst>
                                        <p:tav tm="0">
                                          <p:val>
                                            <p:fltVal val="0"/>
                                          </p:val>
                                        </p:tav>
                                        <p:tav tm="100000">
                                          <p:val>
                                            <p:strVal val="#ppt_h"/>
                                          </p:val>
                                        </p:tav>
                                      </p:tavLst>
                                    </p:anim>
                                    <p:animEffect transition="in" filter="fade">
                                      <p:cBhvr>
                                        <p:cTn id="51" dur="500"/>
                                        <p:tgtEl>
                                          <p:spTgt spid="67"/>
                                        </p:tgtEl>
                                      </p:cBhvr>
                                    </p:animEffect>
                                  </p:childTnLst>
                                </p:cTn>
                              </p:par>
                            </p:childTnLst>
                          </p:cTn>
                        </p:par>
                        <p:par>
                          <p:cTn id="52" fill="hold">
                            <p:stCondLst>
                              <p:cond delay="6750"/>
                            </p:stCondLst>
                            <p:childTnLst>
                              <p:par>
                                <p:cTn id="53" presetID="22" presetClass="entr" presetSubtype="1"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up)">
                                      <p:cBhvr>
                                        <p:cTn id="55" dur="500"/>
                                        <p:tgtEl>
                                          <p:spTgt spid="24"/>
                                        </p:tgtEl>
                                      </p:cBhvr>
                                    </p:animEffect>
                                  </p:childTnLst>
                                </p:cTn>
                              </p:par>
                            </p:childTnLst>
                          </p:cTn>
                        </p:par>
                        <p:par>
                          <p:cTn id="56" fill="hold">
                            <p:stCondLst>
                              <p:cond delay="7250"/>
                            </p:stCondLst>
                            <p:childTnLst>
                              <p:par>
                                <p:cTn id="57" presetID="22" presetClass="entr" presetSubtype="4"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00"/>
                                        <p:tgtEl>
                                          <p:spTgt spid="7"/>
                                        </p:tgtEl>
                                      </p:cBhvr>
                                    </p:animEffect>
                                  </p:childTnLst>
                                </p:cTn>
                              </p:par>
                            </p:childTnLst>
                          </p:cTn>
                        </p:par>
                        <p:par>
                          <p:cTn id="60" fill="hold">
                            <p:stCondLst>
                              <p:cond delay="7750"/>
                            </p:stCondLst>
                            <p:childTnLst>
                              <p:par>
                                <p:cTn id="61" presetID="53" presetClass="entr" presetSubtype="16" fill="hold" nodeType="afterEffect">
                                  <p:stCondLst>
                                    <p:cond delay="0"/>
                                  </p:stCondLst>
                                  <p:childTnLst>
                                    <p:set>
                                      <p:cBhvr>
                                        <p:cTn id="62" dur="1" fill="hold">
                                          <p:stCondLst>
                                            <p:cond delay="0"/>
                                          </p:stCondLst>
                                        </p:cTn>
                                        <p:tgtEl>
                                          <p:spTgt spid="68"/>
                                        </p:tgtEl>
                                        <p:attrNameLst>
                                          <p:attrName>style.visibility</p:attrName>
                                        </p:attrNameLst>
                                      </p:cBhvr>
                                      <p:to>
                                        <p:strVal val="visible"/>
                                      </p:to>
                                    </p:set>
                                    <p:anim calcmode="lin" valueType="num">
                                      <p:cBhvr>
                                        <p:cTn id="63" dur="500" fill="hold"/>
                                        <p:tgtEl>
                                          <p:spTgt spid="68"/>
                                        </p:tgtEl>
                                        <p:attrNameLst>
                                          <p:attrName>ppt_w</p:attrName>
                                        </p:attrNameLst>
                                      </p:cBhvr>
                                      <p:tavLst>
                                        <p:tav tm="0">
                                          <p:val>
                                            <p:fltVal val="0"/>
                                          </p:val>
                                        </p:tav>
                                        <p:tav tm="100000">
                                          <p:val>
                                            <p:strVal val="#ppt_w"/>
                                          </p:val>
                                        </p:tav>
                                      </p:tavLst>
                                    </p:anim>
                                    <p:anim calcmode="lin" valueType="num">
                                      <p:cBhvr>
                                        <p:cTn id="64" dur="500" fill="hold"/>
                                        <p:tgtEl>
                                          <p:spTgt spid="68"/>
                                        </p:tgtEl>
                                        <p:attrNameLst>
                                          <p:attrName>ppt_h</p:attrName>
                                        </p:attrNameLst>
                                      </p:cBhvr>
                                      <p:tavLst>
                                        <p:tav tm="0">
                                          <p:val>
                                            <p:fltVal val="0"/>
                                          </p:val>
                                        </p:tav>
                                        <p:tav tm="100000">
                                          <p:val>
                                            <p:strVal val="#ppt_h"/>
                                          </p:val>
                                        </p:tav>
                                      </p:tavLst>
                                    </p:anim>
                                    <p:animEffect transition="in" filter="fade">
                                      <p:cBhvr>
                                        <p:cTn id="65" dur="500"/>
                                        <p:tgtEl>
                                          <p:spTgt spid="68"/>
                                        </p:tgtEl>
                                      </p:cBhvr>
                                    </p:animEffect>
                                  </p:childTnLst>
                                </p:cTn>
                              </p:par>
                            </p:childTnLst>
                          </p:cTn>
                        </p:par>
                        <p:par>
                          <p:cTn id="66" fill="hold">
                            <p:stCondLst>
                              <p:cond delay="8250"/>
                            </p:stCondLst>
                            <p:childTnLst>
                              <p:par>
                                <p:cTn id="67" presetID="22" presetClass="entr" presetSubtype="1" fill="hold" grpId="0" nodeType="after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up)">
                                      <p:cBhvr>
                                        <p:cTn id="69" dur="500"/>
                                        <p:tgtEl>
                                          <p:spTgt spid="31"/>
                                        </p:tgtEl>
                                      </p:cBhvr>
                                    </p:animEffect>
                                  </p:childTnLst>
                                </p:cTn>
                              </p:par>
                            </p:childTnLst>
                          </p:cTn>
                        </p:par>
                        <p:par>
                          <p:cTn id="70" fill="hold">
                            <p:stCondLst>
                              <p:cond delay="8750"/>
                            </p:stCondLst>
                            <p:childTnLst>
                              <p:par>
                                <p:cTn id="71" presetID="22" presetClass="entr" presetSubtype="8" fill="hold" nodeType="after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left)">
                                      <p:cBhvr>
                                        <p:cTn id="73" dur="1250"/>
                                        <p:tgtEl>
                                          <p:spTgt spid="5"/>
                                        </p:tgtEl>
                                      </p:cBhvr>
                                    </p:animEffect>
                                  </p:childTnLst>
                                </p:cTn>
                              </p:par>
                            </p:childTnLst>
                          </p:cTn>
                        </p:par>
                        <p:par>
                          <p:cTn id="74" fill="hold">
                            <p:stCondLst>
                              <p:cond delay="10000"/>
                            </p:stCondLst>
                            <p:childTnLst>
                              <p:par>
                                <p:cTn id="75" presetID="53" presetClass="entr" presetSubtype="16" fill="hold" nodeType="afterEffect">
                                  <p:stCondLst>
                                    <p:cond delay="0"/>
                                  </p:stCondLst>
                                  <p:childTnLst>
                                    <p:set>
                                      <p:cBhvr>
                                        <p:cTn id="76" dur="1" fill="hold">
                                          <p:stCondLst>
                                            <p:cond delay="0"/>
                                          </p:stCondLst>
                                        </p:cTn>
                                        <p:tgtEl>
                                          <p:spTgt spid="69"/>
                                        </p:tgtEl>
                                        <p:attrNameLst>
                                          <p:attrName>style.visibility</p:attrName>
                                        </p:attrNameLst>
                                      </p:cBhvr>
                                      <p:to>
                                        <p:strVal val="visible"/>
                                      </p:to>
                                    </p:set>
                                    <p:anim calcmode="lin" valueType="num">
                                      <p:cBhvr>
                                        <p:cTn id="77" dur="500" fill="hold"/>
                                        <p:tgtEl>
                                          <p:spTgt spid="69"/>
                                        </p:tgtEl>
                                        <p:attrNameLst>
                                          <p:attrName>ppt_w</p:attrName>
                                        </p:attrNameLst>
                                      </p:cBhvr>
                                      <p:tavLst>
                                        <p:tav tm="0">
                                          <p:val>
                                            <p:fltVal val="0"/>
                                          </p:val>
                                        </p:tav>
                                        <p:tav tm="100000">
                                          <p:val>
                                            <p:strVal val="#ppt_w"/>
                                          </p:val>
                                        </p:tav>
                                      </p:tavLst>
                                    </p:anim>
                                    <p:anim calcmode="lin" valueType="num">
                                      <p:cBhvr>
                                        <p:cTn id="78" dur="500" fill="hold"/>
                                        <p:tgtEl>
                                          <p:spTgt spid="69"/>
                                        </p:tgtEl>
                                        <p:attrNameLst>
                                          <p:attrName>ppt_h</p:attrName>
                                        </p:attrNameLst>
                                      </p:cBhvr>
                                      <p:tavLst>
                                        <p:tav tm="0">
                                          <p:val>
                                            <p:fltVal val="0"/>
                                          </p:val>
                                        </p:tav>
                                        <p:tav tm="100000">
                                          <p:val>
                                            <p:strVal val="#ppt_h"/>
                                          </p:val>
                                        </p:tav>
                                      </p:tavLst>
                                    </p:anim>
                                    <p:animEffect transition="in" filter="fade">
                                      <p:cBhvr>
                                        <p:cTn id="79" dur="500"/>
                                        <p:tgtEl>
                                          <p:spTgt spid="69"/>
                                        </p:tgtEl>
                                      </p:cBhvr>
                                    </p:animEffect>
                                  </p:childTnLst>
                                </p:cTn>
                              </p:par>
                            </p:childTnLst>
                          </p:cTn>
                        </p:par>
                        <p:par>
                          <p:cTn id="80" fill="hold">
                            <p:stCondLst>
                              <p:cond delay="10500"/>
                            </p:stCondLst>
                            <p:childTnLst>
                              <p:par>
                                <p:cTn id="81" presetID="22" presetClass="entr" presetSubtype="1"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up)">
                                      <p:cBhvr>
                                        <p:cTn id="83" dur="500"/>
                                        <p:tgtEl>
                                          <p:spTgt spid="32"/>
                                        </p:tgtEl>
                                      </p:cBhvr>
                                    </p:animEffect>
                                  </p:childTnLst>
                                </p:cTn>
                              </p:par>
                            </p:childTnLst>
                          </p:cTn>
                        </p:par>
                        <p:par>
                          <p:cTn id="84" fill="hold">
                            <p:stCondLst>
                              <p:cond delay="11000"/>
                            </p:stCondLst>
                            <p:childTnLst>
                              <p:par>
                                <p:cTn id="85" presetID="22" presetClass="entr" presetSubtype="4" fill="hold" grpId="0" nodeType="after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down)">
                                      <p:cBhvr>
                                        <p:cTn id="87" dur="500"/>
                                        <p:tgtEl>
                                          <p:spTgt spid="6"/>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11500"/>
                            </p:stCondLst>
                            <p:childTnLst>
                              <p:par>
                                <p:cTn id="92" presetID="22" presetClass="entr" presetSubtype="1"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wipe(up)">
                                      <p:cBhvr>
                                        <p:cTn id="9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4" grpId="0"/>
      <p:bldP spid="18" grpId="0"/>
      <p:bldP spid="24" grpId="0"/>
      <p:bldP spid="31" grpId="0"/>
      <p:bldP spid="32" grpId="0"/>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11</a:t>
            </a:fld>
            <a:endParaRPr lang="id-ID" sz="1200" dirty="0">
              <a:solidFill>
                <a:schemeClr val="bg1"/>
              </a:solidFill>
            </a:endParaRPr>
          </a:p>
        </p:txBody>
      </p:sp>
      <p:sp>
        <p:nvSpPr>
          <p:cNvPr id="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DESIGN PROCESS</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grpSp>
        <p:nvGrpSpPr>
          <p:cNvPr id="3" name="Group 2"/>
          <p:cNvGrpSpPr/>
          <p:nvPr/>
        </p:nvGrpSpPr>
        <p:grpSpPr>
          <a:xfrm>
            <a:off x="884871" y="2142295"/>
            <a:ext cx="10422258" cy="2573407"/>
            <a:chOff x="884871" y="2142295"/>
            <a:chExt cx="10422258" cy="2573407"/>
          </a:xfrm>
        </p:grpSpPr>
        <p:grpSp>
          <p:nvGrpSpPr>
            <p:cNvPr id="5" name="Group 4"/>
            <p:cNvGrpSpPr/>
            <p:nvPr/>
          </p:nvGrpSpPr>
          <p:grpSpPr>
            <a:xfrm>
              <a:off x="884871" y="3332069"/>
              <a:ext cx="1207265" cy="1383633"/>
              <a:chOff x="839047" y="2728115"/>
              <a:chExt cx="918025" cy="1052137"/>
            </a:xfrm>
          </p:grpSpPr>
          <p:cxnSp>
            <p:nvCxnSpPr>
              <p:cNvPr id="49" name="Elbow Connector 48"/>
              <p:cNvCxnSpPr/>
              <p:nvPr/>
            </p:nvCxnSpPr>
            <p:spPr>
              <a:xfrm rot="10800000" flipV="1">
                <a:off x="1306000" y="2728115"/>
                <a:ext cx="218001" cy="304800"/>
              </a:xfrm>
              <a:prstGeom prst="bentConnector2">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101933" y="3065230"/>
                <a:ext cx="406486" cy="4064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51" name="Freeform 50"/>
              <p:cNvSpPr>
                <a:spLocks noEditPoints="1"/>
              </p:cNvSpPr>
              <p:nvPr/>
            </p:nvSpPr>
            <p:spPr bwMode="auto">
              <a:xfrm>
                <a:off x="1231823" y="3184468"/>
                <a:ext cx="148546" cy="167016"/>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solidFill>
                    <a:schemeClr val="tx2"/>
                  </a:solidFill>
                </a:endParaRPr>
              </a:p>
            </p:txBody>
          </p:sp>
          <p:sp>
            <p:nvSpPr>
              <p:cNvPr id="52" name="Content Placeholder 2"/>
              <p:cNvSpPr txBox="1">
                <a:spLocks/>
              </p:cNvSpPr>
              <p:nvPr/>
            </p:nvSpPr>
            <p:spPr>
              <a:xfrm>
                <a:off x="839047" y="3467978"/>
                <a:ext cx="918025" cy="312274"/>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lumMod val="65000"/>
                      </a:schemeClr>
                    </a:solidFill>
                  </a:rPr>
                  <a:t>Project</a:t>
                </a:r>
                <a:r>
                  <a:rPr lang="en-US" sz="1200" dirty="0" smtClean="0">
                    <a:solidFill>
                      <a:schemeClr val="bg1">
                        <a:lumMod val="50000"/>
                      </a:schemeClr>
                    </a:solidFill>
                  </a:rPr>
                  <a:t> </a:t>
                </a:r>
                <a:r>
                  <a:rPr lang="en-US" sz="1200" dirty="0" smtClean="0">
                    <a:solidFill>
                      <a:schemeClr val="accent1"/>
                    </a:solidFill>
                  </a:rPr>
                  <a:t>Brief</a:t>
                </a:r>
              </a:p>
            </p:txBody>
          </p:sp>
        </p:grpSp>
        <p:grpSp>
          <p:nvGrpSpPr>
            <p:cNvPr id="7" name="Group 6"/>
            <p:cNvGrpSpPr/>
            <p:nvPr/>
          </p:nvGrpSpPr>
          <p:grpSpPr>
            <a:xfrm>
              <a:off x="3424855" y="2507297"/>
              <a:ext cx="1460791" cy="1476903"/>
              <a:chOff x="2770496" y="2100946"/>
              <a:chExt cx="1110811" cy="1123061"/>
            </a:xfrm>
          </p:grpSpPr>
          <p:cxnSp>
            <p:nvCxnSpPr>
              <p:cNvPr id="45" name="Elbow Connector 44"/>
              <p:cNvCxnSpPr/>
              <p:nvPr/>
            </p:nvCxnSpPr>
            <p:spPr>
              <a:xfrm rot="16200000" flipH="1">
                <a:off x="3168570" y="2842127"/>
                <a:ext cx="533400" cy="230360"/>
              </a:xfrm>
              <a:prstGeom prst="bentConnector3">
                <a:avLst>
                  <a:gd name="adj1" fmla="val 50000"/>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3106151" y="2100946"/>
                <a:ext cx="406486" cy="4064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47" name="Content Placeholder 2"/>
              <p:cNvSpPr txBox="1">
                <a:spLocks/>
              </p:cNvSpPr>
              <p:nvPr/>
            </p:nvSpPr>
            <p:spPr>
              <a:xfrm>
                <a:off x="2770496" y="2483085"/>
                <a:ext cx="1110811" cy="312274"/>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lumMod val="65000"/>
                      </a:schemeClr>
                    </a:solidFill>
                  </a:rPr>
                  <a:t>Content</a:t>
                </a:r>
                <a:r>
                  <a:rPr lang="en-US" sz="1200" dirty="0" smtClean="0">
                    <a:solidFill>
                      <a:schemeClr val="bg1">
                        <a:lumMod val="50000"/>
                      </a:schemeClr>
                    </a:solidFill>
                  </a:rPr>
                  <a:t> </a:t>
                </a:r>
                <a:r>
                  <a:rPr lang="en-US" sz="1200" dirty="0" smtClean="0">
                    <a:solidFill>
                      <a:schemeClr val="accent2"/>
                    </a:solidFill>
                  </a:rPr>
                  <a:t>Review</a:t>
                </a:r>
              </a:p>
            </p:txBody>
          </p:sp>
          <p:sp>
            <p:nvSpPr>
              <p:cNvPr id="48" name="Freeform 47"/>
              <p:cNvSpPr>
                <a:spLocks noEditPoints="1"/>
              </p:cNvSpPr>
              <p:nvPr/>
            </p:nvSpPr>
            <p:spPr bwMode="auto">
              <a:xfrm>
                <a:off x="3218840" y="2229925"/>
                <a:ext cx="167461" cy="167016"/>
              </a:xfrm>
              <a:custGeom>
                <a:avLst/>
                <a:gdLst>
                  <a:gd name="T0" fmla="*/ 309 w 319"/>
                  <a:gd name="T1" fmla="*/ 267 h 318"/>
                  <a:gd name="T2" fmla="*/ 233 w 319"/>
                  <a:gd name="T3" fmla="*/ 192 h 318"/>
                  <a:gd name="T4" fmla="*/ 251 w 319"/>
                  <a:gd name="T5" fmla="*/ 127 h 318"/>
                  <a:gd name="T6" fmla="*/ 123 w 319"/>
                  <a:gd name="T7" fmla="*/ 0 h 318"/>
                  <a:gd name="T8" fmla="*/ 0 w 319"/>
                  <a:gd name="T9" fmla="*/ 124 h 318"/>
                  <a:gd name="T10" fmla="*/ 127 w 319"/>
                  <a:gd name="T11" fmla="*/ 251 h 318"/>
                  <a:gd name="T12" fmla="*/ 190 w 319"/>
                  <a:gd name="T13" fmla="*/ 234 h 318"/>
                  <a:gd name="T14" fmla="*/ 266 w 319"/>
                  <a:gd name="T15" fmla="*/ 310 h 318"/>
                  <a:gd name="T16" fmla="*/ 293 w 319"/>
                  <a:gd name="T17" fmla="*/ 310 h 318"/>
                  <a:gd name="T18" fmla="*/ 311 w 319"/>
                  <a:gd name="T19" fmla="*/ 291 h 318"/>
                  <a:gd name="T20" fmla="*/ 309 w 319"/>
                  <a:gd name="T21" fmla="*/ 267 h 318"/>
                  <a:gd name="T22" fmla="*/ 38 w 319"/>
                  <a:gd name="T23" fmla="*/ 124 h 318"/>
                  <a:gd name="T24" fmla="*/ 123 w 319"/>
                  <a:gd name="T25" fmla="*/ 38 h 318"/>
                  <a:gd name="T26" fmla="*/ 213 w 319"/>
                  <a:gd name="T27" fmla="*/ 127 h 318"/>
                  <a:gd name="T28" fmla="*/ 127 w 319"/>
                  <a:gd name="T29" fmla="*/ 213 h 318"/>
                  <a:gd name="T30" fmla="*/ 38 w 319"/>
                  <a:gd name="T31" fmla="*/ 12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309" y="267"/>
                    </a:moveTo>
                    <a:cubicBezTo>
                      <a:pt x="233" y="192"/>
                      <a:pt x="233" y="192"/>
                      <a:pt x="233" y="192"/>
                    </a:cubicBezTo>
                    <a:cubicBezTo>
                      <a:pt x="244" y="173"/>
                      <a:pt x="251" y="151"/>
                      <a:pt x="251" y="127"/>
                    </a:cubicBezTo>
                    <a:cubicBezTo>
                      <a:pt x="251" y="59"/>
                      <a:pt x="192" y="0"/>
                      <a:pt x="123" y="0"/>
                    </a:cubicBezTo>
                    <a:cubicBezTo>
                      <a:pt x="55" y="0"/>
                      <a:pt x="0" y="55"/>
                      <a:pt x="0" y="124"/>
                    </a:cubicBezTo>
                    <a:cubicBezTo>
                      <a:pt x="0" y="192"/>
                      <a:pt x="59" y="251"/>
                      <a:pt x="127" y="251"/>
                    </a:cubicBezTo>
                    <a:cubicBezTo>
                      <a:pt x="150" y="251"/>
                      <a:pt x="171" y="245"/>
                      <a:pt x="190" y="234"/>
                    </a:cubicBezTo>
                    <a:cubicBezTo>
                      <a:pt x="266" y="310"/>
                      <a:pt x="266" y="310"/>
                      <a:pt x="266" y="310"/>
                    </a:cubicBezTo>
                    <a:cubicBezTo>
                      <a:pt x="273" y="318"/>
                      <a:pt x="285" y="318"/>
                      <a:pt x="293" y="310"/>
                    </a:cubicBezTo>
                    <a:cubicBezTo>
                      <a:pt x="311" y="291"/>
                      <a:pt x="311" y="291"/>
                      <a:pt x="311" y="291"/>
                    </a:cubicBezTo>
                    <a:cubicBezTo>
                      <a:pt x="319" y="284"/>
                      <a:pt x="316" y="275"/>
                      <a:pt x="309" y="267"/>
                    </a:cubicBezTo>
                    <a:close/>
                    <a:moveTo>
                      <a:pt x="38" y="124"/>
                    </a:moveTo>
                    <a:cubicBezTo>
                      <a:pt x="38" y="76"/>
                      <a:pt x="76" y="38"/>
                      <a:pt x="123" y="38"/>
                    </a:cubicBezTo>
                    <a:cubicBezTo>
                      <a:pt x="171" y="38"/>
                      <a:pt x="213" y="80"/>
                      <a:pt x="213" y="127"/>
                    </a:cubicBezTo>
                    <a:cubicBezTo>
                      <a:pt x="213" y="175"/>
                      <a:pt x="175" y="213"/>
                      <a:pt x="127" y="213"/>
                    </a:cubicBezTo>
                    <a:cubicBezTo>
                      <a:pt x="80" y="213"/>
                      <a:pt x="38" y="171"/>
                      <a:pt x="38" y="1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p>
            </p:txBody>
          </p:sp>
        </p:grpSp>
        <p:grpSp>
          <p:nvGrpSpPr>
            <p:cNvPr id="8" name="Group 7"/>
            <p:cNvGrpSpPr/>
            <p:nvPr/>
          </p:nvGrpSpPr>
          <p:grpSpPr>
            <a:xfrm>
              <a:off x="5482458" y="2514344"/>
              <a:ext cx="1944318" cy="2046602"/>
              <a:chOff x="4335119" y="2138401"/>
              <a:chExt cx="1478489" cy="1556271"/>
            </a:xfrm>
          </p:grpSpPr>
          <p:cxnSp>
            <p:nvCxnSpPr>
              <p:cNvPr id="41" name="Elbow Connector 40"/>
              <p:cNvCxnSpPr/>
              <p:nvPr/>
            </p:nvCxnSpPr>
            <p:spPr>
              <a:xfrm rot="16200000" flipH="1">
                <a:off x="4647099" y="2468291"/>
                <a:ext cx="775981" cy="116202"/>
              </a:xfrm>
              <a:prstGeom prst="bentConnector3">
                <a:avLst>
                  <a:gd name="adj1" fmla="val 50000"/>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4878237" y="2968953"/>
                <a:ext cx="406486" cy="4064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43" name="Freeform 42"/>
              <p:cNvSpPr>
                <a:spLocks noEditPoints="1"/>
              </p:cNvSpPr>
              <p:nvPr/>
            </p:nvSpPr>
            <p:spPr bwMode="auto">
              <a:xfrm>
                <a:off x="5008127" y="3088193"/>
                <a:ext cx="148546" cy="167016"/>
              </a:xfrm>
              <a:custGeom>
                <a:avLst/>
                <a:gdLst>
                  <a:gd name="T0" fmla="*/ 280 w 320"/>
                  <a:gd name="T1" fmla="*/ 0 h 360"/>
                  <a:gd name="T2" fmla="*/ 40 w 320"/>
                  <a:gd name="T3" fmla="*/ 0 h 360"/>
                  <a:gd name="T4" fmla="*/ 0 w 320"/>
                  <a:gd name="T5" fmla="*/ 40 h 360"/>
                  <a:gd name="T6" fmla="*/ 0 w 320"/>
                  <a:gd name="T7" fmla="*/ 320 h 360"/>
                  <a:gd name="T8" fmla="*/ 40 w 320"/>
                  <a:gd name="T9" fmla="*/ 360 h 360"/>
                  <a:gd name="T10" fmla="*/ 280 w 320"/>
                  <a:gd name="T11" fmla="*/ 360 h 360"/>
                  <a:gd name="T12" fmla="*/ 320 w 320"/>
                  <a:gd name="T13" fmla="*/ 320 h 360"/>
                  <a:gd name="T14" fmla="*/ 320 w 320"/>
                  <a:gd name="T15" fmla="*/ 40 h 360"/>
                  <a:gd name="T16" fmla="*/ 280 w 320"/>
                  <a:gd name="T17" fmla="*/ 0 h 360"/>
                  <a:gd name="T18" fmla="*/ 280 w 320"/>
                  <a:gd name="T19" fmla="*/ 320 h 360"/>
                  <a:gd name="T20" fmla="*/ 40 w 320"/>
                  <a:gd name="T21" fmla="*/ 320 h 360"/>
                  <a:gd name="T22" fmla="*/ 40 w 320"/>
                  <a:gd name="T23" fmla="*/ 40 h 360"/>
                  <a:gd name="T24" fmla="*/ 280 w 320"/>
                  <a:gd name="T25" fmla="*/ 40 h 360"/>
                  <a:gd name="T26" fmla="*/ 280 w 320"/>
                  <a:gd name="T27" fmla="*/ 320 h 360"/>
                  <a:gd name="T28" fmla="*/ 180 w 320"/>
                  <a:gd name="T29" fmla="*/ 220 h 360"/>
                  <a:gd name="T30" fmla="*/ 80 w 320"/>
                  <a:gd name="T31" fmla="*/ 220 h 360"/>
                  <a:gd name="T32" fmla="*/ 80 w 320"/>
                  <a:gd name="T33" fmla="*/ 240 h 360"/>
                  <a:gd name="T34" fmla="*/ 180 w 320"/>
                  <a:gd name="T35" fmla="*/ 240 h 360"/>
                  <a:gd name="T36" fmla="*/ 180 w 320"/>
                  <a:gd name="T37" fmla="*/ 220 h 360"/>
                  <a:gd name="T38" fmla="*/ 240 w 320"/>
                  <a:gd name="T39" fmla="*/ 140 h 360"/>
                  <a:gd name="T40" fmla="*/ 160 w 320"/>
                  <a:gd name="T41" fmla="*/ 140 h 360"/>
                  <a:gd name="T42" fmla="*/ 160 w 320"/>
                  <a:gd name="T43" fmla="*/ 160 h 360"/>
                  <a:gd name="T44" fmla="*/ 240 w 320"/>
                  <a:gd name="T45" fmla="*/ 160 h 360"/>
                  <a:gd name="T46" fmla="*/ 240 w 320"/>
                  <a:gd name="T47" fmla="*/ 140 h 360"/>
                  <a:gd name="T48" fmla="*/ 160 w 320"/>
                  <a:gd name="T49" fmla="*/ 120 h 360"/>
                  <a:gd name="T50" fmla="*/ 240 w 320"/>
                  <a:gd name="T51" fmla="*/ 120 h 360"/>
                  <a:gd name="T52" fmla="*/ 240 w 320"/>
                  <a:gd name="T53" fmla="*/ 80 h 360"/>
                  <a:gd name="T54" fmla="*/ 160 w 320"/>
                  <a:gd name="T55" fmla="*/ 80 h 360"/>
                  <a:gd name="T56" fmla="*/ 160 w 320"/>
                  <a:gd name="T57" fmla="*/ 120 h 360"/>
                  <a:gd name="T58" fmla="*/ 140 w 320"/>
                  <a:gd name="T59" fmla="*/ 80 h 360"/>
                  <a:gd name="T60" fmla="*/ 80 w 320"/>
                  <a:gd name="T61" fmla="*/ 80 h 360"/>
                  <a:gd name="T62" fmla="*/ 80 w 320"/>
                  <a:gd name="T63" fmla="*/ 160 h 360"/>
                  <a:gd name="T64" fmla="*/ 140 w 320"/>
                  <a:gd name="T65" fmla="*/ 160 h 360"/>
                  <a:gd name="T66" fmla="*/ 140 w 320"/>
                  <a:gd name="T67" fmla="*/ 80 h 360"/>
                  <a:gd name="T68" fmla="*/ 120 w 320"/>
                  <a:gd name="T69" fmla="*/ 180 h 360"/>
                  <a:gd name="T70" fmla="*/ 80 w 320"/>
                  <a:gd name="T71" fmla="*/ 180 h 360"/>
                  <a:gd name="T72" fmla="*/ 80 w 320"/>
                  <a:gd name="T73" fmla="*/ 200 h 360"/>
                  <a:gd name="T74" fmla="*/ 120 w 320"/>
                  <a:gd name="T75" fmla="*/ 200 h 360"/>
                  <a:gd name="T76" fmla="*/ 120 w 320"/>
                  <a:gd name="T77" fmla="*/ 180 h 360"/>
                  <a:gd name="T78" fmla="*/ 140 w 320"/>
                  <a:gd name="T79" fmla="*/ 200 h 360"/>
                  <a:gd name="T80" fmla="*/ 240 w 320"/>
                  <a:gd name="T81" fmla="*/ 200 h 360"/>
                  <a:gd name="T82" fmla="*/ 240 w 320"/>
                  <a:gd name="T83" fmla="*/ 180 h 360"/>
                  <a:gd name="T84" fmla="*/ 140 w 320"/>
                  <a:gd name="T85" fmla="*/ 180 h 360"/>
                  <a:gd name="T86" fmla="*/ 140 w 320"/>
                  <a:gd name="T87" fmla="*/ 200 h 360"/>
                  <a:gd name="T88" fmla="*/ 240 w 320"/>
                  <a:gd name="T89" fmla="*/ 260 h 360"/>
                  <a:gd name="T90" fmla="*/ 80 w 320"/>
                  <a:gd name="T91" fmla="*/ 260 h 360"/>
                  <a:gd name="T92" fmla="*/ 80 w 320"/>
                  <a:gd name="T93" fmla="*/ 280 h 360"/>
                  <a:gd name="T94" fmla="*/ 240 w 320"/>
                  <a:gd name="T95" fmla="*/ 280 h 360"/>
                  <a:gd name="T96" fmla="*/ 240 w 320"/>
                  <a:gd name="T97" fmla="*/ 260 h 360"/>
                  <a:gd name="T98" fmla="*/ 200 w 320"/>
                  <a:gd name="T99" fmla="*/ 240 h 360"/>
                  <a:gd name="T100" fmla="*/ 240 w 320"/>
                  <a:gd name="T101" fmla="*/ 240 h 360"/>
                  <a:gd name="T102" fmla="*/ 240 w 320"/>
                  <a:gd name="T103" fmla="*/ 220 h 360"/>
                  <a:gd name="T104" fmla="*/ 200 w 320"/>
                  <a:gd name="T105" fmla="*/ 220 h 360"/>
                  <a:gd name="T106" fmla="*/ 200 w 320"/>
                  <a:gd name="T107"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0" h="360">
                    <a:moveTo>
                      <a:pt x="280" y="0"/>
                    </a:moveTo>
                    <a:cubicBezTo>
                      <a:pt x="40" y="0"/>
                      <a:pt x="40" y="0"/>
                      <a:pt x="40" y="0"/>
                    </a:cubicBezTo>
                    <a:cubicBezTo>
                      <a:pt x="18" y="0"/>
                      <a:pt x="0" y="18"/>
                      <a:pt x="0" y="40"/>
                    </a:cubicBezTo>
                    <a:cubicBezTo>
                      <a:pt x="0" y="320"/>
                      <a:pt x="0" y="320"/>
                      <a:pt x="0" y="320"/>
                    </a:cubicBezTo>
                    <a:cubicBezTo>
                      <a:pt x="0" y="342"/>
                      <a:pt x="18" y="360"/>
                      <a:pt x="40" y="360"/>
                    </a:cubicBezTo>
                    <a:cubicBezTo>
                      <a:pt x="280" y="360"/>
                      <a:pt x="280" y="360"/>
                      <a:pt x="280" y="360"/>
                    </a:cubicBezTo>
                    <a:cubicBezTo>
                      <a:pt x="302" y="360"/>
                      <a:pt x="320" y="342"/>
                      <a:pt x="320" y="320"/>
                    </a:cubicBezTo>
                    <a:cubicBezTo>
                      <a:pt x="320" y="40"/>
                      <a:pt x="320" y="40"/>
                      <a:pt x="320" y="40"/>
                    </a:cubicBezTo>
                    <a:cubicBezTo>
                      <a:pt x="320" y="18"/>
                      <a:pt x="302" y="0"/>
                      <a:pt x="280" y="0"/>
                    </a:cubicBezTo>
                    <a:close/>
                    <a:moveTo>
                      <a:pt x="280" y="320"/>
                    </a:moveTo>
                    <a:cubicBezTo>
                      <a:pt x="40" y="320"/>
                      <a:pt x="40" y="320"/>
                      <a:pt x="40" y="320"/>
                    </a:cubicBezTo>
                    <a:cubicBezTo>
                      <a:pt x="40" y="40"/>
                      <a:pt x="40" y="40"/>
                      <a:pt x="40" y="40"/>
                    </a:cubicBezTo>
                    <a:cubicBezTo>
                      <a:pt x="280" y="40"/>
                      <a:pt x="280" y="40"/>
                      <a:pt x="280" y="40"/>
                    </a:cubicBezTo>
                    <a:lnTo>
                      <a:pt x="280" y="320"/>
                    </a:lnTo>
                    <a:close/>
                    <a:moveTo>
                      <a:pt x="180" y="220"/>
                    </a:moveTo>
                    <a:cubicBezTo>
                      <a:pt x="80" y="220"/>
                      <a:pt x="80" y="220"/>
                      <a:pt x="80" y="220"/>
                    </a:cubicBezTo>
                    <a:cubicBezTo>
                      <a:pt x="80" y="240"/>
                      <a:pt x="80" y="240"/>
                      <a:pt x="80" y="240"/>
                    </a:cubicBezTo>
                    <a:cubicBezTo>
                      <a:pt x="180" y="240"/>
                      <a:pt x="180" y="240"/>
                      <a:pt x="180" y="240"/>
                    </a:cubicBezTo>
                    <a:lnTo>
                      <a:pt x="180" y="220"/>
                    </a:lnTo>
                    <a:close/>
                    <a:moveTo>
                      <a:pt x="240" y="140"/>
                    </a:moveTo>
                    <a:cubicBezTo>
                      <a:pt x="160" y="140"/>
                      <a:pt x="160" y="140"/>
                      <a:pt x="160" y="140"/>
                    </a:cubicBezTo>
                    <a:cubicBezTo>
                      <a:pt x="160" y="160"/>
                      <a:pt x="160" y="160"/>
                      <a:pt x="160" y="160"/>
                    </a:cubicBezTo>
                    <a:cubicBezTo>
                      <a:pt x="240" y="160"/>
                      <a:pt x="240" y="160"/>
                      <a:pt x="240" y="160"/>
                    </a:cubicBezTo>
                    <a:lnTo>
                      <a:pt x="240" y="140"/>
                    </a:lnTo>
                    <a:close/>
                    <a:moveTo>
                      <a:pt x="160" y="120"/>
                    </a:moveTo>
                    <a:cubicBezTo>
                      <a:pt x="240" y="120"/>
                      <a:pt x="240" y="120"/>
                      <a:pt x="240" y="120"/>
                    </a:cubicBezTo>
                    <a:cubicBezTo>
                      <a:pt x="240" y="80"/>
                      <a:pt x="240" y="80"/>
                      <a:pt x="240" y="80"/>
                    </a:cubicBezTo>
                    <a:cubicBezTo>
                      <a:pt x="160" y="80"/>
                      <a:pt x="160" y="80"/>
                      <a:pt x="160" y="80"/>
                    </a:cubicBezTo>
                    <a:lnTo>
                      <a:pt x="160" y="120"/>
                    </a:lnTo>
                    <a:close/>
                    <a:moveTo>
                      <a:pt x="140" y="80"/>
                    </a:moveTo>
                    <a:cubicBezTo>
                      <a:pt x="80" y="80"/>
                      <a:pt x="80" y="80"/>
                      <a:pt x="80" y="80"/>
                    </a:cubicBezTo>
                    <a:cubicBezTo>
                      <a:pt x="80" y="160"/>
                      <a:pt x="80" y="160"/>
                      <a:pt x="80" y="160"/>
                    </a:cubicBezTo>
                    <a:cubicBezTo>
                      <a:pt x="140" y="160"/>
                      <a:pt x="140" y="160"/>
                      <a:pt x="140" y="160"/>
                    </a:cubicBezTo>
                    <a:lnTo>
                      <a:pt x="140" y="80"/>
                    </a:lnTo>
                    <a:close/>
                    <a:moveTo>
                      <a:pt x="120" y="180"/>
                    </a:moveTo>
                    <a:cubicBezTo>
                      <a:pt x="80" y="180"/>
                      <a:pt x="80" y="180"/>
                      <a:pt x="80" y="180"/>
                    </a:cubicBezTo>
                    <a:cubicBezTo>
                      <a:pt x="80" y="200"/>
                      <a:pt x="80" y="200"/>
                      <a:pt x="80" y="200"/>
                    </a:cubicBezTo>
                    <a:cubicBezTo>
                      <a:pt x="120" y="200"/>
                      <a:pt x="120" y="200"/>
                      <a:pt x="120" y="200"/>
                    </a:cubicBezTo>
                    <a:lnTo>
                      <a:pt x="120" y="180"/>
                    </a:lnTo>
                    <a:close/>
                    <a:moveTo>
                      <a:pt x="140" y="200"/>
                    </a:moveTo>
                    <a:cubicBezTo>
                      <a:pt x="240" y="200"/>
                      <a:pt x="240" y="200"/>
                      <a:pt x="240" y="200"/>
                    </a:cubicBezTo>
                    <a:cubicBezTo>
                      <a:pt x="240" y="180"/>
                      <a:pt x="240" y="180"/>
                      <a:pt x="240" y="180"/>
                    </a:cubicBezTo>
                    <a:cubicBezTo>
                      <a:pt x="140" y="180"/>
                      <a:pt x="140" y="180"/>
                      <a:pt x="140" y="180"/>
                    </a:cubicBezTo>
                    <a:lnTo>
                      <a:pt x="140" y="200"/>
                    </a:lnTo>
                    <a:close/>
                    <a:moveTo>
                      <a:pt x="240" y="260"/>
                    </a:moveTo>
                    <a:cubicBezTo>
                      <a:pt x="80" y="260"/>
                      <a:pt x="80" y="260"/>
                      <a:pt x="80" y="260"/>
                    </a:cubicBezTo>
                    <a:cubicBezTo>
                      <a:pt x="80" y="280"/>
                      <a:pt x="80" y="280"/>
                      <a:pt x="80" y="280"/>
                    </a:cubicBezTo>
                    <a:cubicBezTo>
                      <a:pt x="240" y="280"/>
                      <a:pt x="240" y="280"/>
                      <a:pt x="240" y="280"/>
                    </a:cubicBezTo>
                    <a:lnTo>
                      <a:pt x="240" y="260"/>
                    </a:lnTo>
                    <a:close/>
                    <a:moveTo>
                      <a:pt x="200" y="240"/>
                    </a:moveTo>
                    <a:cubicBezTo>
                      <a:pt x="240" y="240"/>
                      <a:pt x="240" y="240"/>
                      <a:pt x="240" y="240"/>
                    </a:cubicBezTo>
                    <a:cubicBezTo>
                      <a:pt x="240" y="220"/>
                      <a:pt x="240" y="220"/>
                      <a:pt x="240" y="220"/>
                    </a:cubicBezTo>
                    <a:cubicBezTo>
                      <a:pt x="200" y="220"/>
                      <a:pt x="200" y="220"/>
                      <a:pt x="200" y="220"/>
                    </a:cubicBezTo>
                    <a:lnTo>
                      <a:pt x="200" y="2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solidFill>
                    <a:schemeClr val="tx2"/>
                  </a:solidFill>
                </a:endParaRPr>
              </a:p>
            </p:txBody>
          </p:sp>
          <p:sp>
            <p:nvSpPr>
              <p:cNvPr id="44" name="Content Placeholder 2"/>
              <p:cNvSpPr txBox="1">
                <a:spLocks/>
              </p:cNvSpPr>
              <p:nvPr/>
            </p:nvSpPr>
            <p:spPr>
              <a:xfrm>
                <a:off x="4335119" y="3382398"/>
                <a:ext cx="1478489" cy="312274"/>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lumMod val="65000"/>
                      </a:schemeClr>
                    </a:solidFill>
                  </a:rPr>
                  <a:t>Design</a:t>
                </a:r>
                <a:r>
                  <a:rPr lang="en-US" sz="1200" dirty="0" smtClean="0">
                    <a:solidFill>
                      <a:schemeClr val="bg1">
                        <a:lumMod val="50000"/>
                      </a:schemeClr>
                    </a:solidFill>
                  </a:rPr>
                  <a:t> </a:t>
                </a:r>
                <a:r>
                  <a:rPr lang="en-US" sz="1200" dirty="0" smtClean="0">
                    <a:solidFill>
                      <a:schemeClr val="accent3"/>
                    </a:solidFill>
                  </a:rPr>
                  <a:t>Development</a:t>
                </a:r>
              </a:p>
            </p:txBody>
          </p:sp>
        </p:grpSp>
        <p:grpSp>
          <p:nvGrpSpPr>
            <p:cNvPr id="10" name="Group 9"/>
            <p:cNvGrpSpPr/>
            <p:nvPr/>
          </p:nvGrpSpPr>
          <p:grpSpPr>
            <a:xfrm>
              <a:off x="8399199" y="2142295"/>
              <a:ext cx="1888552" cy="913205"/>
              <a:chOff x="6553063" y="1823398"/>
              <a:chExt cx="1436086" cy="694418"/>
            </a:xfrm>
          </p:grpSpPr>
          <p:cxnSp>
            <p:nvCxnSpPr>
              <p:cNvPr id="37" name="Elbow Connector 36"/>
              <p:cNvCxnSpPr>
                <a:stCxn id="26" idx="6"/>
                <a:endCxn id="38" idx="0"/>
              </p:cNvCxnSpPr>
              <p:nvPr/>
            </p:nvCxnSpPr>
            <p:spPr>
              <a:xfrm flipV="1">
                <a:off x="6553063" y="1823398"/>
                <a:ext cx="864173" cy="211357"/>
              </a:xfrm>
              <a:prstGeom prst="bentConnector4">
                <a:avLst>
                  <a:gd name="adj1" fmla="val 38241"/>
                  <a:gd name="adj2" fmla="val 182246"/>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213993" y="1823398"/>
                <a:ext cx="406486" cy="4064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9" name="Content Placeholder 2"/>
              <p:cNvSpPr txBox="1">
                <a:spLocks/>
              </p:cNvSpPr>
              <p:nvPr/>
            </p:nvSpPr>
            <p:spPr>
              <a:xfrm>
                <a:off x="6878338" y="2205542"/>
                <a:ext cx="1110811" cy="312274"/>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lumMod val="65000"/>
                      </a:schemeClr>
                    </a:solidFill>
                  </a:rPr>
                  <a:t>Client</a:t>
                </a:r>
                <a:r>
                  <a:rPr lang="en-US" sz="1200" dirty="0" smtClean="0">
                    <a:solidFill>
                      <a:schemeClr val="bg1">
                        <a:lumMod val="50000"/>
                      </a:schemeClr>
                    </a:solidFill>
                  </a:rPr>
                  <a:t> </a:t>
                </a:r>
                <a:r>
                  <a:rPr lang="en-US" sz="1200" dirty="0" smtClean="0">
                    <a:solidFill>
                      <a:schemeClr val="accent4"/>
                    </a:solidFill>
                  </a:rPr>
                  <a:t>Revision</a:t>
                </a:r>
              </a:p>
            </p:txBody>
          </p:sp>
          <p:sp>
            <p:nvSpPr>
              <p:cNvPr id="40" name="Freeform 39"/>
              <p:cNvSpPr>
                <a:spLocks noEditPoints="1"/>
              </p:cNvSpPr>
              <p:nvPr/>
            </p:nvSpPr>
            <p:spPr bwMode="auto">
              <a:xfrm>
                <a:off x="7326682" y="1952380"/>
                <a:ext cx="167461" cy="167016"/>
              </a:xfrm>
              <a:custGeom>
                <a:avLst/>
                <a:gdLst>
                  <a:gd name="T0" fmla="*/ 309 w 319"/>
                  <a:gd name="T1" fmla="*/ 267 h 318"/>
                  <a:gd name="T2" fmla="*/ 233 w 319"/>
                  <a:gd name="T3" fmla="*/ 192 h 318"/>
                  <a:gd name="T4" fmla="*/ 251 w 319"/>
                  <a:gd name="T5" fmla="*/ 127 h 318"/>
                  <a:gd name="T6" fmla="*/ 123 w 319"/>
                  <a:gd name="T7" fmla="*/ 0 h 318"/>
                  <a:gd name="T8" fmla="*/ 0 w 319"/>
                  <a:gd name="T9" fmla="*/ 124 h 318"/>
                  <a:gd name="T10" fmla="*/ 127 w 319"/>
                  <a:gd name="T11" fmla="*/ 251 h 318"/>
                  <a:gd name="T12" fmla="*/ 190 w 319"/>
                  <a:gd name="T13" fmla="*/ 234 h 318"/>
                  <a:gd name="T14" fmla="*/ 266 w 319"/>
                  <a:gd name="T15" fmla="*/ 310 h 318"/>
                  <a:gd name="T16" fmla="*/ 293 w 319"/>
                  <a:gd name="T17" fmla="*/ 310 h 318"/>
                  <a:gd name="T18" fmla="*/ 311 w 319"/>
                  <a:gd name="T19" fmla="*/ 291 h 318"/>
                  <a:gd name="T20" fmla="*/ 309 w 319"/>
                  <a:gd name="T21" fmla="*/ 267 h 318"/>
                  <a:gd name="T22" fmla="*/ 38 w 319"/>
                  <a:gd name="T23" fmla="*/ 124 h 318"/>
                  <a:gd name="T24" fmla="*/ 123 w 319"/>
                  <a:gd name="T25" fmla="*/ 38 h 318"/>
                  <a:gd name="T26" fmla="*/ 213 w 319"/>
                  <a:gd name="T27" fmla="*/ 127 h 318"/>
                  <a:gd name="T28" fmla="*/ 127 w 319"/>
                  <a:gd name="T29" fmla="*/ 213 h 318"/>
                  <a:gd name="T30" fmla="*/ 38 w 319"/>
                  <a:gd name="T31" fmla="*/ 12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309" y="267"/>
                    </a:moveTo>
                    <a:cubicBezTo>
                      <a:pt x="233" y="192"/>
                      <a:pt x="233" y="192"/>
                      <a:pt x="233" y="192"/>
                    </a:cubicBezTo>
                    <a:cubicBezTo>
                      <a:pt x="244" y="173"/>
                      <a:pt x="251" y="151"/>
                      <a:pt x="251" y="127"/>
                    </a:cubicBezTo>
                    <a:cubicBezTo>
                      <a:pt x="251" y="59"/>
                      <a:pt x="192" y="0"/>
                      <a:pt x="123" y="0"/>
                    </a:cubicBezTo>
                    <a:cubicBezTo>
                      <a:pt x="55" y="0"/>
                      <a:pt x="0" y="55"/>
                      <a:pt x="0" y="124"/>
                    </a:cubicBezTo>
                    <a:cubicBezTo>
                      <a:pt x="0" y="192"/>
                      <a:pt x="59" y="251"/>
                      <a:pt x="127" y="251"/>
                    </a:cubicBezTo>
                    <a:cubicBezTo>
                      <a:pt x="150" y="251"/>
                      <a:pt x="171" y="245"/>
                      <a:pt x="190" y="234"/>
                    </a:cubicBezTo>
                    <a:cubicBezTo>
                      <a:pt x="266" y="310"/>
                      <a:pt x="266" y="310"/>
                      <a:pt x="266" y="310"/>
                    </a:cubicBezTo>
                    <a:cubicBezTo>
                      <a:pt x="273" y="318"/>
                      <a:pt x="285" y="318"/>
                      <a:pt x="293" y="310"/>
                    </a:cubicBezTo>
                    <a:cubicBezTo>
                      <a:pt x="311" y="291"/>
                      <a:pt x="311" y="291"/>
                      <a:pt x="311" y="291"/>
                    </a:cubicBezTo>
                    <a:cubicBezTo>
                      <a:pt x="319" y="284"/>
                      <a:pt x="316" y="275"/>
                      <a:pt x="309" y="267"/>
                    </a:cubicBezTo>
                    <a:close/>
                    <a:moveTo>
                      <a:pt x="38" y="124"/>
                    </a:moveTo>
                    <a:cubicBezTo>
                      <a:pt x="38" y="76"/>
                      <a:pt x="76" y="38"/>
                      <a:pt x="123" y="38"/>
                    </a:cubicBezTo>
                    <a:cubicBezTo>
                      <a:pt x="171" y="38"/>
                      <a:pt x="213" y="80"/>
                      <a:pt x="213" y="127"/>
                    </a:cubicBezTo>
                    <a:cubicBezTo>
                      <a:pt x="213" y="175"/>
                      <a:pt x="175" y="213"/>
                      <a:pt x="127" y="213"/>
                    </a:cubicBezTo>
                    <a:cubicBezTo>
                      <a:pt x="80" y="213"/>
                      <a:pt x="38" y="171"/>
                      <a:pt x="38" y="1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p>
            </p:txBody>
          </p:sp>
        </p:grpSp>
        <p:grpSp>
          <p:nvGrpSpPr>
            <p:cNvPr id="11" name="Group 10"/>
            <p:cNvGrpSpPr/>
            <p:nvPr/>
          </p:nvGrpSpPr>
          <p:grpSpPr>
            <a:xfrm>
              <a:off x="7767169" y="3789464"/>
              <a:ext cx="1460793" cy="913207"/>
              <a:chOff x="6072461" y="2757479"/>
              <a:chExt cx="1110811" cy="694418"/>
            </a:xfrm>
          </p:grpSpPr>
          <p:cxnSp>
            <p:nvCxnSpPr>
              <p:cNvPr id="33" name="Elbow Connector 32"/>
              <p:cNvCxnSpPr/>
              <p:nvPr/>
            </p:nvCxnSpPr>
            <p:spPr>
              <a:xfrm rot="10800000" flipV="1">
                <a:off x="6836606" y="2797396"/>
                <a:ext cx="304934" cy="143883"/>
              </a:xfrm>
              <a:prstGeom prst="bentConnector3">
                <a:avLst>
                  <a:gd name="adj1" fmla="val 50000"/>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6408116" y="2757479"/>
                <a:ext cx="406486" cy="4064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5" name="Content Placeholder 2"/>
              <p:cNvSpPr txBox="1">
                <a:spLocks/>
              </p:cNvSpPr>
              <p:nvPr/>
            </p:nvSpPr>
            <p:spPr>
              <a:xfrm>
                <a:off x="6072461" y="3139623"/>
                <a:ext cx="1110811" cy="312274"/>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lumMod val="65000"/>
                      </a:schemeClr>
                    </a:solidFill>
                  </a:rPr>
                  <a:t>Improve</a:t>
                </a:r>
                <a:r>
                  <a:rPr lang="en-US" sz="1200" dirty="0" smtClean="0">
                    <a:solidFill>
                      <a:schemeClr val="accent5"/>
                    </a:solidFill>
                  </a:rPr>
                  <a:t>ments</a:t>
                </a:r>
              </a:p>
            </p:txBody>
          </p:sp>
          <p:sp>
            <p:nvSpPr>
              <p:cNvPr id="36" name="Freeform 35"/>
              <p:cNvSpPr>
                <a:spLocks noEditPoints="1"/>
              </p:cNvSpPr>
              <p:nvPr/>
            </p:nvSpPr>
            <p:spPr bwMode="auto">
              <a:xfrm>
                <a:off x="6518015" y="2879556"/>
                <a:ext cx="182357" cy="162331"/>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p>
            </p:txBody>
          </p:sp>
        </p:grpSp>
        <p:cxnSp>
          <p:nvCxnSpPr>
            <p:cNvPr id="12" name="Straight Connector 11"/>
            <p:cNvCxnSpPr/>
            <p:nvPr/>
          </p:nvCxnSpPr>
          <p:spPr>
            <a:xfrm>
              <a:off x="9301250" y="3827896"/>
              <a:ext cx="1202497" cy="0"/>
            </a:xfrm>
            <a:prstGeom prst="line">
              <a:avLst/>
            </a:prstGeom>
            <a:ln w="101600" cap="rnd">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9846337" y="3545218"/>
              <a:ext cx="1460792" cy="913207"/>
              <a:chOff x="9994529" y="3781458"/>
              <a:chExt cx="1460792" cy="913207"/>
            </a:xfrm>
          </p:grpSpPr>
          <p:grpSp>
            <p:nvGrpSpPr>
              <p:cNvPr id="29" name="Group 28"/>
              <p:cNvGrpSpPr/>
              <p:nvPr/>
            </p:nvGrpSpPr>
            <p:grpSpPr>
              <a:xfrm>
                <a:off x="9994529" y="3781458"/>
                <a:ext cx="1460792" cy="913207"/>
                <a:chOff x="9994529" y="3781458"/>
                <a:chExt cx="1460792" cy="913207"/>
              </a:xfrm>
            </p:grpSpPr>
            <p:sp>
              <p:nvSpPr>
                <p:cNvPr id="31" name="Oval 30"/>
                <p:cNvSpPr/>
                <p:nvPr/>
              </p:nvSpPr>
              <p:spPr>
                <a:xfrm>
                  <a:off x="10435938" y="3781458"/>
                  <a:ext cx="534557" cy="5345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dirty="0"/>
                </a:p>
              </p:txBody>
            </p:sp>
            <p:sp>
              <p:nvSpPr>
                <p:cNvPr id="32" name="Content Placeholder 2"/>
                <p:cNvSpPr txBox="1">
                  <a:spLocks/>
                </p:cNvSpPr>
                <p:nvPr/>
              </p:nvSpPr>
              <p:spPr>
                <a:xfrm>
                  <a:off x="9994529" y="4284003"/>
                  <a:ext cx="1460792" cy="410662"/>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accent6"/>
                      </a:solidFill>
                    </a:rPr>
                    <a:t>Completed</a:t>
                  </a:r>
                </a:p>
              </p:txBody>
            </p:sp>
          </p:grpSp>
          <p:sp>
            <p:nvSpPr>
              <p:cNvPr id="30" name="Freeform 29"/>
              <p:cNvSpPr>
                <a:spLocks/>
              </p:cNvSpPr>
              <p:nvPr/>
            </p:nvSpPr>
            <p:spPr bwMode="auto">
              <a:xfrm>
                <a:off x="10603643" y="3938870"/>
                <a:ext cx="208611" cy="19668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dirty="0"/>
              </a:p>
            </p:txBody>
          </p:sp>
        </p:grpSp>
        <p:grpSp>
          <p:nvGrpSpPr>
            <p:cNvPr id="14" name="Group 13"/>
            <p:cNvGrpSpPr/>
            <p:nvPr/>
          </p:nvGrpSpPr>
          <p:grpSpPr>
            <a:xfrm>
              <a:off x="8299166" y="2424980"/>
              <a:ext cx="1102115" cy="1502946"/>
              <a:chOff x="6477000" y="1719903"/>
              <a:chExt cx="838067" cy="1142865"/>
            </a:xfrm>
          </p:grpSpPr>
          <p:cxnSp>
            <p:nvCxnSpPr>
              <p:cNvPr id="27" name="Elbow Connector 26"/>
              <p:cNvCxnSpPr/>
              <p:nvPr/>
            </p:nvCxnSpPr>
            <p:spPr>
              <a:xfrm rot="16200000" flipH="1">
                <a:off x="6324600" y="1872303"/>
                <a:ext cx="1066800" cy="762000"/>
              </a:xfrm>
              <a:prstGeom prst="bentConnector3">
                <a:avLst>
                  <a:gd name="adj1" fmla="val 65991"/>
                </a:avLst>
              </a:prstGeom>
              <a:ln w="1016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162934" y="2710635"/>
                <a:ext cx="152133" cy="152133"/>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15" name="Group 14"/>
            <p:cNvGrpSpPr/>
            <p:nvPr/>
          </p:nvGrpSpPr>
          <p:grpSpPr>
            <a:xfrm>
              <a:off x="6332474" y="2333375"/>
              <a:ext cx="2066725" cy="173736"/>
              <a:chOff x="4981494" y="1643701"/>
              <a:chExt cx="1571572" cy="152133"/>
            </a:xfrm>
          </p:grpSpPr>
          <p:cxnSp>
            <p:nvCxnSpPr>
              <p:cNvPr id="25" name="Straight Connector 24"/>
              <p:cNvCxnSpPr/>
              <p:nvPr/>
            </p:nvCxnSpPr>
            <p:spPr>
              <a:xfrm flipV="1">
                <a:off x="4981494" y="1719768"/>
                <a:ext cx="1500013" cy="1"/>
              </a:xfrm>
              <a:prstGeom prst="line">
                <a:avLst/>
              </a:prstGeom>
              <a:ln w="1016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400933" y="1643701"/>
                <a:ext cx="152133" cy="152133"/>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16" name="Group 15"/>
            <p:cNvGrpSpPr/>
            <p:nvPr/>
          </p:nvGrpSpPr>
          <p:grpSpPr>
            <a:xfrm>
              <a:off x="4466179" y="2324764"/>
              <a:ext cx="1960405" cy="1703182"/>
              <a:chOff x="3562330" y="2125083"/>
              <a:chExt cx="1490723" cy="1295131"/>
            </a:xfrm>
          </p:grpSpPr>
          <p:cxnSp>
            <p:nvCxnSpPr>
              <p:cNvPr id="23" name="Elbow Connector 22"/>
              <p:cNvCxnSpPr/>
              <p:nvPr/>
            </p:nvCxnSpPr>
            <p:spPr>
              <a:xfrm flipV="1">
                <a:off x="3562330" y="2201281"/>
                <a:ext cx="1337180" cy="1218933"/>
              </a:xfrm>
              <a:prstGeom prst="bentConnector3">
                <a:avLst>
                  <a:gd name="adj1" fmla="val 50000"/>
                </a:avLst>
              </a:prstGeom>
              <a:ln w="101600"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900920" y="2125083"/>
                <a:ext cx="152133" cy="1521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17" name="Group 16"/>
            <p:cNvGrpSpPr/>
            <p:nvPr/>
          </p:nvGrpSpPr>
          <p:grpSpPr>
            <a:xfrm>
              <a:off x="1985698" y="3327029"/>
              <a:ext cx="2550821" cy="800964"/>
              <a:chOff x="1676133" y="2405836"/>
              <a:chExt cx="1939687" cy="609066"/>
            </a:xfrm>
          </p:grpSpPr>
          <p:cxnSp>
            <p:nvCxnSpPr>
              <p:cNvPr id="21" name="Elbow Connector 20"/>
              <p:cNvCxnSpPr>
                <a:stCxn id="20" idx="6"/>
                <a:endCxn id="22" idx="2"/>
              </p:cNvCxnSpPr>
              <p:nvPr/>
            </p:nvCxnSpPr>
            <p:spPr>
              <a:xfrm>
                <a:off x="1676133" y="2405836"/>
                <a:ext cx="1787554" cy="533000"/>
              </a:xfrm>
              <a:prstGeom prst="bentConnector3">
                <a:avLst/>
              </a:prstGeom>
              <a:ln w="1016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463687" y="2862769"/>
                <a:ext cx="152133" cy="15213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18" name="Group 17"/>
            <p:cNvGrpSpPr/>
            <p:nvPr/>
          </p:nvGrpSpPr>
          <p:grpSpPr>
            <a:xfrm>
              <a:off x="1084175" y="2525189"/>
              <a:ext cx="901523" cy="901873"/>
              <a:chOff x="990600" y="1796103"/>
              <a:chExt cx="685533" cy="685799"/>
            </a:xfrm>
          </p:grpSpPr>
          <p:cxnSp>
            <p:nvCxnSpPr>
              <p:cNvPr id="19" name="Elbow Connector 18"/>
              <p:cNvCxnSpPr/>
              <p:nvPr/>
            </p:nvCxnSpPr>
            <p:spPr>
              <a:xfrm rot="16200000" flipH="1">
                <a:off x="990600" y="1796103"/>
                <a:ext cx="609600" cy="609600"/>
              </a:xfrm>
              <a:prstGeom prst="bentConnector3">
                <a:avLst/>
              </a:prstGeom>
              <a:ln w="101600" cap="rnd">
                <a:solidFill>
                  <a:schemeClr val="accent1"/>
                </a:solidFill>
                <a:headEnd type="diamond" w="sm" len="sm"/>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524000" y="2329769"/>
                <a:ext cx="152133" cy="15213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sp>
        <p:nvSpPr>
          <p:cNvPr id="53" name="TextBox 92"/>
          <p:cNvSpPr txBox="1"/>
          <p:nvPr/>
        </p:nvSpPr>
        <p:spPr>
          <a:xfrm>
            <a:off x="947341" y="4724909"/>
            <a:ext cx="10297317" cy="818040"/>
          </a:xfrm>
          <a:prstGeom prst="rect">
            <a:avLst/>
          </a:prstGeom>
          <a:noFill/>
        </p:spPr>
        <p:txBody>
          <a:bodyPr wrap="square" rIns="144000" bIns="36000" numCol="1" spcCol="360000"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100" dirty="0" smtClean="0">
                <a:solidFill>
                  <a:schemeClr val="bg1">
                    <a:lumMod val="65000"/>
                  </a:schemeClr>
                </a:solidFill>
                <a:ea typeface="Roboto" panose="02000000000000000000" pitchFamily="2" charset="0"/>
              </a:rPr>
              <a:t>B</a:t>
            </a:r>
            <a:r>
              <a:rPr lang="en-US" sz="1100" dirty="0" smtClean="0">
                <a:solidFill>
                  <a:schemeClr val="bg1">
                    <a:lumMod val="65000"/>
                  </a:schemeClr>
                </a:solidFill>
                <a:ea typeface="Roboto" panose="02000000000000000000" pitchFamily="2" charset="0"/>
              </a:rPr>
              <a:t>y </a:t>
            </a:r>
            <a:r>
              <a:rPr lang="en-US" sz="1100" dirty="0">
                <a:solidFill>
                  <a:schemeClr val="bg1">
                    <a:lumMod val="65000"/>
                  </a:schemeClr>
                </a:solidFill>
                <a:ea typeface="Roboto" panose="02000000000000000000" pitchFamily="2" charset="0"/>
              </a:rPr>
              <a:t>injected humor, or randomized words which don't look even slightly </a:t>
            </a:r>
            <a:r>
              <a:rPr lang="en-US" sz="1100" dirty="0" smtClean="0">
                <a:solidFill>
                  <a:schemeClr val="bg1">
                    <a:lumMod val="65000"/>
                  </a:schemeClr>
                </a:solidFill>
                <a:ea typeface="Roboto" panose="02000000000000000000" pitchFamily="2" charset="0"/>
              </a:rPr>
              <a:t>believable.</a:t>
            </a:r>
            <a:r>
              <a:rPr lang="id-ID" sz="1100" dirty="0" smtClean="0">
                <a:solidFill>
                  <a:schemeClr val="bg1">
                    <a:lumMod val="65000"/>
                  </a:schemeClr>
                </a:solidFill>
                <a:ea typeface="Roboto" panose="02000000000000000000" pitchFamily="2" charset="0"/>
              </a:rPr>
              <a:t> </a:t>
            </a:r>
            <a:r>
              <a:rPr lang="en-US" sz="1100" dirty="0" smtClean="0">
                <a:solidFill>
                  <a:schemeClr val="bg1">
                    <a:lumMod val="65000"/>
                  </a:schemeClr>
                </a:solidFill>
                <a:ea typeface="Roboto" panose="02000000000000000000" pitchFamily="2" charset="0"/>
              </a:rPr>
              <a:t>If </a:t>
            </a:r>
            <a:r>
              <a:rPr lang="en-US" sz="1100" dirty="0">
                <a:solidFill>
                  <a:schemeClr val="bg1">
                    <a:lumMod val="65000"/>
                  </a:schemeClr>
                </a:solidFill>
                <a:ea typeface="Roboto" panose="02000000000000000000" pitchFamily="2" charset="0"/>
              </a:rPr>
              <a:t>you are going to use a passage of </a:t>
            </a:r>
            <a:r>
              <a:rPr lang="en-US" sz="1100" dirty="0" err="1">
                <a:solidFill>
                  <a:schemeClr val="bg1">
                    <a:lumMod val="65000"/>
                  </a:schemeClr>
                </a:solidFill>
                <a:ea typeface="Roboto" panose="02000000000000000000" pitchFamily="2" charset="0"/>
              </a:rPr>
              <a:t>Lorem</a:t>
            </a:r>
            <a:r>
              <a:rPr lang="en-US" sz="1100" dirty="0">
                <a:solidFill>
                  <a:schemeClr val="bg1">
                    <a:lumMod val="65000"/>
                  </a:schemeClr>
                </a:solidFill>
                <a:ea typeface="Roboto" panose="02000000000000000000" pitchFamily="2" charset="0"/>
              </a:rPr>
              <a:t> </a:t>
            </a:r>
            <a:r>
              <a:rPr lang="en-US" sz="1100" dirty="0" err="1">
                <a:solidFill>
                  <a:schemeClr val="bg1">
                    <a:lumMod val="65000"/>
                  </a:schemeClr>
                </a:solidFill>
                <a:ea typeface="Roboto" panose="02000000000000000000" pitchFamily="2" charset="0"/>
              </a:rPr>
              <a:t>Ipsum</a:t>
            </a:r>
            <a:r>
              <a:rPr lang="en-US" sz="1100" dirty="0">
                <a:solidFill>
                  <a:schemeClr val="bg1">
                    <a:lumMod val="65000"/>
                  </a:schemeClr>
                </a:solidFill>
                <a:ea typeface="Roboto" panose="02000000000000000000" pitchFamily="2" charset="0"/>
              </a:rPr>
              <a:t>, you need to be sure there isn't anything embarrassing hidden in the middle of </a:t>
            </a:r>
            <a:r>
              <a:rPr lang="en-US" sz="1100" dirty="0" err="1" smtClean="0">
                <a:solidFill>
                  <a:schemeClr val="bg1">
                    <a:lumMod val="65000"/>
                  </a:schemeClr>
                </a:solidFill>
                <a:ea typeface="Roboto" panose="02000000000000000000" pitchFamily="2" charset="0"/>
              </a:rPr>
              <a:t>tex</a:t>
            </a:r>
            <a:r>
              <a:rPr lang="id-ID" sz="1100" dirty="0" smtClean="0">
                <a:solidFill>
                  <a:schemeClr val="bg1">
                    <a:lumMod val="65000"/>
                  </a:schemeClr>
                </a:solidFill>
                <a:ea typeface="Roboto" panose="02000000000000000000" pitchFamily="2" charset="0"/>
              </a:rPr>
              <a:t>t. </a:t>
            </a:r>
            <a:r>
              <a:rPr lang="en-US" sz="1100" dirty="0">
                <a:solidFill>
                  <a:schemeClr val="bg1">
                    <a:lumMod val="65000"/>
                  </a:schemeClr>
                </a:solidFill>
                <a:ea typeface="Roboto" panose="02000000000000000000" pitchFamily="2" charset="0"/>
              </a:rPr>
              <a:t>There are many variations of passages of </a:t>
            </a:r>
            <a:r>
              <a:rPr lang="en-US" sz="1100" dirty="0" err="1">
                <a:solidFill>
                  <a:schemeClr val="bg1">
                    <a:lumMod val="65000"/>
                  </a:schemeClr>
                </a:solidFill>
                <a:ea typeface="Roboto" panose="02000000000000000000" pitchFamily="2" charset="0"/>
              </a:rPr>
              <a:t>Lorem</a:t>
            </a:r>
            <a:r>
              <a:rPr lang="en-US" sz="1100" dirty="0">
                <a:solidFill>
                  <a:schemeClr val="bg1">
                    <a:lumMod val="65000"/>
                  </a:schemeClr>
                </a:solidFill>
                <a:ea typeface="Roboto" panose="02000000000000000000" pitchFamily="2" charset="0"/>
              </a:rPr>
              <a:t> </a:t>
            </a:r>
            <a:r>
              <a:rPr lang="en-US" sz="1100" dirty="0" err="1">
                <a:solidFill>
                  <a:schemeClr val="bg1">
                    <a:lumMod val="65000"/>
                  </a:schemeClr>
                </a:solidFill>
                <a:ea typeface="Roboto" panose="02000000000000000000" pitchFamily="2" charset="0"/>
              </a:rPr>
              <a:t>Ipsum</a:t>
            </a:r>
            <a:r>
              <a:rPr lang="en-US" sz="1100" dirty="0">
                <a:solidFill>
                  <a:schemeClr val="bg1">
                    <a:lumMod val="65000"/>
                  </a:schemeClr>
                </a:solidFill>
                <a:ea typeface="Roboto" panose="02000000000000000000" pitchFamily="2" charset="0"/>
              </a:rPr>
              <a:t> available, but the majority have suffered alteration in some form, by injected humor, or randomized words which don't look even slightly believable</a:t>
            </a:r>
            <a:r>
              <a:rPr lang="en-US" sz="1100" dirty="0" smtClean="0">
                <a:solidFill>
                  <a:schemeClr val="bg1">
                    <a:lumMod val="65000"/>
                  </a:schemeClr>
                </a:solidFill>
                <a:ea typeface="Roboto" panose="02000000000000000000" pitchFamily="2" charset="0"/>
              </a:rPr>
              <a:t>.</a:t>
            </a:r>
            <a:endParaRPr lang="en-US" sz="1100" i="1" dirty="0">
              <a:solidFill>
                <a:schemeClr val="bg1">
                  <a:lumMod val="65000"/>
                </a:schemeClr>
              </a:solidFill>
              <a:ea typeface="Roboto" panose="02000000000000000000" pitchFamily="2" charset="0"/>
            </a:endParaRPr>
          </a:p>
        </p:txBody>
      </p:sp>
    </p:spTree>
    <p:extLst>
      <p:ext uri="{BB962C8B-B14F-4D97-AF65-F5344CB8AC3E}">
        <p14:creationId xmlns:p14="http://schemas.microsoft.com/office/powerpoint/2010/main" val="30985592"/>
      </p:ext>
    </p:extLst>
  </p:cSld>
  <p:clrMapOvr>
    <a:masterClrMapping/>
  </p:clrMapOvr>
  <mc:AlternateContent xmlns:mc="http://schemas.openxmlformats.org/markup-compatibility/2006" xmlns:p14="http://schemas.microsoft.com/office/powerpoint/2010/main">
    <mc:Choice Requires="p14">
      <p:transition spd="slow" p14:dur="1600" advClick="0" advTm="1000">
        <p14:conveyor dir="l"/>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16" presetClass="entr" presetSubtype="42"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outHorizontal)">
                                      <p:cBhvr>
                                        <p:cTn id="14" dur="1000"/>
                                        <p:tgtEl>
                                          <p:spTgt spid="3"/>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up)">
                                      <p:cBhvr>
                                        <p:cTn id="1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12</a:t>
            </a:fld>
            <a:endParaRPr lang="id-ID" sz="1200" dirty="0">
              <a:solidFill>
                <a:schemeClr val="bg1"/>
              </a:solidFill>
            </a:endParaRPr>
          </a:p>
        </p:txBody>
      </p:sp>
      <p:sp>
        <p:nvSpPr>
          <p:cNvPr id="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GEAR PROCESS</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grpSp>
        <p:nvGrpSpPr>
          <p:cNvPr id="63" name="Group 62"/>
          <p:cNvGrpSpPr/>
          <p:nvPr/>
        </p:nvGrpSpPr>
        <p:grpSpPr>
          <a:xfrm>
            <a:off x="5599709" y="3225075"/>
            <a:ext cx="1623159" cy="1618797"/>
            <a:chOff x="2898078" y="2840366"/>
            <a:chExt cx="1623159" cy="1618797"/>
          </a:xfrm>
        </p:grpSpPr>
        <p:sp>
          <p:nvSpPr>
            <p:cNvPr id="58" name="Freeform 57"/>
            <p:cNvSpPr>
              <a:spLocks noEditPoints="1"/>
            </p:cNvSpPr>
            <p:nvPr/>
          </p:nvSpPr>
          <p:spPr bwMode="auto">
            <a:xfrm>
              <a:off x="2915531" y="2840366"/>
              <a:ext cx="1605706" cy="1610070"/>
            </a:xfrm>
            <a:custGeom>
              <a:avLst/>
              <a:gdLst>
                <a:gd name="T0" fmla="*/ 500 w 562"/>
                <a:gd name="T1" fmla="*/ 309 h 564"/>
                <a:gd name="T2" fmla="*/ 561 w 562"/>
                <a:gd name="T3" fmla="*/ 265 h 564"/>
                <a:gd name="T4" fmla="*/ 492 w 562"/>
                <a:gd name="T5" fmla="*/ 221 h 564"/>
                <a:gd name="T6" fmla="*/ 532 w 562"/>
                <a:gd name="T7" fmla="*/ 160 h 564"/>
                <a:gd name="T8" fmla="*/ 449 w 562"/>
                <a:gd name="T9" fmla="*/ 144 h 564"/>
                <a:gd name="T10" fmla="*/ 468 w 562"/>
                <a:gd name="T11" fmla="*/ 74 h 564"/>
                <a:gd name="T12" fmla="*/ 382 w 562"/>
                <a:gd name="T13" fmla="*/ 91 h 564"/>
                <a:gd name="T14" fmla="*/ 388 w 562"/>
                <a:gd name="T15" fmla="*/ 32 h 564"/>
                <a:gd name="T16" fmla="*/ 333 w 562"/>
                <a:gd name="T17" fmla="*/ 16 h 564"/>
                <a:gd name="T18" fmla="*/ 299 w 562"/>
                <a:gd name="T19" fmla="*/ 67 h 564"/>
                <a:gd name="T20" fmla="*/ 235 w 562"/>
                <a:gd name="T21" fmla="*/ 7 h 564"/>
                <a:gd name="T22" fmla="*/ 216 w 562"/>
                <a:gd name="T23" fmla="*/ 79 h 564"/>
                <a:gd name="T24" fmla="*/ 166 w 562"/>
                <a:gd name="T25" fmla="*/ 28 h 564"/>
                <a:gd name="T26" fmla="*/ 153 w 562"/>
                <a:gd name="T27" fmla="*/ 113 h 564"/>
                <a:gd name="T28" fmla="*/ 91 w 562"/>
                <a:gd name="T29" fmla="*/ 90 h 564"/>
                <a:gd name="T30" fmla="*/ 55 w 562"/>
                <a:gd name="T31" fmla="*/ 134 h 564"/>
                <a:gd name="T32" fmla="*/ 90 w 562"/>
                <a:gd name="T33" fmla="*/ 190 h 564"/>
                <a:gd name="T34" fmla="*/ 18 w 562"/>
                <a:gd name="T35" fmla="*/ 188 h 564"/>
                <a:gd name="T36" fmla="*/ 69 w 562"/>
                <a:gd name="T37" fmla="*/ 259 h 564"/>
                <a:gd name="T38" fmla="*/ 67 w 562"/>
                <a:gd name="T39" fmla="*/ 272 h 564"/>
                <a:gd name="T40" fmla="*/ 6 w 562"/>
                <a:gd name="T41" fmla="*/ 334 h 564"/>
                <a:gd name="T42" fmla="*/ 80 w 562"/>
                <a:gd name="T43" fmla="*/ 356 h 564"/>
                <a:gd name="T44" fmla="*/ 47 w 562"/>
                <a:gd name="T45" fmla="*/ 435 h 564"/>
                <a:gd name="T46" fmla="*/ 123 w 562"/>
                <a:gd name="T47" fmla="*/ 429 h 564"/>
                <a:gd name="T48" fmla="*/ 123 w 562"/>
                <a:gd name="T49" fmla="*/ 514 h 564"/>
                <a:gd name="T50" fmla="*/ 191 w 562"/>
                <a:gd name="T51" fmla="*/ 481 h 564"/>
                <a:gd name="T52" fmla="*/ 225 w 562"/>
                <a:gd name="T53" fmla="*/ 559 h 564"/>
                <a:gd name="T54" fmla="*/ 268 w 562"/>
                <a:gd name="T55" fmla="*/ 501 h 564"/>
                <a:gd name="T56" fmla="*/ 328 w 562"/>
                <a:gd name="T57" fmla="*/ 558 h 564"/>
                <a:gd name="T58" fmla="*/ 354 w 562"/>
                <a:gd name="T59" fmla="*/ 491 h 564"/>
                <a:gd name="T60" fmla="*/ 430 w 562"/>
                <a:gd name="T61" fmla="*/ 519 h 564"/>
                <a:gd name="T62" fmla="*/ 429 w 562"/>
                <a:gd name="T63" fmla="*/ 447 h 564"/>
                <a:gd name="T64" fmla="*/ 511 w 562"/>
                <a:gd name="T65" fmla="*/ 445 h 564"/>
                <a:gd name="T66" fmla="*/ 481 w 562"/>
                <a:gd name="T67" fmla="*/ 377 h 564"/>
                <a:gd name="T68" fmla="*/ 555 w 562"/>
                <a:gd name="T69" fmla="*/ 343 h 564"/>
                <a:gd name="T70" fmla="*/ 330 w 562"/>
                <a:gd name="T71" fmla="*/ 372 h 564"/>
                <a:gd name="T72" fmla="*/ 135 w 562"/>
                <a:gd name="T73" fmla="*/ 350 h 564"/>
                <a:gd name="T74" fmla="*/ 224 w 562"/>
                <a:gd name="T75" fmla="*/ 437 h 564"/>
                <a:gd name="T76" fmla="*/ 295 w 562"/>
                <a:gd name="T77" fmla="*/ 187 h 564"/>
                <a:gd name="T78" fmla="*/ 314 w 562"/>
                <a:gd name="T79" fmla="*/ 125 h 564"/>
                <a:gd name="T80" fmla="*/ 327 w 562"/>
                <a:gd name="T81" fmla="*/ 197 h 564"/>
                <a:gd name="T82" fmla="*/ 382 w 562"/>
                <a:gd name="T83" fmla="*/ 272 h 564"/>
                <a:gd name="T84" fmla="*/ 401 w 562"/>
                <a:gd name="T85" fmla="*/ 399 h 564"/>
                <a:gd name="T86" fmla="*/ 382 w 562"/>
                <a:gd name="T87" fmla="*/ 272 h 564"/>
                <a:gd name="T88" fmla="*/ 244 w 562"/>
                <a:gd name="T89" fmla="*/ 273 h 564"/>
                <a:gd name="T90" fmla="*/ 188 w 562"/>
                <a:gd name="T91" fmla="*/ 303 h 564"/>
                <a:gd name="T92" fmla="*/ 164 w 562"/>
                <a:gd name="T93" fmla="*/ 176 h 564"/>
                <a:gd name="T94" fmla="*/ 188 w 562"/>
                <a:gd name="T95" fmla="*/ 303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2" h="564">
                  <a:moveTo>
                    <a:pt x="555" y="343"/>
                  </a:moveTo>
                  <a:cubicBezTo>
                    <a:pt x="557" y="338"/>
                    <a:pt x="554" y="332"/>
                    <a:pt x="548" y="330"/>
                  </a:cubicBezTo>
                  <a:cubicBezTo>
                    <a:pt x="500" y="309"/>
                    <a:pt x="500" y="309"/>
                    <a:pt x="500" y="309"/>
                  </a:cubicBezTo>
                  <a:cubicBezTo>
                    <a:pt x="501" y="303"/>
                    <a:pt x="501" y="297"/>
                    <a:pt x="501" y="290"/>
                  </a:cubicBezTo>
                  <a:cubicBezTo>
                    <a:pt x="552" y="277"/>
                    <a:pt x="552" y="277"/>
                    <a:pt x="552" y="277"/>
                  </a:cubicBezTo>
                  <a:cubicBezTo>
                    <a:pt x="558" y="276"/>
                    <a:pt x="562" y="271"/>
                    <a:pt x="561" y="265"/>
                  </a:cubicBezTo>
                  <a:cubicBezTo>
                    <a:pt x="556" y="230"/>
                    <a:pt x="556" y="230"/>
                    <a:pt x="556" y="230"/>
                  </a:cubicBezTo>
                  <a:cubicBezTo>
                    <a:pt x="556" y="225"/>
                    <a:pt x="551" y="221"/>
                    <a:pt x="545" y="221"/>
                  </a:cubicBezTo>
                  <a:cubicBezTo>
                    <a:pt x="492" y="221"/>
                    <a:pt x="492" y="221"/>
                    <a:pt x="492" y="221"/>
                  </a:cubicBezTo>
                  <a:cubicBezTo>
                    <a:pt x="490" y="215"/>
                    <a:pt x="488" y="210"/>
                    <a:pt x="486" y="204"/>
                  </a:cubicBezTo>
                  <a:cubicBezTo>
                    <a:pt x="528" y="174"/>
                    <a:pt x="528" y="174"/>
                    <a:pt x="528" y="174"/>
                  </a:cubicBezTo>
                  <a:cubicBezTo>
                    <a:pt x="533" y="171"/>
                    <a:pt x="535" y="164"/>
                    <a:pt x="532" y="160"/>
                  </a:cubicBezTo>
                  <a:cubicBezTo>
                    <a:pt x="515" y="129"/>
                    <a:pt x="515" y="129"/>
                    <a:pt x="515" y="129"/>
                  </a:cubicBezTo>
                  <a:cubicBezTo>
                    <a:pt x="513" y="124"/>
                    <a:pt x="507" y="122"/>
                    <a:pt x="502" y="124"/>
                  </a:cubicBezTo>
                  <a:cubicBezTo>
                    <a:pt x="449" y="144"/>
                    <a:pt x="449" y="144"/>
                    <a:pt x="449" y="144"/>
                  </a:cubicBezTo>
                  <a:cubicBezTo>
                    <a:pt x="446" y="140"/>
                    <a:pt x="443" y="137"/>
                    <a:pt x="439" y="133"/>
                  </a:cubicBezTo>
                  <a:cubicBezTo>
                    <a:pt x="469" y="89"/>
                    <a:pt x="469" y="89"/>
                    <a:pt x="469" y="89"/>
                  </a:cubicBezTo>
                  <a:cubicBezTo>
                    <a:pt x="473" y="84"/>
                    <a:pt x="472" y="77"/>
                    <a:pt x="468" y="74"/>
                  </a:cubicBezTo>
                  <a:cubicBezTo>
                    <a:pt x="441" y="51"/>
                    <a:pt x="441" y="51"/>
                    <a:pt x="441" y="51"/>
                  </a:cubicBezTo>
                  <a:cubicBezTo>
                    <a:pt x="437" y="47"/>
                    <a:pt x="430" y="47"/>
                    <a:pt x="426" y="51"/>
                  </a:cubicBezTo>
                  <a:cubicBezTo>
                    <a:pt x="382" y="91"/>
                    <a:pt x="382" y="91"/>
                    <a:pt x="382" y="91"/>
                  </a:cubicBezTo>
                  <a:cubicBezTo>
                    <a:pt x="382" y="91"/>
                    <a:pt x="382" y="91"/>
                    <a:pt x="382" y="91"/>
                  </a:cubicBezTo>
                  <a:cubicBezTo>
                    <a:pt x="381" y="91"/>
                    <a:pt x="380" y="90"/>
                    <a:pt x="379" y="90"/>
                  </a:cubicBezTo>
                  <a:cubicBezTo>
                    <a:pt x="388" y="32"/>
                    <a:pt x="388" y="32"/>
                    <a:pt x="388" y="32"/>
                  </a:cubicBezTo>
                  <a:cubicBezTo>
                    <a:pt x="389" y="26"/>
                    <a:pt x="385" y="20"/>
                    <a:pt x="380" y="19"/>
                  </a:cubicBezTo>
                  <a:cubicBezTo>
                    <a:pt x="346" y="9"/>
                    <a:pt x="346" y="9"/>
                    <a:pt x="346" y="9"/>
                  </a:cubicBezTo>
                  <a:cubicBezTo>
                    <a:pt x="341" y="7"/>
                    <a:pt x="335" y="10"/>
                    <a:pt x="333" y="16"/>
                  </a:cubicBezTo>
                  <a:cubicBezTo>
                    <a:pt x="310" y="70"/>
                    <a:pt x="310" y="70"/>
                    <a:pt x="310" y="70"/>
                  </a:cubicBezTo>
                  <a:cubicBezTo>
                    <a:pt x="306" y="69"/>
                    <a:pt x="303" y="69"/>
                    <a:pt x="299" y="69"/>
                  </a:cubicBezTo>
                  <a:cubicBezTo>
                    <a:pt x="299" y="68"/>
                    <a:pt x="299" y="67"/>
                    <a:pt x="299" y="67"/>
                  </a:cubicBezTo>
                  <a:cubicBezTo>
                    <a:pt x="283" y="10"/>
                    <a:pt x="283" y="10"/>
                    <a:pt x="283" y="10"/>
                  </a:cubicBezTo>
                  <a:cubicBezTo>
                    <a:pt x="281" y="4"/>
                    <a:pt x="276" y="0"/>
                    <a:pt x="270" y="2"/>
                  </a:cubicBezTo>
                  <a:cubicBezTo>
                    <a:pt x="235" y="7"/>
                    <a:pt x="235" y="7"/>
                    <a:pt x="235" y="7"/>
                  </a:cubicBezTo>
                  <a:cubicBezTo>
                    <a:pt x="230" y="7"/>
                    <a:pt x="226" y="13"/>
                    <a:pt x="226" y="19"/>
                  </a:cubicBezTo>
                  <a:cubicBezTo>
                    <a:pt x="228" y="76"/>
                    <a:pt x="228" y="76"/>
                    <a:pt x="228" y="76"/>
                  </a:cubicBezTo>
                  <a:cubicBezTo>
                    <a:pt x="224" y="77"/>
                    <a:pt x="220" y="78"/>
                    <a:pt x="216" y="79"/>
                  </a:cubicBezTo>
                  <a:cubicBezTo>
                    <a:pt x="215" y="78"/>
                    <a:pt x="215" y="78"/>
                    <a:pt x="215" y="78"/>
                  </a:cubicBezTo>
                  <a:cubicBezTo>
                    <a:pt x="180" y="31"/>
                    <a:pt x="180" y="31"/>
                    <a:pt x="180" y="31"/>
                  </a:cubicBezTo>
                  <a:cubicBezTo>
                    <a:pt x="176" y="26"/>
                    <a:pt x="170" y="25"/>
                    <a:pt x="166" y="28"/>
                  </a:cubicBezTo>
                  <a:cubicBezTo>
                    <a:pt x="135" y="46"/>
                    <a:pt x="135" y="46"/>
                    <a:pt x="135" y="46"/>
                  </a:cubicBezTo>
                  <a:cubicBezTo>
                    <a:pt x="130" y="48"/>
                    <a:pt x="128" y="54"/>
                    <a:pt x="130" y="59"/>
                  </a:cubicBezTo>
                  <a:cubicBezTo>
                    <a:pt x="153" y="113"/>
                    <a:pt x="153" y="113"/>
                    <a:pt x="153" y="113"/>
                  </a:cubicBezTo>
                  <a:cubicBezTo>
                    <a:pt x="149" y="116"/>
                    <a:pt x="145" y="119"/>
                    <a:pt x="142" y="122"/>
                  </a:cubicBezTo>
                  <a:cubicBezTo>
                    <a:pt x="141" y="121"/>
                    <a:pt x="141" y="121"/>
                    <a:pt x="141" y="121"/>
                  </a:cubicBezTo>
                  <a:cubicBezTo>
                    <a:pt x="91" y="90"/>
                    <a:pt x="91" y="90"/>
                    <a:pt x="91" y="90"/>
                  </a:cubicBezTo>
                  <a:cubicBezTo>
                    <a:pt x="86" y="87"/>
                    <a:pt x="80" y="88"/>
                    <a:pt x="77" y="92"/>
                  </a:cubicBezTo>
                  <a:cubicBezTo>
                    <a:pt x="54" y="120"/>
                    <a:pt x="54" y="120"/>
                    <a:pt x="54" y="120"/>
                  </a:cubicBezTo>
                  <a:cubicBezTo>
                    <a:pt x="51" y="123"/>
                    <a:pt x="51" y="130"/>
                    <a:pt x="55" y="134"/>
                  </a:cubicBezTo>
                  <a:cubicBezTo>
                    <a:pt x="96" y="177"/>
                    <a:pt x="96" y="177"/>
                    <a:pt x="96" y="177"/>
                  </a:cubicBezTo>
                  <a:cubicBezTo>
                    <a:pt x="96" y="177"/>
                    <a:pt x="96" y="177"/>
                    <a:pt x="96" y="177"/>
                  </a:cubicBezTo>
                  <a:cubicBezTo>
                    <a:pt x="94" y="182"/>
                    <a:pt x="92" y="186"/>
                    <a:pt x="90" y="190"/>
                  </a:cubicBezTo>
                  <a:cubicBezTo>
                    <a:pt x="89" y="190"/>
                    <a:pt x="89" y="190"/>
                    <a:pt x="89" y="190"/>
                  </a:cubicBezTo>
                  <a:cubicBezTo>
                    <a:pt x="31" y="180"/>
                    <a:pt x="31" y="180"/>
                    <a:pt x="31" y="180"/>
                  </a:cubicBezTo>
                  <a:cubicBezTo>
                    <a:pt x="25" y="179"/>
                    <a:pt x="19" y="183"/>
                    <a:pt x="18" y="188"/>
                  </a:cubicBezTo>
                  <a:cubicBezTo>
                    <a:pt x="8" y="222"/>
                    <a:pt x="8" y="222"/>
                    <a:pt x="8" y="222"/>
                  </a:cubicBezTo>
                  <a:cubicBezTo>
                    <a:pt x="6" y="227"/>
                    <a:pt x="9" y="233"/>
                    <a:pt x="15" y="235"/>
                  </a:cubicBezTo>
                  <a:cubicBezTo>
                    <a:pt x="69" y="259"/>
                    <a:pt x="69" y="259"/>
                    <a:pt x="69" y="259"/>
                  </a:cubicBezTo>
                  <a:cubicBezTo>
                    <a:pt x="69" y="259"/>
                    <a:pt x="69" y="259"/>
                    <a:pt x="69" y="259"/>
                  </a:cubicBezTo>
                  <a:cubicBezTo>
                    <a:pt x="69" y="263"/>
                    <a:pt x="68" y="267"/>
                    <a:pt x="68" y="272"/>
                  </a:cubicBezTo>
                  <a:cubicBezTo>
                    <a:pt x="67" y="272"/>
                    <a:pt x="67" y="272"/>
                    <a:pt x="67" y="272"/>
                  </a:cubicBezTo>
                  <a:cubicBezTo>
                    <a:pt x="10" y="286"/>
                    <a:pt x="10" y="286"/>
                    <a:pt x="10" y="286"/>
                  </a:cubicBezTo>
                  <a:cubicBezTo>
                    <a:pt x="4" y="288"/>
                    <a:pt x="0" y="293"/>
                    <a:pt x="1" y="298"/>
                  </a:cubicBezTo>
                  <a:cubicBezTo>
                    <a:pt x="6" y="334"/>
                    <a:pt x="6" y="334"/>
                    <a:pt x="6" y="334"/>
                  </a:cubicBezTo>
                  <a:cubicBezTo>
                    <a:pt x="6" y="339"/>
                    <a:pt x="11" y="343"/>
                    <a:pt x="17" y="343"/>
                  </a:cubicBezTo>
                  <a:cubicBezTo>
                    <a:pt x="76" y="343"/>
                    <a:pt x="76" y="343"/>
                    <a:pt x="76" y="343"/>
                  </a:cubicBezTo>
                  <a:cubicBezTo>
                    <a:pt x="77" y="347"/>
                    <a:pt x="78" y="352"/>
                    <a:pt x="80" y="356"/>
                  </a:cubicBezTo>
                  <a:cubicBezTo>
                    <a:pt x="33" y="389"/>
                    <a:pt x="33" y="389"/>
                    <a:pt x="33" y="389"/>
                  </a:cubicBezTo>
                  <a:cubicBezTo>
                    <a:pt x="28" y="393"/>
                    <a:pt x="27" y="399"/>
                    <a:pt x="30" y="404"/>
                  </a:cubicBezTo>
                  <a:cubicBezTo>
                    <a:pt x="47" y="435"/>
                    <a:pt x="47" y="435"/>
                    <a:pt x="47" y="435"/>
                  </a:cubicBezTo>
                  <a:cubicBezTo>
                    <a:pt x="49" y="440"/>
                    <a:pt x="55" y="442"/>
                    <a:pt x="61" y="440"/>
                  </a:cubicBezTo>
                  <a:cubicBezTo>
                    <a:pt x="114" y="419"/>
                    <a:pt x="114" y="419"/>
                    <a:pt x="114" y="419"/>
                  </a:cubicBezTo>
                  <a:cubicBezTo>
                    <a:pt x="117" y="423"/>
                    <a:pt x="120" y="426"/>
                    <a:pt x="123" y="429"/>
                  </a:cubicBezTo>
                  <a:cubicBezTo>
                    <a:pt x="93" y="477"/>
                    <a:pt x="93" y="477"/>
                    <a:pt x="93" y="477"/>
                  </a:cubicBezTo>
                  <a:cubicBezTo>
                    <a:pt x="90" y="482"/>
                    <a:pt x="91" y="488"/>
                    <a:pt x="95" y="491"/>
                  </a:cubicBezTo>
                  <a:cubicBezTo>
                    <a:pt x="123" y="514"/>
                    <a:pt x="123" y="514"/>
                    <a:pt x="123" y="514"/>
                  </a:cubicBezTo>
                  <a:cubicBezTo>
                    <a:pt x="127" y="517"/>
                    <a:pt x="133" y="517"/>
                    <a:pt x="138" y="513"/>
                  </a:cubicBezTo>
                  <a:cubicBezTo>
                    <a:pt x="178" y="474"/>
                    <a:pt x="178" y="474"/>
                    <a:pt x="178" y="474"/>
                  </a:cubicBezTo>
                  <a:cubicBezTo>
                    <a:pt x="182" y="476"/>
                    <a:pt x="187" y="479"/>
                    <a:pt x="191" y="481"/>
                  </a:cubicBezTo>
                  <a:cubicBezTo>
                    <a:pt x="183" y="536"/>
                    <a:pt x="183" y="536"/>
                    <a:pt x="183" y="536"/>
                  </a:cubicBezTo>
                  <a:cubicBezTo>
                    <a:pt x="182" y="542"/>
                    <a:pt x="185" y="548"/>
                    <a:pt x="190" y="549"/>
                  </a:cubicBezTo>
                  <a:cubicBezTo>
                    <a:pt x="225" y="559"/>
                    <a:pt x="225" y="559"/>
                    <a:pt x="225" y="559"/>
                  </a:cubicBezTo>
                  <a:cubicBezTo>
                    <a:pt x="230" y="561"/>
                    <a:pt x="235" y="558"/>
                    <a:pt x="238" y="552"/>
                  </a:cubicBezTo>
                  <a:cubicBezTo>
                    <a:pt x="260" y="501"/>
                    <a:pt x="260" y="501"/>
                    <a:pt x="260" y="501"/>
                  </a:cubicBezTo>
                  <a:cubicBezTo>
                    <a:pt x="263" y="501"/>
                    <a:pt x="265" y="501"/>
                    <a:pt x="268" y="501"/>
                  </a:cubicBezTo>
                  <a:cubicBezTo>
                    <a:pt x="281" y="554"/>
                    <a:pt x="281" y="554"/>
                    <a:pt x="281" y="554"/>
                  </a:cubicBezTo>
                  <a:cubicBezTo>
                    <a:pt x="283" y="560"/>
                    <a:pt x="288" y="564"/>
                    <a:pt x="293" y="563"/>
                  </a:cubicBezTo>
                  <a:cubicBezTo>
                    <a:pt x="328" y="558"/>
                    <a:pt x="328" y="558"/>
                    <a:pt x="328" y="558"/>
                  </a:cubicBezTo>
                  <a:cubicBezTo>
                    <a:pt x="334" y="558"/>
                    <a:pt x="338" y="553"/>
                    <a:pt x="338" y="547"/>
                  </a:cubicBezTo>
                  <a:cubicBezTo>
                    <a:pt x="338" y="495"/>
                    <a:pt x="338" y="495"/>
                    <a:pt x="338" y="495"/>
                  </a:cubicBezTo>
                  <a:cubicBezTo>
                    <a:pt x="343" y="494"/>
                    <a:pt x="348" y="492"/>
                    <a:pt x="354" y="491"/>
                  </a:cubicBezTo>
                  <a:cubicBezTo>
                    <a:pt x="385" y="533"/>
                    <a:pt x="385" y="533"/>
                    <a:pt x="385" y="533"/>
                  </a:cubicBezTo>
                  <a:cubicBezTo>
                    <a:pt x="389" y="538"/>
                    <a:pt x="395" y="540"/>
                    <a:pt x="400" y="537"/>
                  </a:cubicBezTo>
                  <a:cubicBezTo>
                    <a:pt x="430" y="519"/>
                    <a:pt x="430" y="519"/>
                    <a:pt x="430" y="519"/>
                  </a:cubicBezTo>
                  <a:cubicBezTo>
                    <a:pt x="435" y="517"/>
                    <a:pt x="437" y="511"/>
                    <a:pt x="435" y="505"/>
                  </a:cubicBezTo>
                  <a:cubicBezTo>
                    <a:pt x="416" y="458"/>
                    <a:pt x="416" y="458"/>
                    <a:pt x="416" y="458"/>
                  </a:cubicBezTo>
                  <a:cubicBezTo>
                    <a:pt x="420" y="454"/>
                    <a:pt x="425" y="451"/>
                    <a:pt x="429" y="447"/>
                  </a:cubicBezTo>
                  <a:cubicBezTo>
                    <a:pt x="473" y="475"/>
                    <a:pt x="473" y="475"/>
                    <a:pt x="473" y="475"/>
                  </a:cubicBezTo>
                  <a:cubicBezTo>
                    <a:pt x="478" y="478"/>
                    <a:pt x="485" y="477"/>
                    <a:pt x="488" y="472"/>
                  </a:cubicBezTo>
                  <a:cubicBezTo>
                    <a:pt x="511" y="445"/>
                    <a:pt x="511" y="445"/>
                    <a:pt x="511" y="445"/>
                  </a:cubicBezTo>
                  <a:cubicBezTo>
                    <a:pt x="514" y="441"/>
                    <a:pt x="514" y="435"/>
                    <a:pt x="510" y="430"/>
                  </a:cubicBezTo>
                  <a:cubicBezTo>
                    <a:pt x="473" y="392"/>
                    <a:pt x="473" y="392"/>
                    <a:pt x="473" y="392"/>
                  </a:cubicBezTo>
                  <a:cubicBezTo>
                    <a:pt x="476" y="387"/>
                    <a:pt x="479" y="382"/>
                    <a:pt x="481" y="377"/>
                  </a:cubicBezTo>
                  <a:cubicBezTo>
                    <a:pt x="533" y="385"/>
                    <a:pt x="533" y="385"/>
                    <a:pt x="533" y="385"/>
                  </a:cubicBezTo>
                  <a:cubicBezTo>
                    <a:pt x="539" y="385"/>
                    <a:pt x="544" y="382"/>
                    <a:pt x="545" y="377"/>
                  </a:cubicBezTo>
                  <a:lnTo>
                    <a:pt x="555" y="343"/>
                  </a:lnTo>
                  <a:close/>
                  <a:moveTo>
                    <a:pt x="256" y="446"/>
                  </a:moveTo>
                  <a:cubicBezTo>
                    <a:pt x="274" y="383"/>
                    <a:pt x="274" y="383"/>
                    <a:pt x="274" y="383"/>
                  </a:cubicBezTo>
                  <a:cubicBezTo>
                    <a:pt x="293" y="385"/>
                    <a:pt x="313" y="381"/>
                    <a:pt x="330" y="372"/>
                  </a:cubicBezTo>
                  <a:cubicBezTo>
                    <a:pt x="376" y="420"/>
                    <a:pt x="376" y="420"/>
                    <a:pt x="376" y="420"/>
                  </a:cubicBezTo>
                  <a:cubicBezTo>
                    <a:pt x="341" y="443"/>
                    <a:pt x="299" y="454"/>
                    <a:pt x="256" y="446"/>
                  </a:cubicBezTo>
                  <a:close/>
                  <a:moveTo>
                    <a:pt x="135" y="350"/>
                  </a:moveTo>
                  <a:cubicBezTo>
                    <a:pt x="199" y="334"/>
                    <a:pt x="199" y="334"/>
                    <a:pt x="199" y="334"/>
                  </a:cubicBezTo>
                  <a:cubicBezTo>
                    <a:pt x="209" y="351"/>
                    <a:pt x="224" y="365"/>
                    <a:pt x="242" y="374"/>
                  </a:cubicBezTo>
                  <a:cubicBezTo>
                    <a:pt x="224" y="437"/>
                    <a:pt x="224" y="437"/>
                    <a:pt x="224" y="437"/>
                  </a:cubicBezTo>
                  <a:cubicBezTo>
                    <a:pt x="183" y="420"/>
                    <a:pt x="152" y="389"/>
                    <a:pt x="135" y="350"/>
                  </a:cubicBezTo>
                  <a:close/>
                  <a:moveTo>
                    <a:pt x="314" y="125"/>
                  </a:moveTo>
                  <a:cubicBezTo>
                    <a:pt x="295" y="187"/>
                    <a:pt x="295" y="187"/>
                    <a:pt x="295" y="187"/>
                  </a:cubicBezTo>
                  <a:cubicBezTo>
                    <a:pt x="274" y="185"/>
                    <a:pt x="252" y="190"/>
                    <a:pt x="234" y="201"/>
                  </a:cubicBezTo>
                  <a:cubicBezTo>
                    <a:pt x="188" y="153"/>
                    <a:pt x="188" y="153"/>
                    <a:pt x="188" y="153"/>
                  </a:cubicBezTo>
                  <a:cubicBezTo>
                    <a:pt x="223" y="128"/>
                    <a:pt x="268" y="116"/>
                    <a:pt x="314" y="125"/>
                  </a:cubicBezTo>
                  <a:close/>
                  <a:moveTo>
                    <a:pt x="436" y="224"/>
                  </a:moveTo>
                  <a:cubicBezTo>
                    <a:pt x="372" y="240"/>
                    <a:pt x="372" y="240"/>
                    <a:pt x="372" y="240"/>
                  </a:cubicBezTo>
                  <a:cubicBezTo>
                    <a:pt x="362" y="221"/>
                    <a:pt x="347" y="206"/>
                    <a:pt x="327" y="197"/>
                  </a:cubicBezTo>
                  <a:cubicBezTo>
                    <a:pt x="345" y="134"/>
                    <a:pt x="345" y="134"/>
                    <a:pt x="345" y="134"/>
                  </a:cubicBezTo>
                  <a:cubicBezTo>
                    <a:pt x="388" y="151"/>
                    <a:pt x="420" y="184"/>
                    <a:pt x="436" y="224"/>
                  </a:cubicBezTo>
                  <a:close/>
                  <a:moveTo>
                    <a:pt x="382" y="272"/>
                  </a:moveTo>
                  <a:cubicBezTo>
                    <a:pt x="445" y="256"/>
                    <a:pt x="445" y="256"/>
                    <a:pt x="445" y="256"/>
                  </a:cubicBezTo>
                  <a:cubicBezTo>
                    <a:pt x="449" y="280"/>
                    <a:pt x="449" y="305"/>
                    <a:pt x="441" y="330"/>
                  </a:cubicBezTo>
                  <a:cubicBezTo>
                    <a:pt x="434" y="357"/>
                    <a:pt x="420" y="380"/>
                    <a:pt x="401" y="399"/>
                  </a:cubicBezTo>
                  <a:cubicBezTo>
                    <a:pt x="356" y="352"/>
                    <a:pt x="356" y="352"/>
                    <a:pt x="356" y="352"/>
                  </a:cubicBezTo>
                  <a:cubicBezTo>
                    <a:pt x="367" y="341"/>
                    <a:pt x="375" y="328"/>
                    <a:pt x="379" y="312"/>
                  </a:cubicBezTo>
                  <a:cubicBezTo>
                    <a:pt x="383" y="299"/>
                    <a:pt x="384" y="285"/>
                    <a:pt x="382" y="272"/>
                  </a:cubicBezTo>
                  <a:close/>
                  <a:moveTo>
                    <a:pt x="325" y="297"/>
                  </a:moveTo>
                  <a:cubicBezTo>
                    <a:pt x="319" y="319"/>
                    <a:pt x="295" y="333"/>
                    <a:pt x="273" y="326"/>
                  </a:cubicBezTo>
                  <a:cubicBezTo>
                    <a:pt x="250" y="320"/>
                    <a:pt x="237" y="296"/>
                    <a:pt x="244" y="273"/>
                  </a:cubicBezTo>
                  <a:cubicBezTo>
                    <a:pt x="250" y="251"/>
                    <a:pt x="274" y="238"/>
                    <a:pt x="296" y="244"/>
                  </a:cubicBezTo>
                  <a:cubicBezTo>
                    <a:pt x="319" y="251"/>
                    <a:pt x="332" y="274"/>
                    <a:pt x="325" y="297"/>
                  </a:cubicBezTo>
                  <a:close/>
                  <a:moveTo>
                    <a:pt x="188" y="303"/>
                  </a:moveTo>
                  <a:cubicBezTo>
                    <a:pt x="125" y="319"/>
                    <a:pt x="125" y="319"/>
                    <a:pt x="125" y="319"/>
                  </a:cubicBezTo>
                  <a:cubicBezTo>
                    <a:pt x="120" y="293"/>
                    <a:pt x="120" y="266"/>
                    <a:pt x="128" y="240"/>
                  </a:cubicBezTo>
                  <a:cubicBezTo>
                    <a:pt x="135" y="215"/>
                    <a:pt x="147" y="193"/>
                    <a:pt x="164" y="176"/>
                  </a:cubicBezTo>
                  <a:cubicBezTo>
                    <a:pt x="209" y="222"/>
                    <a:pt x="209" y="222"/>
                    <a:pt x="209" y="222"/>
                  </a:cubicBezTo>
                  <a:cubicBezTo>
                    <a:pt x="200" y="233"/>
                    <a:pt x="194" y="244"/>
                    <a:pt x="190" y="258"/>
                  </a:cubicBezTo>
                  <a:cubicBezTo>
                    <a:pt x="186" y="273"/>
                    <a:pt x="185" y="289"/>
                    <a:pt x="188" y="30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sp>
          <p:nvSpPr>
            <p:cNvPr id="59" name="Freeform 58"/>
            <p:cNvSpPr>
              <a:spLocks noEditPoints="1"/>
            </p:cNvSpPr>
            <p:nvPr/>
          </p:nvSpPr>
          <p:spPr bwMode="auto">
            <a:xfrm>
              <a:off x="2898078" y="2852002"/>
              <a:ext cx="1605706" cy="1607161"/>
            </a:xfrm>
            <a:custGeom>
              <a:avLst/>
              <a:gdLst>
                <a:gd name="T0" fmla="*/ 500 w 562"/>
                <a:gd name="T1" fmla="*/ 309 h 563"/>
                <a:gd name="T2" fmla="*/ 561 w 562"/>
                <a:gd name="T3" fmla="*/ 265 h 563"/>
                <a:gd name="T4" fmla="*/ 491 w 562"/>
                <a:gd name="T5" fmla="*/ 220 h 563"/>
                <a:gd name="T6" fmla="*/ 532 w 562"/>
                <a:gd name="T7" fmla="*/ 159 h 563"/>
                <a:gd name="T8" fmla="*/ 449 w 562"/>
                <a:gd name="T9" fmla="*/ 143 h 563"/>
                <a:gd name="T10" fmla="*/ 467 w 562"/>
                <a:gd name="T11" fmla="*/ 73 h 563"/>
                <a:gd name="T12" fmla="*/ 382 w 562"/>
                <a:gd name="T13" fmla="*/ 90 h 563"/>
                <a:gd name="T14" fmla="*/ 388 w 562"/>
                <a:gd name="T15" fmla="*/ 31 h 563"/>
                <a:gd name="T16" fmla="*/ 333 w 562"/>
                <a:gd name="T17" fmla="*/ 15 h 563"/>
                <a:gd name="T18" fmla="*/ 299 w 562"/>
                <a:gd name="T19" fmla="*/ 66 h 563"/>
                <a:gd name="T20" fmla="*/ 235 w 562"/>
                <a:gd name="T21" fmla="*/ 6 h 563"/>
                <a:gd name="T22" fmla="*/ 216 w 562"/>
                <a:gd name="T23" fmla="*/ 79 h 563"/>
                <a:gd name="T24" fmla="*/ 165 w 562"/>
                <a:gd name="T25" fmla="*/ 27 h 563"/>
                <a:gd name="T26" fmla="*/ 152 w 562"/>
                <a:gd name="T27" fmla="*/ 112 h 563"/>
                <a:gd name="T28" fmla="*/ 91 w 562"/>
                <a:gd name="T29" fmla="*/ 89 h 563"/>
                <a:gd name="T30" fmla="*/ 55 w 562"/>
                <a:gd name="T31" fmla="*/ 134 h 563"/>
                <a:gd name="T32" fmla="*/ 89 w 562"/>
                <a:gd name="T33" fmla="*/ 190 h 563"/>
                <a:gd name="T34" fmla="*/ 18 w 562"/>
                <a:gd name="T35" fmla="*/ 187 h 563"/>
                <a:gd name="T36" fmla="*/ 68 w 562"/>
                <a:gd name="T37" fmla="*/ 258 h 563"/>
                <a:gd name="T38" fmla="*/ 67 w 562"/>
                <a:gd name="T39" fmla="*/ 271 h 563"/>
                <a:gd name="T40" fmla="*/ 6 w 562"/>
                <a:gd name="T41" fmla="*/ 333 h 563"/>
                <a:gd name="T42" fmla="*/ 80 w 562"/>
                <a:gd name="T43" fmla="*/ 356 h 563"/>
                <a:gd name="T44" fmla="*/ 47 w 562"/>
                <a:gd name="T45" fmla="*/ 434 h 563"/>
                <a:gd name="T46" fmla="*/ 122 w 562"/>
                <a:gd name="T47" fmla="*/ 429 h 563"/>
                <a:gd name="T48" fmla="*/ 123 w 562"/>
                <a:gd name="T49" fmla="*/ 513 h 563"/>
                <a:gd name="T50" fmla="*/ 191 w 562"/>
                <a:gd name="T51" fmla="*/ 480 h 563"/>
                <a:gd name="T52" fmla="*/ 225 w 562"/>
                <a:gd name="T53" fmla="*/ 558 h 563"/>
                <a:gd name="T54" fmla="*/ 268 w 562"/>
                <a:gd name="T55" fmla="*/ 501 h 563"/>
                <a:gd name="T56" fmla="*/ 328 w 562"/>
                <a:gd name="T57" fmla="*/ 558 h 563"/>
                <a:gd name="T58" fmla="*/ 353 w 562"/>
                <a:gd name="T59" fmla="*/ 490 h 563"/>
                <a:gd name="T60" fmla="*/ 430 w 562"/>
                <a:gd name="T61" fmla="*/ 519 h 563"/>
                <a:gd name="T62" fmla="*/ 429 w 562"/>
                <a:gd name="T63" fmla="*/ 446 h 563"/>
                <a:gd name="T64" fmla="*/ 510 w 562"/>
                <a:gd name="T65" fmla="*/ 444 h 563"/>
                <a:gd name="T66" fmla="*/ 481 w 562"/>
                <a:gd name="T67" fmla="*/ 376 h 563"/>
                <a:gd name="T68" fmla="*/ 555 w 562"/>
                <a:gd name="T69" fmla="*/ 342 h 563"/>
                <a:gd name="T70" fmla="*/ 329 w 562"/>
                <a:gd name="T71" fmla="*/ 372 h 563"/>
                <a:gd name="T72" fmla="*/ 135 w 562"/>
                <a:gd name="T73" fmla="*/ 350 h 563"/>
                <a:gd name="T74" fmla="*/ 224 w 562"/>
                <a:gd name="T75" fmla="*/ 436 h 563"/>
                <a:gd name="T76" fmla="*/ 295 w 562"/>
                <a:gd name="T77" fmla="*/ 187 h 563"/>
                <a:gd name="T78" fmla="*/ 313 w 562"/>
                <a:gd name="T79" fmla="*/ 124 h 563"/>
                <a:gd name="T80" fmla="*/ 327 w 562"/>
                <a:gd name="T81" fmla="*/ 196 h 563"/>
                <a:gd name="T82" fmla="*/ 382 w 562"/>
                <a:gd name="T83" fmla="*/ 271 h 563"/>
                <a:gd name="T84" fmla="*/ 401 w 562"/>
                <a:gd name="T85" fmla="*/ 399 h 563"/>
                <a:gd name="T86" fmla="*/ 382 w 562"/>
                <a:gd name="T87" fmla="*/ 271 h 563"/>
                <a:gd name="T88" fmla="*/ 243 w 562"/>
                <a:gd name="T89" fmla="*/ 273 h 563"/>
                <a:gd name="T90" fmla="*/ 188 w 562"/>
                <a:gd name="T91" fmla="*/ 302 h 563"/>
                <a:gd name="T92" fmla="*/ 163 w 562"/>
                <a:gd name="T93" fmla="*/ 175 h 563"/>
                <a:gd name="T94" fmla="*/ 188 w 562"/>
                <a:gd name="T95" fmla="*/ 302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2" h="563">
                  <a:moveTo>
                    <a:pt x="555" y="342"/>
                  </a:moveTo>
                  <a:cubicBezTo>
                    <a:pt x="557" y="337"/>
                    <a:pt x="554" y="331"/>
                    <a:pt x="548" y="329"/>
                  </a:cubicBezTo>
                  <a:cubicBezTo>
                    <a:pt x="500" y="309"/>
                    <a:pt x="500" y="309"/>
                    <a:pt x="500" y="309"/>
                  </a:cubicBezTo>
                  <a:cubicBezTo>
                    <a:pt x="501" y="302"/>
                    <a:pt x="501" y="296"/>
                    <a:pt x="501" y="290"/>
                  </a:cubicBezTo>
                  <a:cubicBezTo>
                    <a:pt x="552" y="277"/>
                    <a:pt x="552" y="277"/>
                    <a:pt x="552" y="277"/>
                  </a:cubicBezTo>
                  <a:cubicBezTo>
                    <a:pt x="558" y="275"/>
                    <a:pt x="562" y="270"/>
                    <a:pt x="561" y="265"/>
                  </a:cubicBezTo>
                  <a:cubicBezTo>
                    <a:pt x="556" y="230"/>
                    <a:pt x="556" y="230"/>
                    <a:pt x="556" y="230"/>
                  </a:cubicBezTo>
                  <a:cubicBezTo>
                    <a:pt x="556" y="224"/>
                    <a:pt x="551" y="220"/>
                    <a:pt x="545" y="220"/>
                  </a:cubicBezTo>
                  <a:cubicBezTo>
                    <a:pt x="491" y="220"/>
                    <a:pt x="491" y="220"/>
                    <a:pt x="491" y="220"/>
                  </a:cubicBezTo>
                  <a:cubicBezTo>
                    <a:pt x="490" y="215"/>
                    <a:pt x="488" y="209"/>
                    <a:pt x="486" y="204"/>
                  </a:cubicBezTo>
                  <a:cubicBezTo>
                    <a:pt x="528" y="174"/>
                    <a:pt x="528" y="174"/>
                    <a:pt x="528" y="174"/>
                  </a:cubicBezTo>
                  <a:cubicBezTo>
                    <a:pt x="533" y="170"/>
                    <a:pt x="535" y="164"/>
                    <a:pt x="532" y="159"/>
                  </a:cubicBezTo>
                  <a:cubicBezTo>
                    <a:pt x="515" y="128"/>
                    <a:pt x="515" y="128"/>
                    <a:pt x="515" y="128"/>
                  </a:cubicBezTo>
                  <a:cubicBezTo>
                    <a:pt x="513" y="123"/>
                    <a:pt x="507" y="121"/>
                    <a:pt x="502" y="123"/>
                  </a:cubicBezTo>
                  <a:cubicBezTo>
                    <a:pt x="449" y="143"/>
                    <a:pt x="449" y="143"/>
                    <a:pt x="449" y="143"/>
                  </a:cubicBezTo>
                  <a:cubicBezTo>
                    <a:pt x="446" y="140"/>
                    <a:pt x="443" y="136"/>
                    <a:pt x="439" y="133"/>
                  </a:cubicBezTo>
                  <a:cubicBezTo>
                    <a:pt x="469" y="88"/>
                    <a:pt x="469" y="88"/>
                    <a:pt x="469" y="88"/>
                  </a:cubicBezTo>
                  <a:cubicBezTo>
                    <a:pt x="472" y="83"/>
                    <a:pt x="472" y="76"/>
                    <a:pt x="467" y="73"/>
                  </a:cubicBezTo>
                  <a:cubicBezTo>
                    <a:pt x="440" y="50"/>
                    <a:pt x="440" y="50"/>
                    <a:pt x="440" y="50"/>
                  </a:cubicBezTo>
                  <a:cubicBezTo>
                    <a:pt x="437" y="46"/>
                    <a:pt x="430" y="47"/>
                    <a:pt x="426" y="51"/>
                  </a:cubicBezTo>
                  <a:cubicBezTo>
                    <a:pt x="382" y="90"/>
                    <a:pt x="382" y="90"/>
                    <a:pt x="382" y="90"/>
                  </a:cubicBezTo>
                  <a:cubicBezTo>
                    <a:pt x="382" y="91"/>
                    <a:pt x="382" y="91"/>
                    <a:pt x="382" y="91"/>
                  </a:cubicBezTo>
                  <a:cubicBezTo>
                    <a:pt x="380" y="90"/>
                    <a:pt x="379" y="90"/>
                    <a:pt x="378" y="89"/>
                  </a:cubicBezTo>
                  <a:cubicBezTo>
                    <a:pt x="388" y="31"/>
                    <a:pt x="388" y="31"/>
                    <a:pt x="388" y="31"/>
                  </a:cubicBezTo>
                  <a:cubicBezTo>
                    <a:pt x="389" y="25"/>
                    <a:pt x="385" y="20"/>
                    <a:pt x="380" y="18"/>
                  </a:cubicBezTo>
                  <a:cubicBezTo>
                    <a:pt x="346" y="9"/>
                    <a:pt x="346" y="9"/>
                    <a:pt x="346" y="9"/>
                  </a:cubicBezTo>
                  <a:cubicBezTo>
                    <a:pt x="341" y="7"/>
                    <a:pt x="335" y="10"/>
                    <a:pt x="333" y="15"/>
                  </a:cubicBezTo>
                  <a:cubicBezTo>
                    <a:pt x="309" y="69"/>
                    <a:pt x="309" y="69"/>
                    <a:pt x="309" y="69"/>
                  </a:cubicBezTo>
                  <a:cubicBezTo>
                    <a:pt x="306" y="69"/>
                    <a:pt x="302" y="68"/>
                    <a:pt x="299" y="68"/>
                  </a:cubicBezTo>
                  <a:cubicBezTo>
                    <a:pt x="299" y="67"/>
                    <a:pt x="299" y="67"/>
                    <a:pt x="299" y="66"/>
                  </a:cubicBezTo>
                  <a:cubicBezTo>
                    <a:pt x="282" y="9"/>
                    <a:pt x="282" y="9"/>
                    <a:pt x="282" y="9"/>
                  </a:cubicBezTo>
                  <a:cubicBezTo>
                    <a:pt x="281" y="4"/>
                    <a:pt x="275" y="0"/>
                    <a:pt x="270" y="1"/>
                  </a:cubicBezTo>
                  <a:cubicBezTo>
                    <a:pt x="235" y="6"/>
                    <a:pt x="235" y="6"/>
                    <a:pt x="235" y="6"/>
                  </a:cubicBezTo>
                  <a:cubicBezTo>
                    <a:pt x="230" y="7"/>
                    <a:pt x="226" y="12"/>
                    <a:pt x="226" y="18"/>
                  </a:cubicBezTo>
                  <a:cubicBezTo>
                    <a:pt x="227" y="75"/>
                    <a:pt x="227" y="75"/>
                    <a:pt x="227" y="75"/>
                  </a:cubicBezTo>
                  <a:cubicBezTo>
                    <a:pt x="224" y="76"/>
                    <a:pt x="220" y="77"/>
                    <a:pt x="216" y="79"/>
                  </a:cubicBezTo>
                  <a:cubicBezTo>
                    <a:pt x="215" y="78"/>
                    <a:pt x="215" y="78"/>
                    <a:pt x="215" y="78"/>
                  </a:cubicBezTo>
                  <a:cubicBezTo>
                    <a:pt x="180" y="30"/>
                    <a:pt x="180" y="30"/>
                    <a:pt x="180" y="30"/>
                  </a:cubicBezTo>
                  <a:cubicBezTo>
                    <a:pt x="176" y="26"/>
                    <a:pt x="170" y="24"/>
                    <a:pt x="165" y="27"/>
                  </a:cubicBezTo>
                  <a:cubicBezTo>
                    <a:pt x="135" y="45"/>
                    <a:pt x="135" y="45"/>
                    <a:pt x="135" y="45"/>
                  </a:cubicBezTo>
                  <a:cubicBezTo>
                    <a:pt x="130" y="47"/>
                    <a:pt x="128" y="53"/>
                    <a:pt x="130" y="59"/>
                  </a:cubicBezTo>
                  <a:cubicBezTo>
                    <a:pt x="152" y="112"/>
                    <a:pt x="152" y="112"/>
                    <a:pt x="152" y="112"/>
                  </a:cubicBezTo>
                  <a:cubicBezTo>
                    <a:pt x="149" y="115"/>
                    <a:pt x="145" y="118"/>
                    <a:pt x="142" y="121"/>
                  </a:cubicBezTo>
                  <a:cubicBezTo>
                    <a:pt x="141" y="121"/>
                    <a:pt x="141" y="121"/>
                    <a:pt x="141" y="121"/>
                  </a:cubicBezTo>
                  <a:cubicBezTo>
                    <a:pt x="91" y="89"/>
                    <a:pt x="91" y="89"/>
                    <a:pt x="91" y="89"/>
                  </a:cubicBezTo>
                  <a:cubicBezTo>
                    <a:pt x="86" y="86"/>
                    <a:pt x="80" y="87"/>
                    <a:pt x="77" y="91"/>
                  </a:cubicBezTo>
                  <a:cubicBezTo>
                    <a:pt x="54" y="119"/>
                    <a:pt x="54" y="119"/>
                    <a:pt x="54" y="119"/>
                  </a:cubicBezTo>
                  <a:cubicBezTo>
                    <a:pt x="51" y="123"/>
                    <a:pt x="51" y="129"/>
                    <a:pt x="55" y="134"/>
                  </a:cubicBezTo>
                  <a:cubicBezTo>
                    <a:pt x="96" y="176"/>
                    <a:pt x="96" y="176"/>
                    <a:pt x="96" y="176"/>
                  </a:cubicBezTo>
                  <a:cubicBezTo>
                    <a:pt x="96" y="177"/>
                    <a:pt x="96" y="177"/>
                    <a:pt x="96" y="177"/>
                  </a:cubicBezTo>
                  <a:cubicBezTo>
                    <a:pt x="94" y="181"/>
                    <a:pt x="92" y="185"/>
                    <a:pt x="89" y="190"/>
                  </a:cubicBezTo>
                  <a:cubicBezTo>
                    <a:pt x="89" y="189"/>
                    <a:pt x="89" y="189"/>
                    <a:pt x="89" y="189"/>
                  </a:cubicBezTo>
                  <a:cubicBezTo>
                    <a:pt x="31" y="180"/>
                    <a:pt x="31" y="180"/>
                    <a:pt x="31" y="180"/>
                  </a:cubicBezTo>
                  <a:cubicBezTo>
                    <a:pt x="25" y="179"/>
                    <a:pt x="19" y="182"/>
                    <a:pt x="18" y="187"/>
                  </a:cubicBezTo>
                  <a:cubicBezTo>
                    <a:pt x="8" y="222"/>
                    <a:pt x="8" y="222"/>
                    <a:pt x="8" y="222"/>
                  </a:cubicBezTo>
                  <a:cubicBezTo>
                    <a:pt x="6" y="226"/>
                    <a:pt x="9" y="232"/>
                    <a:pt x="14" y="235"/>
                  </a:cubicBezTo>
                  <a:cubicBezTo>
                    <a:pt x="68" y="258"/>
                    <a:pt x="68" y="258"/>
                    <a:pt x="68" y="258"/>
                  </a:cubicBezTo>
                  <a:cubicBezTo>
                    <a:pt x="69" y="259"/>
                    <a:pt x="69" y="259"/>
                    <a:pt x="69" y="259"/>
                  </a:cubicBezTo>
                  <a:cubicBezTo>
                    <a:pt x="69" y="263"/>
                    <a:pt x="68" y="267"/>
                    <a:pt x="68" y="271"/>
                  </a:cubicBezTo>
                  <a:cubicBezTo>
                    <a:pt x="67" y="271"/>
                    <a:pt x="67" y="271"/>
                    <a:pt x="67" y="271"/>
                  </a:cubicBezTo>
                  <a:cubicBezTo>
                    <a:pt x="10" y="286"/>
                    <a:pt x="10" y="286"/>
                    <a:pt x="10" y="286"/>
                  </a:cubicBezTo>
                  <a:cubicBezTo>
                    <a:pt x="4" y="287"/>
                    <a:pt x="0" y="293"/>
                    <a:pt x="1" y="298"/>
                  </a:cubicBezTo>
                  <a:cubicBezTo>
                    <a:pt x="6" y="333"/>
                    <a:pt x="6" y="333"/>
                    <a:pt x="6" y="333"/>
                  </a:cubicBezTo>
                  <a:cubicBezTo>
                    <a:pt x="6" y="338"/>
                    <a:pt x="11" y="342"/>
                    <a:pt x="17" y="342"/>
                  </a:cubicBezTo>
                  <a:cubicBezTo>
                    <a:pt x="75" y="342"/>
                    <a:pt x="75" y="342"/>
                    <a:pt x="75" y="342"/>
                  </a:cubicBezTo>
                  <a:cubicBezTo>
                    <a:pt x="77" y="347"/>
                    <a:pt x="78" y="351"/>
                    <a:pt x="80" y="356"/>
                  </a:cubicBezTo>
                  <a:cubicBezTo>
                    <a:pt x="33" y="389"/>
                    <a:pt x="33" y="389"/>
                    <a:pt x="33" y="389"/>
                  </a:cubicBezTo>
                  <a:cubicBezTo>
                    <a:pt x="28" y="392"/>
                    <a:pt x="27" y="399"/>
                    <a:pt x="30" y="403"/>
                  </a:cubicBezTo>
                  <a:cubicBezTo>
                    <a:pt x="47" y="434"/>
                    <a:pt x="47" y="434"/>
                    <a:pt x="47" y="434"/>
                  </a:cubicBezTo>
                  <a:cubicBezTo>
                    <a:pt x="49" y="439"/>
                    <a:pt x="55" y="441"/>
                    <a:pt x="60" y="439"/>
                  </a:cubicBezTo>
                  <a:cubicBezTo>
                    <a:pt x="114" y="418"/>
                    <a:pt x="114" y="418"/>
                    <a:pt x="114" y="418"/>
                  </a:cubicBezTo>
                  <a:cubicBezTo>
                    <a:pt x="117" y="422"/>
                    <a:pt x="119" y="425"/>
                    <a:pt x="122" y="429"/>
                  </a:cubicBezTo>
                  <a:cubicBezTo>
                    <a:pt x="93" y="476"/>
                    <a:pt x="93" y="476"/>
                    <a:pt x="93" y="476"/>
                  </a:cubicBezTo>
                  <a:cubicBezTo>
                    <a:pt x="90" y="481"/>
                    <a:pt x="91" y="488"/>
                    <a:pt x="95" y="491"/>
                  </a:cubicBezTo>
                  <a:cubicBezTo>
                    <a:pt x="123" y="513"/>
                    <a:pt x="123" y="513"/>
                    <a:pt x="123" y="513"/>
                  </a:cubicBezTo>
                  <a:cubicBezTo>
                    <a:pt x="127" y="517"/>
                    <a:pt x="133" y="516"/>
                    <a:pt x="137" y="512"/>
                  </a:cubicBezTo>
                  <a:cubicBezTo>
                    <a:pt x="178" y="473"/>
                    <a:pt x="178" y="473"/>
                    <a:pt x="178" y="473"/>
                  </a:cubicBezTo>
                  <a:cubicBezTo>
                    <a:pt x="182" y="476"/>
                    <a:pt x="187" y="478"/>
                    <a:pt x="191" y="480"/>
                  </a:cubicBezTo>
                  <a:cubicBezTo>
                    <a:pt x="183" y="536"/>
                    <a:pt x="183" y="536"/>
                    <a:pt x="183" y="536"/>
                  </a:cubicBezTo>
                  <a:cubicBezTo>
                    <a:pt x="182" y="542"/>
                    <a:pt x="185" y="547"/>
                    <a:pt x="190" y="548"/>
                  </a:cubicBezTo>
                  <a:cubicBezTo>
                    <a:pt x="225" y="558"/>
                    <a:pt x="225" y="558"/>
                    <a:pt x="225" y="558"/>
                  </a:cubicBezTo>
                  <a:cubicBezTo>
                    <a:pt x="229" y="560"/>
                    <a:pt x="235" y="557"/>
                    <a:pt x="238" y="552"/>
                  </a:cubicBezTo>
                  <a:cubicBezTo>
                    <a:pt x="260" y="500"/>
                    <a:pt x="260" y="500"/>
                    <a:pt x="260" y="500"/>
                  </a:cubicBezTo>
                  <a:cubicBezTo>
                    <a:pt x="262" y="500"/>
                    <a:pt x="265" y="501"/>
                    <a:pt x="268" y="501"/>
                  </a:cubicBezTo>
                  <a:cubicBezTo>
                    <a:pt x="281" y="554"/>
                    <a:pt x="281" y="554"/>
                    <a:pt x="281" y="554"/>
                  </a:cubicBezTo>
                  <a:cubicBezTo>
                    <a:pt x="282" y="559"/>
                    <a:pt x="288" y="563"/>
                    <a:pt x="293" y="562"/>
                  </a:cubicBezTo>
                  <a:cubicBezTo>
                    <a:pt x="328" y="558"/>
                    <a:pt x="328" y="558"/>
                    <a:pt x="328" y="558"/>
                  </a:cubicBezTo>
                  <a:cubicBezTo>
                    <a:pt x="334" y="558"/>
                    <a:pt x="338" y="553"/>
                    <a:pt x="338" y="547"/>
                  </a:cubicBezTo>
                  <a:cubicBezTo>
                    <a:pt x="338" y="495"/>
                    <a:pt x="338" y="495"/>
                    <a:pt x="338" y="495"/>
                  </a:cubicBezTo>
                  <a:cubicBezTo>
                    <a:pt x="343" y="493"/>
                    <a:pt x="348" y="492"/>
                    <a:pt x="353" y="490"/>
                  </a:cubicBezTo>
                  <a:cubicBezTo>
                    <a:pt x="385" y="533"/>
                    <a:pt x="385" y="533"/>
                    <a:pt x="385" y="533"/>
                  </a:cubicBezTo>
                  <a:cubicBezTo>
                    <a:pt x="389" y="538"/>
                    <a:pt x="395" y="539"/>
                    <a:pt x="399" y="536"/>
                  </a:cubicBezTo>
                  <a:cubicBezTo>
                    <a:pt x="430" y="519"/>
                    <a:pt x="430" y="519"/>
                    <a:pt x="430" y="519"/>
                  </a:cubicBezTo>
                  <a:cubicBezTo>
                    <a:pt x="435" y="516"/>
                    <a:pt x="437" y="510"/>
                    <a:pt x="435" y="505"/>
                  </a:cubicBezTo>
                  <a:cubicBezTo>
                    <a:pt x="416" y="457"/>
                    <a:pt x="416" y="457"/>
                    <a:pt x="416" y="457"/>
                  </a:cubicBezTo>
                  <a:cubicBezTo>
                    <a:pt x="420" y="454"/>
                    <a:pt x="425" y="450"/>
                    <a:pt x="429" y="446"/>
                  </a:cubicBezTo>
                  <a:cubicBezTo>
                    <a:pt x="473" y="474"/>
                    <a:pt x="473" y="474"/>
                    <a:pt x="473" y="474"/>
                  </a:cubicBezTo>
                  <a:cubicBezTo>
                    <a:pt x="478" y="477"/>
                    <a:pt x="485" y="476"/>
                    <a:pt x="488" y="472"/>
                  </a:cubicBezTo>
                  <a:cubicBezTo>
                    <a:pt x="510" y="444"/>
                    <a:pt x="510" y="444"/>
                    <a:pt x="510" y="444"/>
                  </a:cubicBezTo>
                  <a:cubicBezTo>
                    <a:pt x="514" y="441"/>
                    <a:pt x="514" y="434"/>
                    <a:pt x="510" y="430"/>
                  </a:cubicBezTo>
                  <a:cubicBezTo>
                    <a:pt x="473" y="391"/>
                    <a:pt x="473" y="391"/>
                    <a:pt x="473" y="391"/>
                  </a:cubicBezTo>
                  <a:cubicBezTo>
                    <a:pt x="476" y="386"/>
                    <a:pt x="479" y="381"/>
                    <a:pt x="481" y="376"/>
                  </a:cubicBezTo>
                  <a:cubicBezTo>
                    <a:pt x="533" y="384"/>
                    <a:pt x="533" y="384"/>
                    <a:pt x="533" y="384"/>
                  </a:cubicBezTo>
                  <a:cubicBezTo>
                    <a:pt x="539" y="385"/>
                    <a:pt x="544" y="381"/>
                    <a:pt x="545" y="376"/>
                  </a:cubicBezTo>
                  <a:lnTo>
                    <a:pt x="555" y="342"/>
                  </a:lnTo>
                  <a:close/>
                  <a:moveTo>
                    <a:pt x="255" y="445"/>
                  </a:moveTo>
                  <a:cubicBezTo>
                    <a:pt x="274" y="382"/>
                    <a:pt x="274" y="382"/>
                    <a:pt x="274" y="382"/>
                  </a:cubicBezTo>
                  <a:cubicBezTo>
                    <a:pt x="293" y="384"/>
                    <a:pt x="313" y="381"/>
                    <a:pt x="329" y="372"/>
                  </a:cubicBezTo>
                  <a:cubicBezTo>
                    <a:pt x="376" y="420"/>
                    <a:pt x="376" y="420"/>
                    <a:pt x="376" y="420"/>
                  </a:cubicBezTo>
                  <a:cubicBezTo>
                    <a:pt x="341" y="443"/>
                    <a:pt x="298" y="453"/>
                    <a:pt x="255" y="445"/>
                  </a:cubicBezTo>
                  <a:close/>
                  <a:moveTo>
                    <a:pt x="135" y="350"/>
                  </a:moveTo>
                  <a:cubicBezTo>
                    <a:pt x="199" y="334"/>
                    <a:pt x="199" y="334"/>
                    <a:pt x="199" y="334"/>
                  </a:cubicBezTo>
                  <a:cubicBezTo>
                    <a:pt x="209" y="351"/>
                    <a:pt x="224" y="364"/>
                    <a:pt x="242" y="373"/>
                  </a:cubicBezTo>
                  <a:cubicBezTo>
                    <a:pt x="224" y="436"/>
                    <a:pt x="224" y="436"/>
                    <a:pt x="224" y="436"/>
                  </a:cubicBezTo>
                  <a:cubicBezTo>
                    <a:pt x="183" y="420"/>
                    <a:pt x="152" y="388"/>
                    <a:pt x="135" y="350"/>
                  </a:cubicBezTo>
                  <a:close/>
                  <a:moveTo>
                    <a:pt x="313" y="124"/>
                  </a:moveTo>
                  <a:cubicBezTo>
                    <a:pt x="295" y="187"/>
                    <a:pt x="295" y="187"/>
                    <a:pt x="295" y="187"/>
                  </a:cubicBezTo>
                  <a:cubicBezTo>
                    <a:pt x="273" y="184"/>
                    <a:pt x="252" y="189"/>
                    <a:pt x="234" y="200"/>
                  </a:cubicBezTo>
                  <a:cubicBezTo>
                    <a:pt x="188" y="153"/>
                    <a:pt x="188" y="153"/>
                    <a:pt x="188" y="153"/>
                  </a:cubicBezTo>
                  <a:cubicBezTo>
                    <a:pt x="223" y="127"/>
                    <a:pt x="268" y="116"/>
                    <a:pt x="313" y="124"/>
                  </a:cubicBezTo>
                  <a:close/>
                  <a:moveTo>
                    <a:pt x="436" y="223"/>
                  </a:moveTo>
                  <a:cubicBezTo>
                    <a:pt x="372" y="239"/>
                    <a:pt x="372" y="239"/>
                    <a:pt x="372" y="239"/>
                  </a:cubicBezTo>
                  <a:cubicBezTo>
                    <a:pt x="362" y="221"/>
                    <a:pt x="347" y="205"/>
                    <a:pt x="327" y="196"/>
                  </a:cubicBezTo>
                  <a:cubicBezTo>
                    <a:pt x="345" y="133"/>
                    <a:pt x="345" y="133"/>
                    <a:pt x="345" y="133"/>
                  </a:cubicBezTo>
                  <a:cubicBezTo>
                    <a:pt x="388" y="150"/>
                    <a:pt x="419" y="183"/>
                    <a:pt x="436" y="223"/>
                  </a:cubicBezTo>
                  <a:close/>
                  <a:moveTo>
                    <a:pt x="382" y="271"/>
                  </a:moveTo>
                  <a:cubicBezTo>
                    <a:pt x="445" y="255"/>
                    <a:pt x="445" y="255"/>
                    <a:pt x="445" y="255"/>
                  </a:cubicBezTo>
                  <a:cubicBezTo>
                    <a:pt x="449" y="279"/>
                    <a:pt x="448" y="305"/>
                    <a:pt x="441" y="330"/>
                  </a:cubicBezTo>
                  <a:cubicBezTo>
                    <a:pt x="433" y="357"/>
                    <a:pt x="419" y="380"/>
                    <a:pt x="401" y="399"/>
                  </a:cubicBezTo>
                  <a:cubicBezTo>
                    <a:pt x="356" y="352"/>
                    <a:pt x="356" y="352"/>
                    <a:pt x="356" y="352"/>
                  </a:cubicBezTo>
                  <a:cubicBezTo>
                    <a:pt x="366" y="341"/>
                    <a:pt x="374" y="327"/>
                    <a:pt x="379" y="312"/>
                  </a:cubicBezTo>
                  <a:cubicBezTo>
                    <a:pt x="383" y="298"/>
                    <a:pt x="384" y="284"/>
                    <a:pt x="382" y="271"/>
                  </a:cubicBezTo>
                  <a:close/>
                  <a:moveTo>
                    <a:pt x="325" y="296"/>
                  </a:moveTo>
                  <a:cubicBezTo>
                    <a:pt x="319" y="319"/>
                    <a:pt x="295" y="332"/>
                    <a:pt x="273" y="325"/>
                  </a:cubicBezTo>
                  <a:cubicBezTo>
                    <a:pt x="250" y="319"/>
                    <a:pt x="237" y="295"/>
                    <a:pt x="243" y="273"/>
                  </a:cubicBezTo>
                  <a:cubicBezTo>
                    <a:pt x="250" y="250"/>
                    <a:pt x="274" y="237"/>
                    <a:pt x="296" y="244"/>
                  </a:cubicBezTo>
                  <a:cubicBezTo>
                    <a:pt x="319" y="250"/>
                    <a:pt x="332" y="274"/>
                    <a:pt x="325" y="296"/>
                  </a:cubicBezTo>
                  <a:close/>
                  <a:moveTo>
                    <a:pt x="188" y="302"/>
                  </a:moveTo>
                  <a:cubicBezTo>
                    <a:pt x="125" y="318"/>
                    <a:pt x="125" y="318"/>
                    <a:pt x="125" y="318"/>
                  </a:cubicBezTo>
                  <a:cubicBezTo>
                    <a:pt x="119" y="293"/>
                    <a:pt x="120" y="266"/>
                    <a:pt x="128" y="239"/>
                  </a:cubicBezTo>
                  <a:cubicBezTo>
                    <a:pt x="135" y="215"/>
                    <a:pt x="147" y="193"/>
                    <a:pt x="163" y="175"/>
                  </a:cubicBezTo>
                  <a:cubicBezTo>
                    <a:pt x="209" y="222"/>
                    <a:pt x="209" y="222"/>
                    <a:pt x="209" y="222"/>
                  </a:cubicBezTo>
                  <a:cubicBezTo>
                    <a:pt x="200" y="232"/>
                    <a:pt x="194" y="244"/>
                    <a:pt x="190" y="257"/>
                  </a:cubicBezTo>
                  <a:cubicBezTo>
                    <a:pt x="186" y="273"/>
                    <a:pt x="185" y="288"/>
                    <a:pt x="188" y="302"/>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grpSp>
      <p:grpSp>
        <p:nvGrpSpPr>
          <p:cNvPr id="3" name="Group 2"/>
          <p:cNvGrpSpPr/>
          <p:nvPr/>
        </p:nvGrpSpPr>
        <p:grpSpPr>
          <a:xfrm>
            <a:off x="4566323" y="1511624"/>
            <a:ext cx="1092287" cy="1079198"/>
            <a:chOff x="1864692" y="1126915"/>
            <a:chExt cx="1092287" cy="1079198"/>
          </a:xfrm>
        </p:grpSpPr>
        <p:sp>
          <p:nvSpPr>
            <p:cNvPr id="31" name="Freeform 30"/>
            <p:cNvSpPr>
              <a:spLocks noEditPoints="1"/>
            </p:cNvSpPr>
            <p:nvPr/>
          </p:nvSpPr>
          <p:spPr bwMode="auto">
            <a:xfrm>
              <a:off x="2005773" y="1301448"/>
              <a:ext cx="799944" cy="799944"/>
            </a:xfrm>
            <a:custGeom>
              <a:avLst/>
              <a:gdLst>
                <a:gd name="T0" fmla="*/ 138 w 280"/>
                <a:gd name="T1" fmla="*/ 265 h 280"/>
                <a:gd name="T2" fmla="*/ 13 w 280"/>
                <a:gd name="T3" fmla="*/ 140 h 280"/>
                <a:gd name="T4" fmla="*/ 138 w 280"/>
                <a:gd name="T5" fmla="*/ 15 h 280"/>
                <a:gd name="T6" fmla="*/ 263 w 280"/>
                <a:gd name="T7" fmla="*/ 140 h 280"/>
                <a:gd name="T8" fmla="*/ 138 w 280"/>
                <a:gd name="T9" fmla="*/ 265 h 280"/>
                <a:gd name="T10" fmla="*/ 140 w 280"/>
                <a:gd name="T11" fmla="*/ 0 h 280"/>
                <a:gd name="T12" fmla="*/ 0 w 280"/>
                <a:gd name="T13" fmla="*/ 140 h 280"/>
                <a:gd name="T14" fmla="*/ 140 w 280"/>
                <a:gd name="T15" fmla="*/ 280 h 280"/>
                <a:gd name="T16" fmla="*/ 280 w 280"/>
                <a:gd name="T17" fmla="*/ 140 h 280"/>
                <a:gd name="T18" fmla="*/ 140 w 280"/>
                <a:gd name="T19"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280">
                  <a:moveTo>
                    <a:pt x="138" y="265"/>
                  </a:moveTo>
                  <a:cubicBezTo>
                    <a:pt x="69" y="265"/>
                    <a:pt x="13" y="209"/>
                    <a:pt x="13" y="140"/>
                  </a:cubicBezTo>
                  <a:cubicBezTo>
                    <a:pt x="13" y="71"/>
                    <a:pt x="69" y="15"/>
                    <a:pt x="138" y="15"/>
                  </a:cubicBezTo>
                  <a:cubicBezTo>
                    <a:pt x="207" y="15"/>
                    <a:pt x="263" y="71"/>
                    <a:pt x="263" y="140"/>
                  </a:cubicBezTo>
                  <a:cubicBezTo>
                    <a:pt x="263" y="209"/>
                    <a:pt x="207" y="265"/>
                    <a:pt x="138" y="265"/>
                  </a:cubicBezTo>
                  <a:moveTo>
                    <a:pt x="140" y="0"/>
                  </a:moveTo>
                  <a:cubicBezTo>
                    <a:pt x="63" y="0"/>
                    <a:pt x="0" y="63"/>
                    <a:pt x="0" y="140"/>
                  </a:cubicBezTo>
                  <a:cubicBezTo>
                    <a:pt x="0" y="217"/>
                    <a:pt x="63" y="280"/>
                    <a:pt x="140" y="280"/>
                  </a:cubicBezTo>
                  <a:cubicBezTo>
                    <a:pt x="217" y="280"/>
                    <a:pt x="280" y="217"/>
                    <a:pt x="280" y="140"/>
                  </a:cubicBezTo>
                  <a:cubicBezTo>
                    <a:pt x="280" y="63"/>
                    <a:pt x="217" y="0"/>
                    <a:pt x="140" y="0"/>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sp>
          <p:nvSpPr>
            <p:cNvPr id="44" name="Freeform 43"/>
            <p:cNvSpPr>
              <a:spLocks noEditPoints="1"/>
            </p:cNvSpPr>
            <p:nvPr/>
          </p:nvSpPr>
          <p:spPr bwMode="auto">
            <a:xfrm>
              <a:off x="1882145" y="1126915"/>
              <a:ext cx="1074834" cy="1073380"/>
            </a:xfrm>
            <a:custGeom>
              <a:avLst/>
              <a:gdLst>
                <a:gd name="T0" fmla="*/ 330 w 376"/>
                <a:gd name="T1" fmla="*/ 303 h 376"/>
                <a:gd name="T2" fmla="*/ 309 w 376"/>
                <a:gd name="T3" fmla="*/ 276 h 376"/>
                <a:gd name="T4" fmla="*/ 325 w 376"/>
                <a:gd name="T5" fmla="*/ 246 h 376"/>
                <a:gd name="T6" fmla="*/ 335 w 376"/>
                <a:gd name="T7" fmla="*/ 209 h 376"/>
                <a:gd name="T8" fmla="*/ 369 w 376"/>
                <a:gd name="T9" fmla="*/ 204 h 376"/>
                <a:gd name="T10" fmla="*/ 376 w 376"/>
                <a:gd name="T11" fmla="*/ 197 h 376"/>
                <a:gd name="T12" fmla="*/ 375 w 376"/>
                <a:gd name="T13" fmla="*/ 173 h 376"/>
                <a:gd name="T14" fmla="*/ 368 w 376"/>
                <a:gd name="T15" fmla="*/ 166 h 376"/>
                <a:gd name="T16" fmla="*/ 333 w 376"/>
                <a:gd name="T17" fmla="*/ 162 h 376"/>
                <a:gd name="T18" fmla="*/ 307 w 376"/>
                <a:gd name="T19" fmla="*/ 104 h 376"/>
                <a:gd name="T20" fmla="*/ 332 w 376"/>
                <a:gd name="T21" fmla="*/ 75 h 376"/>
                <a:gd name="T22" fmla="*/ 332 w 376"/>
                <a:gd name="T23" fmla="*/ 65 h 376"/>
                <a:gd name="T24" fmla="*/ 315 w 376"/>
                <a:gd name="T25" fmla="*/ 48 h 376"/>
                <a:gd name="T26" fmla="*/ 305 w 376"/>
                <a:gd name="T27" fmla="*/ 47 h 376"/>
                <a:gd name="T28" fmla="*/ 273 w 376"/>
                <a:gd name="T29" fmla="*/ 71 h 376"/>
                <a:gd name="T30" fmla="*/ 273 w 376"/>
                <a:gd name="T31" fmla="*/ 71 h 376"/>
                <a:gd name="T32" fmla="*/ 244 w 376"/>
                <a:gd name="T33" fmla="*/ 55 h 376"/>
                <a:gd name="T34" fmla="*/ 215 w 376"/>
                <a:gd name="T35" fmla="*/ 47 h 376"/>
                <a:gd name="T36" fmla="*/ 215 w 376"/>
                <a:gd name="T37" fmla="*/ 46 h 376"/>
                <a:gd name="T38" fmla="*/ 208 w 376"/>
                <a:gd name="T39" fmla="*/ 7 h 376"/>
                <a:gd name="T40" fmla="*/ 201 w 376"/>
                <a:gd name="T41" fmla="*/ 0 h 376"/>
                <a:gd name="T42" fmla="*/ 177 w 376"/>
                <a:gd name="T43" fmla="*/ 2 h 376"/>
                <a:gd name="T44" fmla="*/ 170 w 376"/>
                <a:gd name="T45" fmla="*/ 9 h 376"/>
                <a:gd name="T46" fmla="*/ 167 w 376"/>
                <a:gd name="T47" fmla="*/ 46 h 376"/>
                <a:gd name="T48" fmla="*/ 105 w 376"/>
                <a:gd name="T49" fmla="*/ 70 h 376"/>
                <a:gd name="T50" fmla="*/ 75 w 376"/>
                <a:gd name="T51" fmla="*/ 47 h 376"/>
                <a:gd name="T52" fmla="*/ 65 w 376"/>
                <a:gd name="T53" fmla="*/ 47 h 376"/>
                <a:gd name="T54" fmla="*/ 49 w 376"/>
                <a:gd name="T55" fmla="*/ 64 h 376"/>
                <a:gd name="T56" fmla="*/ 48 w 376"/>
                <a:gd name="T57" fmla="*/ 74 h 376"/>
                <a:gd name="T58" fmla="*/ 71 w 376"/>
                <a:gd name="T59" fmla="*/ 103 h 376"/>
                <a:gd name="T60" fmla="*/ 53 w 376"/>
                <a:gd name="T61" fmla="*/ 136 h 376"/>
                <a:gd name="T62" fmla="*/ 44 w 376"/>
                <a:gd name="T63" fmla="*/ 166 h 376"/>
                <a:gd name="T64" fmla="*/ 7 w 376"/>
                <a:gd name="T65" fmla="*/ 172 h 376"/>
                <a:gd name="T66" fmla="*/ 1 w 376"/>
                <a:gd name="T67" fmla="*/ 179 h 376"/>
                <a:gd name="T68" fmla="*/ 1 w 376"/>
                <a:gd name="T69" fmla="*/ 203 h 376"/>
                <a:gd name="T70" fmla="*/ 8 w 376"/>
                <a:gd name="T71" fmla="*/ 210 h 376"/>
                <a:gd name="T72" fmla="*/ 44 w 376"/>
                <a:gd name="T73" fmla="*/ 214 h 376"/>
                <a:gd name="T74" fmla="*/ 70 w 376"/>
                <a:gd name="T75" fmla="*/ 278 h 376"/>
                <a:gd name="T76" fmla="*/ 49 w 376"/>
                <a:gd name="T77" fmla="*/ 305 h 376"/>
                <a:gd name="T78" fmla="*/ 50 w 376"/>
                <a:gd name="T79" fmla="*/ 314 h 376"/>
                <a:gd name="T80" fmla="*/ 66 w 376"/>
                <a:gd name="T81" fmla="*/ 331 h 376"/>
                <a:gd name="T82" fmla="*/ 76 w 376"/>
                <a:gd name="T83" fmla="*/ 332 h 376"/>
                <a:gd name="T84" fmla="*/ 103 w 376"/>
                <a:gd name="T85" fmla="*/ 311 h 376"/>
                <a:gd name="T86" fmla="*/ 134 w 376"/>
                <a:gd name="T87" fmla="*/ 327 h 376"/>
                <a:gd name="T88" fmla="*/ 164 w 376"/>
                <a:gd name="T89" fmla="*/ 336 h 376"/>
                <a:gd name="T90" fmla="*/ 169 w 376"/>
                <a:gd name="T91" fmla="*/ 369 h 376"/>
                <a:gd name="T92" fmla="*/ 176 w 376"/>
                <a:gd name="T93" fmla="*/ 376 h 376"/>
                <a:gd name="T94" fmla="*/ 200 w 376"/>
                <a:gd name="T95" fmla="*/ 376 h 376"/>
                <a:gd name="T96" fmla="*/ 207 w 376"/>
                <a:gd name="T97" fmla="*/ 369 h 376"/>
                <a:gd name="T98" fmla="*/ 211 w 376"/>
                <a:gd name="T99" fmla="*/ 336 h 376"/>
                <a:gd name="T100" fmla="*/ 276 w 376"/>
                <a:gd name="T101" fmla="*/ 309 h 376"/>
                <a:gd name="T102" fmla="*/ 303 w 376"/>
                <a:gd name="T103" fmla="*/ 330 h 376"/>
                <a:gd name="T104" fmla="*/ 313 w 376"/>
                <a:gd name="T105" fmla="*/ 330 h 376"/>
                <a:gd name="T106" fmla="*/ 330 w 376"/>
                <a:gd name="T107" fmla="*/ 313 h 376"/>
                <a:gd name="T108" fmla="*/ 330 w 376"/>
                <a:gd name="T109" fmla="*/ 303 h 376"/>
                <a:gd name="T110" fmla="*/ 144 w 376"/>
                <a:gd name="T111" fmla="*/ 300 h 376"/>
                <a:gd name="T112" fmla="*/ 80 w 376"/>
                <a:gd name="T113" fmla="*/ 147 h 376"/>
                <a:gd name="T114" fmla="*/ 233 w 376"/>
                <a:gd name="T115" fmla="*/ 82 h 376"/>
                <a:gd name="T116" fmla="*/ 298 w 376"/>
                <a:gd name="T117" fmla="*/ 236 h 376"/>
                <a:gd name="T118" fmla="*/ 144 w 376"/>
                <a:gd name="T119" fmla="*/ 30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6" h="376">
                  <a:moveTo>
                    <a:pt x="330" y="303"/>
                  </a:moveTo>
                  <a:cubicBezTo>
                    <a:pt x="309" y="276"/>
                    <a:pt x="309" y="276"/>
                    <a:pt x="309" y="276"/>
                  </a:cubicBezTo>
                  <a:cubicBezTo>
                    <a:pt x="315" y="267"/>
                    <a:pt x="321" y="257"/>
                    <a:pt x="325" y="246"/>
                  </a:cubicBezTo>
                  <a:cubicBezTo>
                    <a:pt x="330" y="234"/>
                    <a:pt x="333" y="222"/>
                    <a:pt x="335" y="209"/>
                  </a:cubicBezTo>
                  <a:cubicBezTo>
                    <a:pt x="369" y="204"/>
                    <a:pt x="369" y="204"/>
                    <a:pt x="369" y="204"/>
                  </a:cubicBezTo>
                  <a:cubicBezTo>
                    <a:pt x="373" y="203"/>
                    <a:pt x="376" y="200"/>
                    <a:pt x="376" y="197"/>
                  </a:cubicBezTo>
                  <a:cubicBezTo>
                    <a:pt x="375" y="173"/>
                    <a:pt x="375" y="173"/>
                    <a:pt x="375" y="173"/>
                  </a:cubicBezTo>
                  <a:cubicBezTo>
                    <a:pt x="375" y="169"/>
                    <a:pt x="372" y="166"/>
                    <a:pt x="368" y="166"/>
                  </a:cubicBezTo>
                  <a:cubicBezTo>
                    <a:pt x="333" y="162"/>
                    <a:pt x="333" y="162"/>
                    <a:pt x="333" y="162"/>
                  </a:cubicBezTo>
                  <a:cubicBezTo>
                    <a:pt x="329" y="141"/>
                    <a:pt x="320" y="121"/>
                    <a:pt x="307" y="104"/>
                  </a:cubicBezTo>
                  <a:cubicBezTo>
                    <a:pt x="332" y="75"/>
                    <a:pt x="332" y="75"/>
                    <a:pt x="332" y="75"/>
                  </a:cubicBezTo>
                  <a:cubicBezTo>
                    <a:pt x="334" y="72"/>
                    <a:pt x="334" y="68"/>
                    <a:pt x="332" y="65"/>
                  </a:cubicBezTo>
                  <a:cubicBezTo>
                    <a:pt x="315" y="48"/>
                    <a:pt x="315" y="48"/>
                    <a:pt x="315" y="48"/>
                  </a:cubicBezTo>
                  <a:cubicBezTo>
                    <a:pt x="313" y="45"/>
                    <a:pt x="309" y="45"/>
                    <a:pt x="305" y="47"/>
                  </a:cubicBezTo>
                  <a:cubicBezTo>
                    <a:pt x="273" y="71"/>
                    <a:pt x="273" y="71"/>
                    <a:pt x="273" y="71"/>
                  </a:cubicBezTo>
                  <a:cubicBezTo>
                    <a:pt x="273" y="71"/>
                    <a:pt x="273" y="71"/>
                    <a:pt x="273" y="71"/>
                  </a:cubicBezTo>
                  <a:cubicBezTo>
                    <a:pt x="264" y="65"/>
                    <a:pt x="255" y="59"/>
                    <a:pt x="244" y="55"/>
                  </a:cubicBezTo>
                  <a:cubicBezTo>
                    <a:pt x="235" y="51"/>
                    <a:pt x="225" y="48"/>
                    <a:pt x="215" y="47"/>
                  </a:cubicBezTo>
                  <a:cubicBezTo>
                    <a:pt x="215" y="46"/>
                    <a:pt x="215" y="46"/>
                    <a:pt x="215" y="46"/>
                  </a:cubicBezTo>
                  <a:cubicBezTo>
                    <a:pt x="208" y="7"/>
                    <a:pt x="208" y="7"/>
                    <a:pt x="208" y="7"/>
                  </a:cubicBezTo>
                  <a:cubicBezTo>
                    <a:pt x="208" y="3"/>
                    <a:pt x="204" y="0"/>
                    <a:pt x="201" y="0"/>
                  </a:cubicBezTo>
                  <a:cubicBezTo>
                    <a:pt x="177" y="2"/>
                    <a:pt x="177" y="2"/>
                    <a:pt x="177" y="2"/>
                  </a:cubicBezTo>
                  <a:cubicBezTo>
                    <a:pt x="173" y="1"/>
                    <a:pt x="170" y="5"/>
                    <a:pt x="170" y="9"/>
                  </a:cubicBezTo>
                  <a:cubicBezTo>
                    <a:pt x="167" y="46"/>
                    <a:pt x="167" y="46"/>
                    <a:pt x="167" y="46"/>
                  </a:cubicBezTo>
                  <a:cubicBezTo>
                    <a:pt x="145" y="49"/>
                    <a:pt x="124" y="57"/>
                    <a:pt x="105" y="70"/>
                  </a:cubicBezTo>
                  <a:cubicBezTo>
                    <a:pt x="75" y="47"/>
                    <a:pt x="75" y="47"/>
                    <a:pt x="75" y="47"/>
                  </a:cubicBezTo>
                  <a:cubicBezTo>
                    <a:pt x="72" y="44"/>
                    <a:pt x="68" y="44"/>
                    <a:pt x="65" y="47"/>
                  </a:cubicBezTo>
                  <a:cubicBezTo>
                    <a:pt x="49" y="64"/>
                    <a:pt x="49" y="64"/>
                    <a:pt x="49" y="64"/>
                  </a:cubicBezTo>
                  <a:cubicBezTo>
                    <a:pt x="46" y="66"/>
                    <a:pt x="46" y="71"/>
                    <a:pt x="48" y="74"/>
                  </a:cubicBezTo>
                  <a:cubicBezTo>
                    <a:pt x="71" y="103"/>
                    <a:pt x="71" y="103"/>
                    <a:pt x="71" y="103"/>
                  </a:cubicBezTo>
                  <a:cubicBezTo>
                    <a:pt x="64" y="113"/>
                    <a:pt x="58" y="124"/>
                    <a:pt x="53" y="136"/>
                  </a:cubicBezTo>
                  <a:cubicBezTo>
                    <a:pt x="49" y="146"/>
                    <a:pt x="46" y="156"/>
                    <a:pt x="44" y="166"/>
                  </a:cubicBezTo>
                  <a:cubicBezTo>
                    <a:pt x="7" y="172"/>
                    <a:pt x="7" y="172"/>
                    <a:pt x="7" y="172"/>
                  </a:cubicBezTo>
                  <a:cubicBezTo>
                    <a:pt x="3" y="172"/>
                    <a:pt x="0" y="176"/>
                    <a:pt x="1" y="179"/>
                  </a:cubicBezTo>
                  <a:cubicBezTo>
                    <a:pt x="1" y="203"/>
                    <a:pt x="1" y="203"/>
                    <a:pt x="1" y="203"/>
                  </a:cubicBezTo>
                  <a:cubicBezTo>
                    <a:pt x="1" y="206"/>
                    <a:pt x="4" y="210"/>
                    <a:pt x="8" y="210"/>
                  </a:cubicBezTo>
                  <a:cubicBezTo>
                    <a:pt x="44" y="214"/>
                    <a:pt x="44" y="214"/>
                    <a:pt x="44" y="214"/>
                  </a:cubicBezTo>
                  <a:cubicBezTo>
                    <a:pt x="47" y="237"/>
                    <a:pt x="56" y="259"/>
                    <a:pt x="70" y="278"/>
                  </a:cubicBezTo>
                  <a:cubicBezTo>
                    <a:pt x="49" y="305"/>
                    <a:pt x="49" y="305"/>
                    <a:pt x="49" y="305"/>
                  </a:cubicBezTo>
                  <a:cubicBezTo>
                    <a:pt x="47" y="308"/>
                    <a:pt x="47" y="312"/>
                    <a:pt x="50" y="314"/>
                  </a:cubicBezTo>
                  <a:cubicBezTo>
                    <a:pt x="66" y="331"/>
                    <a:pt x="66" y="331"/>
                    <a:pt x="66" y="331"/>
                  </a:cubicBezTo>
                  <a:cubicBezTo>
                    <a:pt x="69" y="334"/>
                    <a:pt x="73" y="334"/>
                    <a:pt x="76" y="332"/>
                  </a:cubicBezTo>
                  <a:cubicBezTo>
                    <a:pt x="103" y="311"/>
                    <a:pt x="103" y="311"/>
                    <a:pt x="103" y="311"/>
                  </a:cubicBezTo>
                  <a:cubicBezTo>
                    <a:pt x="113" y="317"/>
                    <a:pt x="123" y="323"/>
                    <a:pt x="134" y="327"/>
                  </a:cubicBezTo>
                  <a:cubicBezTo>
                    <a:pt x="144" y="331"/>
                    <a:pt x="154" y="334"/>
                    <a:pt x="164" y="336"/>
                  </a:cubicBezTo>
                  <a:cubicBezTo>
                    <a:pt x="169" y="369"/>
                    <a:pt x="169" y="369"/>
                    <a:pt x="169" y="369"/>
                  </a:cubicBezTo>
                  <a:cubicBezTo>
                    <a:pt x="170" y="373"/>
                    <a:pt x="173" y="376"/>
                    <a:pt x="176" y="376"/>
                  </a:cubicBezTo>
                  <a:cubicBezTo>
                    <a:pt x="200" y="376"/>
                    <a:pt x="200" y="376"/>
                    <a:pt x="200" y="376"/>
                  </a:cubicBezTo>
                  <a:cubicBezTo>
                    <a:pt x="204" y="376"/>
                    <a:pt x="207" y="373"/>
                    <a:pt x="207" y="369"/>
                  </a:cubicBezTo>
                  <a:cubicBezTo>
                    <a:pt x="211" y="336"/>
                    <a:pt x="211" y="336"/>
                    <a:pt x="211" y="336"/>
                  </a:cubicBezTo>
                  <a:cubicBezTo>
                    <a:pt x="235" y="333"/>
                    <a:pt x="257" y="323"/>
                    <a:pt x="276" y="309"/>
                  </a:cubicBezTo>
                  <a:cubicBezTo>
                    <a:pt x="303" y="330"/>
                    <a:pt x="303" y="330"/>
                    <a:pt x="303" y="330"/>
                  </a:cubicBezTo>
                  <a:cubicBezTo>
                    <a:pt x="306" y="332"/>
                    <a:pt x="310" y="332"/>
                    <a:pt x="313" y="330"/>
                  </a:cubicBezTo>
                  <a:cubicBezTo>
                    <a:pt x="330" y="313"/>
                    <a:pt x="330" y="313"/>
                    <a:pt x="330" y="313"/>
                  </a:cubicBezTo>
                  <a:cubicBezTo>
                    <a:pt x="332" y="310"/>
                    <a:pt x="332" y="306"/>
                    <a:pt x="330" y="303"/>
                  </a:cubicBezTo>
                  <a:close/>
                  <a:moveTo>
                    <a:pt x="144" y="300"/>
                  </a:moveTo>
                  <a:cubicBezTo>
                    <a:pt x="84" y="276"/>
                    <a:pt x="55" y="207"/>
                    <a:pt x="80" y="147"/>
                  </a:cubicBezTo>
                  <a:cubicBezTo>
                    <a:pt x="104" y="86"/>
                    <a:pt x="173" y="57"/>
                    <a:pt x="233" y="82"/>
                  </a:cubicBezTo>
                  <a:cubicBezTo>
                    <a:pt x="294" y="106"/>
                    <a:pt x="323" y="175"/>
                    <a:pt x="298" y="236"/>
                  </a:cubicBezTo>
                  <a:cubicBezTo>
                    <a:pt x="274" y="296"/>
                    <a:pt x="205" y="325"/>
                    <a:pt x="144" y="30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sp>
          <p:nvSpPr>
            <p:cNvPr id="45" name="Freeform 44"/>
            <p:cNvSpPr>
              <a:spLocks noEditPoints="1"/>
            </p:cNvSpPr>
            <p:nvPr/>
          </p:nvSpPr>
          <p:spPr bwMode="auto">
            <a:xfrm>
              <a:off x="1864692" y="1132733"/>
              <a:ext cx="1071925" cy="1073380"/>
            </a:xfrm>
            <a:custGeom>
              <a:avLst/>
              <a:gdLst>
                <a:gd name="T0" fmla="*/ 330 w 375"/>
                <a:gd name="T1" fmla="*/ 303 h 376"/>
                <a:gd name="T2" fmla="*/ 309 w 375"/>
                <a:gd name="T3" fmla="*/ 275 h 376"/>
                <a:gd name="T4" fmla="*/ 325 w 375"/>
                <a:gd name="T5" fmla="*/ 246 h 376"/>
                <a:gd name="T6" fmla="*/ 334 w 375"/>
                <a:gd name="T7" fmla="*/ 209 h 376"/>
                <a:gd name="T8" fmla="*/ 369 w 375"/>
                <a:gd name="T9" fmla="*/ 204 h 376"/>
                <a:gd name="T10" fmla="*/ 375 w 375"/>
                <a:gd name="T11" fmla="*/ 196 h 376"/>
                <a:gd name="T12" fmla="*/ 375 w 375"/>
                <a:gd name="T13" fmla="*/ 173 h 376"/>
                <a:gd name="T14" fmla="*/ 368 w 375"/>
                <a:gd name="T15" fmla="*/ 165 h 376"/>
                <a:gd name="T16" fmla="*/ 332 w 375"/>
                <a:gd name="T17" fmla="*/ 162 h 376"/>
                <a:gd name="T18" fmla="*/ 307 w 375"/>
                <a:gd name="T19" fmla="*/ 104 h 376"/>
                <a:gd name="T20" fmla="*/ 331 w 375"/>
                <a:gd name="T21" fmla="*/ 75 h 376"/>
                <a:gd name="T22" fmla="*/ 331 w 375"/>
                <a:gd name="T23" fmla="*/ 65 h 376"/>
                <a:gd name="T24" fmla="*/ 315 w 375"/>
                <a:gd name="T25" fmla="*/ 48 h 376"/>
                <a:gd name="T26" fmla="*/ 305 w 375"/>
                <a:gd name="T27" fmla="*/ 47 h 376"/>
                <a:gd name="T28" fmla="*/ 273 w 375"/>
                <a:gd name="T29" fmla="*/ 70 h 376"/>
                <a:gd name="T30" fmla="*/ 273 w 375"/>
                <a:gd name="T31" fmla="*/ 70 h 376"/>
                <a:gd name="T32" fmla="*/ 244 w 375"/>
                <a:gd name="T33" fmla="*/ 55 h 376"/>
                <a:gd name="T34" fmla="*/ 215 w 375"/>
                <a:gd name="T35" fmla="*/ 46 h 376"/>
                <a:gd name="T36" fmla="*/ 215 w 375"/>
                <a:gd name="T37" fmla="*/ 45 h 376"/>
                <a:gd name="T38" fmla="*/ 208 w 375"/>
                <a:gd name="T39" fmla="*/ 6 h 376"/>
                <a:gd name="T40" fmla="*/ 200 w 375"/>
                <a:gd name="T41" fmla="*/ 0 h 376"/>
                <a:gd name="T42" fmla="*/ 176 w 375"/>
                <a:gd name="T43" fmla="*/ 1 h 376"/>
                <a:gd name="T44" fmla="*/ 170 w 375"/>
                <a:gd name="T45" fmla="*/ 8 h 376"/>
                <a:gd name="T46" fmla="*/ 167 w 375"/>
                <a:gd name="T47" fmla="*/ 45 h 376"/>
                <a:gd name="T48" fmla="*/ 105 w 375"/>
                <a:gd name="T49" fmla="*/ 70 h 376"/>
                <a:gd name="T50" fmla="*/ 75 w 375"/>
                <a:gd name="T51" fmla="*/ 46 h 376"/>
                <a:gd name="T52" fmla="*/ 65 w 375"/>
                <a:gd name="T53" fmla="*/ 47 h 376"/>
                <a:gd name="T54" fmla="*/ 48 w 375"/>
                <a:gd name="T55" fmla="*/ 64 h 376"/>
                <a:gd name="T56" fmla="*/ 48 w 375"/>
                <a:gd name="T57" fmla="*/ 73 h 376"/>
                <a:gd name="T58" fmla="*/ 70 w 375"/>
                <a:gd name="T59" fmla="*/ 103 h 376"/>
                <a:gd name="T60" fmla="*/ 52 w 375"/>
                <a:gd name="T61" fmla="*/ 135 h 376"/>
                <a:gd name="T62" fmla="*/ 44 w 375"/>
                <a:gd name="T63" fmla="*/ 166 h 376"/>
                <a:gd name="T64" fmla="*/ 7 w 375"/>
                <a:gd name="T65" fmla="*/ 171 h 376"/>
                <a:gd name="T66" fmla="*/ 0 w 375"/>
                <a:gd name="T67" fmla="*/ 179 h 376"/>
                <a:gd name="T68" fmla="*/ 1 w 375"/>
                <a:gd name="T69" fmla="*/ 203 h 376"/>
                <a:gd name="T70" fmla="*/ 7 w 375"/>
                <a:gd name="T71" fmla="*/ 210 h 376"/>
                <a:gd name="T72" fmla="*/ 43 w 375"/>
                <a:gd name="T73" fmla="*/ 214 h 376"/>
                <a:gd name="T74" fmla="*/ 70 w 375"/>
                <a:gd name="T75" fmla="*/ 277 h 376"/>
                <a:gd name="T76" fmla="*/ 49 w 375"/>
                <a:gd name="T77" fmla="*/ 304 h 376"/>
                <a:gd name="T78" fmla="*/ 49 w 375"/>
                <a:gd name="T79" fmla="*/ 314 h 376"/>
                <a:gd name="T80" fmla="*/ 66 w 375"/>
                <a:gd name="T81" fmla="*/ 331 h 376"/>
                <a:gd name="T82" fmla="*/ 76 w 375"/>
                <a:gd name="T83" fmla="*/ 331 h 376"/>
                <a:gd name="T84" fmla="*/ 103 w 375"/>
                <a:gd name="T85" fmla="*/ 310 h 376"/>
                <a:gd name="T86" fmla="*/ 133 w 375"/>
                <a:gd name="T87" fmla="*/ 327 h 376"/>
                <a:gd name="T88" fmla="*/ 164 w 375"/>
                <a:gd name="T89" fmla="*/ 336 h 376"/>
                <a:gd name="T90" fmla="*/ 169 w 375"/>
                <a:gd name="T91" fmla="*/ 369 h 376"/>
                <a:gd name="T92" fmla="*/ 176 w 375"/>
                <a:gd name="T93" fmla="*/ 376 h 376"/>
                <a:gd name="T94" fmla="*/ 200 w 375"/>
                <a:gd name="T95" fmla="*/ 375 h 376"/>
                <a:gd name="T96" fmla="*/ 207 w 375"/>
                <a:gd name="T97" fmla="*/ 368 h 376"/>
                <a:gd name="T98" fmla="*/ 210 w 375"/>
                <a:gd name="T99" fmla="*/ 336 h 376"/>
                <a:gd name="T100" fmla="*/ 276 w 375"/>
                <a:gd name="T101" fmla="*/ 309 h 376"/>
                <a:gd name="T102" fmla="*/ 302 w 375"/>
                <a:gd name="T103" fmla="*/ 330 h 376"/>
                <a:gd name="T104" fmla="*/ 312 w 375"/>
                <a:gd name="T105" fmla="*/ 329 h 376"/>
                <a:gd name="T106" fmla="*/ 329 w 375"/>
                <a:gd name="T107" fmla="*/ 312 h 376"/>
                <a:gd name="T108" fmla="*/ 330 w 375"/>
                <a:gd name="T109" fmla="*/ 303 h 376"/>
                <a:gd name="T110" fmla="*/ 143 w 375"/>
                <a:gd name="T111" fmla="*/ 303 h 376"/>
                <a:gd name="T112" fmla="*/ 76 w 375"/>
                <a:gd name="T113" fmla="*/ 145 h 376"/>
                <a:gd name="T114" fmla="*/ 234 w 375"/>
                <a:gd name="T115" fmla="*/ 78 h 376"/>
                <a:gd name="T116" fmla="*/ 301 w 375"/>
                <a:gd name="T117" fmla="*/ 236 h 376"/>
                <a:gd name="T118" fmla="*/ 143 w 375"/>
                <a:gd name="T119" fmla="*/ 30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5" h="376">
                  <a:moveTo>
                    <a:pt x="330" y="303"/>
                  </a:moveTo>
                  <a:cubicBezTo>
                    <a:pt x="309" y="275"/>
                    <a:pt x="309" y="275"/>
                    <a:pt x="309" y="275"/>
                  </a:cubicBezTo>
                  <a:cubicBezTo>
                    <a:pt x="315" y="266"/>
                    <a:pt x="320" y="257"/>
                    <a:pt x="325" y="246"/>
                  </a:cubicBezTo>
                  <a:cubicBezTo>
                    <a:pt x="329" y="234"/>
                    <a:pt x="333" y="221"/>
                    <a:pt x="334" y="209"/>
                  </a:cubicBezTo>
                  <a:cubicBezTo>
                    <a:pt x="369" y="204"/>
                    <a:pt x="369" y="204"/>
                    <a:pt x="369" y="204"/>
                  </a:cubicBezTo>
                  <a:cubicBezTo>
                    <a:pt x="373" y="203"/>
                    <a:pt x="375" y="200"/>
                    <a:pt x="375" y="196"/>
                  </a:cubicBezTo>
                  <a:cubicBezTo>
                    <a:pt x="375" y="173"/>
                    <a:pt x="375" y="173"/>
                    <a:pt x="375" y="173"/>
                  </a:cubicBezTo>
                  <a:cubicBezTo>
                    <a:pt x="375" y="169"/>
                    <a:pt x="372" y="166"/>
                    <a:pt x="368" y="165"/>
                  </a:cubicBezTo>
                  <a:cubicBezTo>
                    <a:pt x="332" y="162"/>
                    <a:pt x="332" y="162"/>
                    <a:pt x="332" y="162"/>
                  </a:cubicBezTo>
                  <a:cubicBezTo>
                    <a:pt x="328" y="141"/>
                    <a:pt x="319" y="121"/>
                    <a:pt x="307" y="104"/>
                  </a:cubicBezTo>
                  <a:cubicBezTo>
                    <a:pt x="331" y="75"/>
                    <a:pt x="331" y="75"/>
                    <a:pt x="331" y="75"/>
                  </a:cubicBezTo>
                  <a:cubicBezTo>
                    <a:pt x="334" y="72"/>
                    <a:pt x="334" y="67"/>
                    <a:pt x="331" y="65"/>
                  </a:cubicBezTo>
                  <a:cubicBezTo>
                    <a:pt x="315" y="48"/>
                    <a:pt x="315" y="48"/>
                    <a:pt x="315" y="48"/>
                  </a:cubicBezTo>
                  <a:cubicBezTo>
                    <a:pt x="312" y="45"/>
                    <a:pt x="308" y="45"/>
                    <a:pt x="305" y="47"/>
                  </a:cubicBezTo>
                  <a:cubicBezTo>
                    <a:pt x="273" y="70"/>
                    <a:pt x="273" y="70"/>
                    <a:pt x="273" y="70"/>
                  </a:cubicBezTo>
                  <a:cubicBezTo>
                    <a:pt x="273" y="70"/>
                    <a:pt x="273" y="70"/>
                    <a:pt x="273" y="70"/>
                  </a:cubicBezTo>
                  <a:cubicBezTo>
                    <a:pt x="264" y="64"/>
                    <a:pt x="254" y="59"/>
                    <a:pt x="244" y="55"/>
                  </a:cubicBezTo>
                  <a:cubicBezTo>
                    <a:pt x="234" y="51"/>
                    <a:pt x="224" y="48"/>
                    <a:pt x="215" y="46"/>
                  </a:cubicBezTo>
                  <a:cubicBezTo>
                    <a:pt x="215" y="45"/>
                    <a:pt x="215" y="45"/>
                    <a:pt x="215" y="45"/>
                  </a:cubicBezTo>
                  <a:cubicBezTo>
                    <a:pt x="208" y="6"/>
                    <a:pt x="208" y="6"/>
                    <a:pt x="208" y="6"/>
                  </a:cubicBezTo>
                  <a:cubicBezTo>
                    <a:pt x="207" y="3"/>
                    <a:pt x="204" y="0"/>
                    <a:pt x="200" y="0"/>
                  </a:cubicBezTo>
                  <a:cubicBezTo>
                    <a:pt x="176" y="1"/>
                    <a:pt x="176" y="1"/>
                    <a:pt x="176" y="1"/>
                  </a:cubicBezTo>
                  <a:cubicBezTo>
                    <a:pt x="173" y="1"/>
                    <a:pt x="170" y="4"/>
                    <a:pt x="170" y="8"/>
                  </a:cubicBezTo>
                  <a:cubicBezTo>
                    <a:pt x="167" y="45"/>
                    <a:pt x="167" y="45"/>
                    <a:pt x="167" y="45"/>
                  </a:cubicBezTo>
                  <a:cubicBezTo>
                    <a:pt x="144" y="49"/>
                    <a:pt x="123" y="57"/>
                    <a:pt x="105" y="70"/>
                  </a:cubicBezTo>
                  <a:cubicBezTo>
                    <a:pt x="75" y="46"/>
                    <a:pt x="75" y="46"/>
                    <a:pt x="75" y="46"/>
                  </a:cubicBezTo>
                  <a:cubicBezTo>
                    <a:pt x="72" y="44"/>
                    <a:pt x="67" y="44"/>
                    <a:pt x="65" y="47"/>
                  </a:cubicBezTo>
                  <a:cubicBezTo>
                    <a:pt x="48" y="64"/>
                    <a:pt x="48" y="64"/>
                    <a:pt x="48" y="64"/>
                  </a:cubicBezTo>
                  <a:cubicBezTo>
                    <a:pt x="45" y="66"/>
                    <a:pt x="45" y="70"/>
                    <a:pt x="48" y="73"/>
                  </a:cubicBezTo>
                  <a:cubicBezTo>
                    <a:pt x="70" y="103"/>
                    <a:pt x="70" y="103"/>
                    <a:pt x="70" y="103"/>
                  </a:cubicBezTo>
                  <a:cubicBezTo>
                    <a:pt x="63" y="113"/>
                    <a:pt x="57" y="124"/>
                    <a:pt x="52" y="135"/>
                  </a:cubicBezTo>
                  <a:cubicBezTo>
                    <a:pt x="48" y="146"/>
                    <a:pt x="45" y="156"/>
                    <a:pt x="44" y="166"/>
                  </a:cubicBezTo>
                  <a:cubicBezTo>
                    <a:pt x="7" y="171"/>
                    <a:pt x="7" y="171"/>
                    <a:pt x="7" y="171"/>
                  </a:cubicBezTo>
                  <a:cubicBezTo>
                    <a:pt x="3" y="172"/>
                    <a:pt x="0" y="175"/>
                    <a:pt x="0" y="179"/>
                  </a:cubicBezTo>
                  <a:cubicBezTo>
                    <a:pt x="1" y="203"/>
                    <a:pt x="1" y="203"/>
                    <a:pt x="1" y="203"/>
                  </a:cubicBezTo>
                  <a:cubicBezTo>
                    <a:pt x="0" y="206"/>
                    <a:pt x="3" y="209"/>
                    <a:pt x="7" y="210"/>
                  </a:cubicBezTo>
                  <a:cubicBezTo>
                    <a:pt x="43" y="214"/>
                    <a:pt x="43" y="214"/>
                    <a:pt x="43" y="214"/>
                  </a:cubicBezTo>
                  <a:cubicBezTo>
                    <a:pt x="47" y="237"/>
                    <a:pt x="56" y="258"/>
                    <a:pt x="70" y="277"/>
                  </a:cubicBezTo>
                  <a:cubicBezTo>
                    <a:pt x="49" y="304"/>
                    <a:pt x="49" y="304"/>
                    <a:pt x="49" y="304"/>
                  </a:cubicBezTo>
                  <a:cubicBezTo>
                    <a:pt x="46" y="307"/>
                    <a:pt x="46" y="312"/>
                    <a:pt x="49" y="314"/>
                  </a:cubicBezTo>
                  <a:cubicBezTo>
                    <a:pt x="66" y="331"/>
                    <a:pt x="66" y="331"/>
                    <a:pt x="66" y="331"/>
                  </a:cubicBezTo>
                  <a:cubicBezTo>
                    <a:pt x="68" y="334"/>
                    <a:pt x="73" y="334"/>
                    <a:pt x="76" y="331"/>
                  </a:cubicBezTo>
                  <a:cubicBezTo>
                    <a:pt x="103" y="310"/>
                    <a:pt x="103" y="310"/>
                    <a:pt x="103" y="310"/>
                  </a:cubicBezTo>
                  <a:cubicBezTo>
                    <a:pt x="112" y="317"/>
                    <a:pt x="122" y="322"/>
                    <a:pt x="133" y="327"/>
                  </a:cubicBezTo>
                  <a:cubicBezTo>
                    <a:pt x="143" y="331"/>
                    <a:pt x="154" y="334"/>
                    <a:pt x="164" y="336"/>
                  </a:cubicBezTo>
                  <a:cubicBezTo>
                    <a:pt x="169" y="369"/>
                    <a:pt x="169" y="369"/>
                    <a:pt x="169" y="369"/>
                  </a:cubicBezTo>
                  <a:cubicBezTo>
                    <a:pt x="169" y="373"/>
                    <a:pt x="172" y="376"/>
                    <a:pt x="176" y="376"/>
                  </a:cubicBezTo>
                  <a:cubicBezTo>
                    <a:pt x="200" y="375"/>
                    <a:pt x="200" y="375"/>
                    <a:pt x="200" y="375"/>
                  </a:cubicBezTo>
                  <a:cubicBezTo>
                    <a:pt x="203" y="375"/>
                    <a:pt x="206" y="372"/>
                    <a:pt x="207" y="368"/>
                  </a:cubicBezTo>
                  <a:cubicBezTo>
                    <a:pt x="210" y="336"/>
                    <a:pt x="210" y="336"/>
                    <a:pt x="210" y="336"/>
                  </a:cubicBezTo>
                  <a:cubicBezTo>
                    <a:pt x="234" y="332"/>
                    <a:pt x="257" y="323"/>
                    <a:pt x="276" y="309"/>
                  </a:cubicBezTo>
                  <a:cubicBezTo>
                    <a:pt x="302" y="330"/>
                    <a:pt x="302" y="330"/>
                    <a:pt x="302" y="330"/>
                  </a:cubicBezTo>
                  <a:cubicBezTo>
                    <a:pt x="305" y="332"/>
                    <a:pt x="310" y="332"/>
                    <a:pt x="312" y="329"/>
                  </a:cubicBezTo>
                  <a:cubicBezTo>
                    <a:pt x="329" y="312"/>
                    <a:pt x="329" y="312"/>
                    <a:pt x="329" y="312"/>
                  </a:cubicBezTo>
                  <a:cubicBezTo>
                    <a:pt x="332" y="310"/>
                    <a:pt x="332" y="306"/>
                    <a:pt x="330" y="303"/>
                  </a:cubicBezTo>
                  <a:close/>
                  <a:moveTo>
                    <a:pt x="143" y="303"/>
                  </a:moveTo>
                  <a:cubicBezTo>
                    <a:pt x="81" y="278"/>
                    <a:pt x="51" y="207"/>
                    <a:pt x="76" y="145"/>
                  </a:cubicBezTo>
                  <a:cubicBezTo>
                    <a:pt x="101" y="83"/>
                    <a:pt x="172" y="53"/>
                    <a:pt x="234" y="78"/>
                  </a:cubicBezTo>
                  <a:cubicBezTo>
                    <a:pt x="296" y="103"/>
                    <a:pt x="326" y="174"/>
                    <a:pt x="301" y="236"/>
                  </a:cubicBezTo>
                  <a:cubicBezTo>
                    <a:pt x="276" y="299"/>
                    <a:pt x="205" y="329"/>
                    <a:pt x="143" y="30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sp>
          <p:nvSpPr>
            <p:cNvPr id="7" name="Freeform 6"/>
            <p:cNvSpPr>
              <a:spLocks noChangeAspect="1" noEditPoints="1"/>
            </p:cNvSpPr>
            <p:nvPr/>
          </p:nvSpPr>
          <p:spPr bwMode="auto">
            <a:xfrm>
              <a:off x="2234917" y="1517856"/>
              <a:ext cx="366980" cy="316546"/>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solidFill>
              <a:schemeClr val="accent1"/>
            </a:solid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200">
                <a:solidFill>
                  <a:schemeClr val="bg1">
                    <a:lumMod val="50000"/>
                  </a:schemeClr>
                </a:solidFill>
              </a:endParaRPr>
            </a:p>
          </p:txBody>
        </p:sp>
      </p:grpSp>
      <p:grpSp>
        <p:nvGrpSpPr>
          <p:cNvPr id="4" name="Group 3"/>
          <p:cNvGrpSpPr/>
          <p:nvPr/>
        </p:nvGrpSpPr>
        <p:grpSpPr>
          <a:xfrm>
            <a:off x="5426630" y="1896315"/>
            <a:ext cx="1307545" cy="1307546"/>
            <a:chOff x="2724999" y="1511606"/>
            <a:chExt cx="1307545" cy="1307546"/>
          </a:xfrm>
        </p:grpSpPr>
        <p:sp>
          <p:nvSpPr>
            <p:cNvPr id="32" name="Freeform 31"/>
            <p:cNvSpPr>
              <a:spLocks noEditPoints="1"/>
            </p:cNvSpPr>
            <p:nvPr/>
          </p:nvSpPr>
          <p:spPr bwMode="auto">
            <a:xfrm>
              <a:off x="2735180" y="1511606"/>
              <a:ext cx="1297364" cy="1297364"/>
            </a:xfrm>
            <a:custGeom>
              <a:avLst/>
              <a:gdLst>
                <a:gd name="T0" fmla="*/ 438 w 454"/>
                <a:gd name="T1" fmla="*/ 165 h 454"/>
                <a:gd name="T2" fmla="*/ 396 w 454"/>
                <a:gd name="T3" fmla="*/ 167 h 454"/>
                <a:gd name="T4" fmla="*/ 378 w 454"/>
                <a:gd name="T5" fmla="*/ 131 h 454"/>
                <a:gd name="T6" fmla="*/ 348 w 454"/>
                <a:gd name="T7" fmla="*/ 96 h 454"/>
                <a:gd name="T8" fmla="*/ 366 w 454"/>
                <a:gd name="T9" fmla="*/ 58 h 454"/>
                <a:gd name="T10" fmla="*/ 363 w 454"/>
                <a:gd name="T11" fmla="*/ 47 h 454"/>
                <a:gd name="T12" fmla="*/ 339 w 454"/>
                <a:gd name="T13" fmla="*/ 31 h 454"/>
                <a:gd name="T14" fmla="*/ 328 w 454"/>
                <a:gd name="T15" fmla="*/ 33 h 454"/>
                <a:gd name="T16" fmla="*/ 299 w 454"/>
                <a:gd name="T17" fmla="*/ 66 h 454"/>
                <a:gd name="T18" fmla="*/ 224 w 454"/>
                <a:gd name="T19" fmla="*/ 51 h 454"/>
                <a:gd name="T20" fmla="*/ 212 w 454"/>
                <a:gd name="T21" fmla="*/ 7 h 454"/>
                <a:gd name="T22" fmla="*/ 202 w 454"/>
                <a:gd name="T23" fmla="*/ 1 h 454"/>
                <a:gd name="T24" fmla="*/ 174 w 454"/>
                <a:gd name="T25" fmla="*/ 5 h 454"/>
                <a:gd name="T26" fmla="*/ 166 w 454"/>
                <a:gd name="T27" fmla="*/ 14 h 454"/>
                <a:gd name="T28" fmla="*/ 167 w 454"/>
                <a:gd name="T29" fmla="*/ 62 h 454"/>
                <a:gd name="T30" fmla="*/ 167 w 454"/>
                <a:gd name="T31" fmla="*/ 62 h 454"/>
                <a:gd name="T32" fmla="*/ 132 w 454"/>
                <a:gd name="T33" fmla="*/ 80 h 454"/>
                <a:gd name="T34" fmla="*/ 103 w 454"/>
                <a:gd name="T35" fmla="*/ 104 h 454"/>
                <a:gd name="T36" fmla="*/ 102 w 454"/>
                <a:gd name="T37" fmla="*/ 103 h 454"/>
                <a:gd name="T38" fmla="*/ 59 w 454"/>
                <a:gd name="T39" fmla="*/ 83 h 454"/>
                <a:gd name="T40" fmla="*/ 47 w 454"/>
                <a:gd name="T41" fmla="*/ 86 h 454"/>
                <a:gd name="T42" fmla="*/ 32 w 454"/>
                <a:gd name="T43" fmla="*/ 111 h 454"/>
                <a:gd name="T44" fmla="*/ 34 w 454"/>
                <a:gd name="T45" fmla="*/ 122 h 454"/>
                <a:gd name="T46" fmla="*/ 70 w 454"/>
                <a:gd name="T47" fmla="*/ 151 h 454"/>
                <a:gd name="T48" fmla="*/ 51 w 454"/>
                <a:gd name="T49" fmla="*/ 230 h 454"/>
                <a:gd name="T50" fmla="*/ 7 w 454"/>
                <a:gd name="T51" fmla="*/ 243 h 454"/>
                <a:gd name="T52" fmla="*/ 1 w 454"/>
                <a:gd name="T53" fmla="*/ 253 h 454"/>
                <a:gd name="T54" fmla="*/ 6 w 454"/>
                <a:gd name="T55" fmla="*/ 282 h 454"/>
                <a:gd name="T56" fmla="*/ 15 w 454"/>
                <a:gd name="T57" fmla="*/ 289 h 454"/>
                <a:gd name="T58" fmla="*/ 61 w 454"/>
                <a:gd name="T59" fmla="*/ 287 h 454"/>
                <a:gd name="T60" fmla="*/ 81 w 454"/>
                <a:gd name="T61" fmla="*/ 327 h 454"/>
                <a:gd name="T62" fmla="*/ 105 w 454"/>
                <a:gd name="T63" fmla="*/ 357 h 454"/>
                <a:gd name="T64" fmla="*/ 85 w 454"/>
                <a:gd name="T65" fmla="*/ 397 h 454"/>
                <a:gd name="T66" fmla="*/ 88 w 454"/>
                <a:gd name="T67" fmla="*/ 409 h 454"/>
                <a:gd name="T68" fmla="*/ 112 w 454"/>
                <a:gd name="T69" fmla="*/ 425 h 454"/>
                <a:gd name="T70" fmla="*/ 124 w 454"/>
                <a:gd name="T71" fmla="*/ 423 h 454"/>
                <a:gd name="T72" fmla="*/ 152 w 454"/>
                <a:gd name="T73" fmla="*/ 390 h 454"/>
                <a:gd name="T74" fmla="*/ 234 w 454"/>
                <a:gd name="T75" fmla="*/ 407 h 454"/>
                <a:gd name="T76" fmla="*/ 246 w 454"/>
                <a:gd name="T77" fmla="*/ 447 h 454"/>
                <a:gd name="T78" fmla="*/ 257 w 454"/>
                <a:gd name="T79" fmla="*/ 453 h 454"/>
                <a:gd name="T80" fmla="*/ 285 w 454"/>
                <a:gd name="T81" fmla="*/ 448 h 454"/>
                <a:gd name="T82" fmla="*/ 292 w 454"/>
                <a:gd name="T83" fmla="*/ 438 h 454"/>
                <a:gd name="T84" fmla="*/ 290 w 454"/>
                <a:gd name="T85" fmla="*/ 397 h 454"/>
                <a:gd name="T86" fmla="*/ 327 w 454"/>
                <a:gd name="T87" fmla="*/ 378 h 454"/>
                <a:gd name="T88" fmla="*/ 357 w 454"/>
                <a:gd name="T89" fmla="*/ 353 h 454"/>
                <a:gd name="T90" fmla="*/ 394 w 454"/>
                <a:gd name="T91" fmla="*/ 372 h 454"/>
                <a:gd name="T92" fmla="*/ 405 w 454"/>
                <a:gd name="T93" fmla="*/ 369 h 454"/>
                <a:gd name="T94" fmla="*/ 421 w 454"/>
                <a:gd name="T95" fmla="*/ 345 h 454"/>
                <a:gd name="T96" fmla="*/ 419 w 454"/>
                <a:gd name="T97" fmla="*/ 333 h 454"/>
                <a:gd name="T98" fmla="*/ 389 w 454"/>
                <a:gd name="T99" fmla="*/ 307 h 454"/>
                <a:gd name="T100" fmla="*/ 407 w 454"/>
                <a:gd name="T101" fmla="*/ 223 h 454"/>
                <a:gd name="T102" fmla="*/ 446 w 454"/>
                <a:gd name="T103" fmla="*/ 211 h 454"/>
                <a:gd name="T104" fmla="*/ 453 w 454"/>
                <a:gd name="T105" fmla="*/ 201 h 454"/>
                <a:gd name="T106" fmla="*/ 447 w 454"/>
                <a:gd name="T107" fmla="*/ 173 h 454"/>
                <a:gd name="T108" fmla="*/ 438 w 454"/>
                <a:gd name="T109" fmla="*/ 165 h 454"/>
                <a:gd name="T110" fmla="*/ 299 w 454"/>
                <a:gd name="T111" fmla="*/ 334 h 454"/>
                <a:gd name="T112" fmla="*/ 124 w 454"/>
                <a:gd name="T113" fmla="*/ 298 h 454"/>
                <a:gd name="T114" fmla="*/ 160 w 454"/>
                <a:gd name="T115" fmla="*/ 124 h 454"/>
                <a:gd name="T116" fmla="*/ 335 w 454"/>
                <a:gd name="T117" fmla="*/ 160 h 454"/>
                <a:gd name="T118" fmla="*/ 299 w 454"/>
                <a:gd name="T119" fmla="*/ 33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4" h="454">
                  <a:moveTo>
                    <a:pt x="438" y="165"/>
                  </a:moveTo>
                  <a:cubicBezTo>
                    <a:pt x="396" y="167"/>
                    <a:pt x="396" y="167"/>
                    <a:pt x="396" y="167"/>
                  </a:cubicBezTo>
                  <a:cubicBezTo>
                    <a:pt x="392" y="155"/>
                    <a:pt x="386" y="143"/>
                    <a:pt x="378" y="131"/>
                  </a:cubicBezTo>
                  <a:cubicBezTo>
                    <a:pt x="369" y="118"/>
                    <a:pt x="359" y="106"/>
                    <a:pt x="348" y="96"/>
                  </a:cubicBezTo>
                  <a:cubicBezTo>
                    <a:pt x="366" y="58"/>
                    <a:pt x="366" y="58"/>
                    <a:pt x="366" y="58"/>
                  </a:cubicBezTo>
                  <a:cubicBezTo>
                    <a:pt x="368" y="54"/>
                    <a:pt x="367" y="49"/>
                    <a:pt x="363" y="47"/>
                  </a:cubicBezTo>
                  <a:cubicBezTo>
                    <a:pt x="339" y="31"/>
                    <a:pt x="339" y="31"/>
                    <a:pt x="339" y="31"/>
                  </a:cubicBezTo>
                  <a:cubicBezTo>
                    <a:pt x="336" y="28"/>
                    <a:pt x="331" y="29"/>
                    <a:pt x="328" y="33"/>
                  </a:cubicBezTo>
                  <a:cubicBezTo>
                    <a:pt x="299" y="66"/>
                    <a:pt x="299" y="66"/>
                    <a:pt x="299" y="66"/>
                  </a:cubicBezTo>
                  <a:cubicBezTo>
                    <a:pt x="276" y="55"/>
                    <a:pt x="250" y="51"/>
                    <a:pt x="224" y="51"/>
                  </a:cubicBezTo>
                  <a:cubicBezTo>
                    <a:pt x="212" y="7"/>
                    <a:pt x="212" y="7"/>
                    <a:pt x="212" y="7"/>
                  </a:cubicBezTo>
                  <a:cubicBezTo>
                    <a:pt x="211" y="3"/>
                    <a:pt x="206" y="0"/>
                    <a:pt x="202" y="1"/>
                  </a:cubicBezTo>
                  <a:cubicBezTo>
                    <a:pt x="174" y="5"/>
                    <a:pt x="174" y="5"/>
                    <a:pt x="174" y="5"/>
                  </a:cubicBezTo>
                  <a:cubicBezTo>
                    <a:pt x="169" y="5"/>
                    <a:pt x="166" y="9"/>
                    <a:pt x="166" y="14"/>
                  </a:cubicBezTo>
                  <a:cubicBezTo>
                    <a:pt x="167" y="62"/>
                    <a:pt x="167" y="62"/>
                    <a:pt x="167" y="62"/>
                  </a:cubicBezTo>
                  <a:cubicBezTo>
                    <a:pt x="167" y="62"/>
                    <a:pt x="167" y="62"/>
                    <a:pt x="167" y="62"/>
                  </a:cubicBezTo>
                  <a:cubicBezTo>
                    <a:pt x="155" y="67"/>
                    <a:pt x="143" y="73"/>
                    <a:pt x="132" y="80"/>
                  </a:cubicBezTo>
                  <a:cubicBezTo>
                    <a:pt x="121" y="87"/>
                    <a:pt x="112" y="95"/>
                    <a:pt x="103" y="104"/>
                  </a:cubicBezTo>
                  <a:cubicBezTo>
                    <a:pt x="102" y="103"/>
                    <a:pt x="102" y="103"/>
                    <a:pt x="102" y="103"/>
                  </a:cubicBezTo>
                  <a:cubicBezTo>
                    <a:pt x="59" y="83"/>
                    <a:pt x="59" y="83"/>
                    <a:pt x="59" y="83"/>
                  </a:cubicBezTo>
                  <a:cubicBezTo>
                    <a:pt x="55" y="81"/>
                    <a:pt x="49" y="82"/>
                    <a:pt x="47" y="86"/>
                  </a:cubicBezTo>
                  <a:cubicBezTo>
                    <a:pt x="32" y="111"/>
                    <a:pt x="32" y="111"/>
                    <a:pt x="32" y="111"/>
                  </a:cubicBezTo>
                  <a:cubicBezTo>
                    <a:pt x="30" y="114"/>
                    <a:pt x="31" y="119"/>
                    <a:pt x="34" y="122"/>
                  </a:cubicBezTo>
                  <a:cubicBezTo>
                    <a:pt x="70" y="151"/>
                    <a:pt x="70" y="151"/>
                    <a:pt x="70" y="151"/>
                  </a:cubicBezTo>
                  <a:cubicBezTo>
                    <a:pt x="58" y="175"/>
                    <a:pt x="51" y="202"/>
                    <a:pt x="51" y="230"/>
                  </a:cubicBezTo>
                  <a:cubicBezTo>
                    <a:pt x="7" y="243"/>
                    <a:pt x="7" y="243"/>
                    <a:pt x="7" y="243"/>
                  </a:cubicBezTo>
                  <a:cubicBezTo>
                    <a:pt x="3" y="245"/>
                    <a:pt x="0" y="249"/>
                    <a:pt x="1" y="253"/>
                  </a:cubicBezTo>
                  <a:cubicBezTo>
                    <a:pt x="6" y="282"/>
                    <a:pt x="6" y="282"/>
                    <a:pt x="6" y="282"/>
                  </a:cubicBezTo>
                  <a:cubicBezTo>
                    <a:pt x="6" y="286"/>
                    <a:pt x="11" y="289"/>
                    <a:pt x="15" y="289"/>
                  </a:cubicBezTo>
                  <a:cubicBezTo>
                    <a:pt x="61" y="287"/>
                    <a:pt x="61" y="287"/>
                    <a:pt x="61" y="287"/>
                  </a:cubicBezTo>
                  <a:cubicBezTo>
                    <a:pt x="66" y="301"/>
                    <a:pt x="72" y="314"/>
                    <a:pt x="81" y="327"/>
                  </a:cubicBezTo>
                  <a:cubicBezTo>
                    <a:pt x="88" y="338"/>
                    <a:pt x="96" y="348"/>
                    <a:pt x="105" y="357"/>
                  </a:cubicBezTo>
                  <a:cubicBezTo>
                    <a:pt x="85" y="397"/>
                    <a:pt x="85" y="397"/>
                    <a:pt x="85" y="397"/>
                  </a:cubicBezTo>
                  <a:cubicBezTo>
                    <a:pt x="83" y="402"/>
                    <a:pt x="84" y="407"/>
                    <a:pt x="88" y="409"/>
                  </a:cubicBezTo>
                  <a:cubicBezTo>
                    <a:pt x="112" y="425"/>
                    <a:pt x="112" y="425"/>
                    <a:pt x="112" y="425"/>
                  </a:cubicBezTo>
                  <a:cubicBezTo>
                    <a:pt x="116" y="427"/>
                    <a:pt x="121" y="426"/>
                    <a:pt x="124" y="423"/>
                  </a:cubicBezTo>
                  <a:cubicBezTo>
                    <a:pt x="152" y="390"/>
                    <a:pt x="152" y="390"/>
                    <a:pt x="152" y="390"/>
                  </a:cubicBezTo>
                  <a:cubicBezTo>
                    <a:pt x="178" y="402"/>
                    <a:pt x="206" y="408"/>
                    <a:pt x="234" y="407"/>
                  </a:cubicBezTo>
                  <a:cubicBezTo>
                    <a:pt x="246" y="447"/>
                    <a:pt x="246" y="447"/>
                    <a:pt x="246" y="447"/>
                  </a:cubicBezTo>
                  <a:cubicBezTo>
                    <a:pt x="248" y="451"/>
                    <a:pt x="252" y="454"/>
                    <a:pt x="257" y="453"/>
                  </a:cubicBezTo>
                  <a:cubicBezTo>
                    <a:pt x="285" y="448"/>
                    <a:pt x="285" y="448"/>
                    <a:pt x="285" y="448"/>
                  </a:cubicBezTo>
                  <a:cubicBezTo>
                    <a:pt x="289" y="447"/>
                    <a:pt x="292" y="443"/>
                    <a:pt x="292" y="438"/>
                  </a:cubicBezTo>
                  <a:cubicBezTo>
                    <a:pt x="290" y="397"/>
                    <a:pt x="290" y="397"/>
                    <a:pt x="290" y="397"/>
                  </a:cubicBezTo>
                  <a:cubicBezTo>
                    <a:pt x="303" y="392"/>
                    <a:pt x="315" y="386"/>
                    <a:pt x="327" y="378"/>
                  </a:cubicBezTo>
                  <a:cubicBezTo>
                    <a:pt x="338" y="371"/>
                    <a:pt x="348" y="362"/>
                    <a:pt x="357" y="353"/>
                  </a:cubicBezTo>
                  <a:cubicBezTo>
                    <a:pt x="394" y="372"/>
                    <a:pt x="394" y="372"/>
                    <a:pt x="394" y="372"/>
                  </a:cubicBezTo>
                  <a:cubicBezTo>
                    <a:pt x="398" y="374"/>
                    <a:pt x="403" y="372"/>
                    <a:pt x="405" y="369"/>
                  </a:cubicBezTo>
                  <a:cubicBezTo>
                    <a:pt x="421" y="345"/>
                    <a:pt x="421" y="345"/>
                    <a:pt x="421" y="345"/>
                  </a:cubicBezTo>
                  <a:cubicBezTo>
                    <a:pt x="424" y="341"/>
                    <a:pt x="423" y="336"/>
                    <a:pt x="419" y="333"/>
                  </a:cubicBezTo>
                  <a:cubicBezTo>
                    <a:pt x="389" y="307"/>
                    <a:pt x="389" y="307"/>
                    <a:pt x="389" y="307"/>
                  </a:cubicBezTo>
                  <a:cubicBezTo>
                    <a:pt x="402" y="281"/>
                    <a:pt x="408" y="252"/>
                    <a:pt x="407" y="223"/>
                  </a:cubicBezTo>
                  <a:cubicBezTo>
                    <a:pt x="446" y="211"/>
                    <a:pt x="446" y="211"/>
                    <a:pt x="446" y="211"/>
                  </a:cubicBezTo>
                  <a:cubicBezTo>
                    <a:pt x="451" y="210"/>
                    <a:pt x="454" y="205"/>
                    <a:pt x="453" y="201"/>
                  </a:cubicBezTo>
                  <a:cubicBezTo>
                    <a:pt x="447" y="173"/>
                    <a:pt x="447" y="173"/>
                    <a:pt x="447" y="173"/>
                  </a:cubicBezTo>
                  <a:cubicBezTo>
                    <a:pt x="447" y="168"/>
                    <a:pt x="443" y="165"/>
                    <a:pt x="438" y="165"/>
                  </a:cubicBezTo>
                  <a:close/>
                  <a:moveTo>
                    <a:pt x="299" y="334"/>
                  </a:moveTo>
                  <a:cubicBezTo>
                    <a:pt x="240" y="373"/>
                    <a:pt x="162" y="357"/>
                    <a:pt x="124" y="298"/>
                  </a:cubicBezTo>
                  <a:cubicBezTo>
                    <a:pt x="86" y="240"/>
                    <a:pt x="102" y="162"/>
                    <a:pt x="160" y="124"/>
                  </a:cubicBezTo>
                  <a:cubicBezTo>
                    <a:pt x="218" y="86"/>
                    <a:pt x="297" y="102"/>
                    <a:pt x="335" y="160"/>
                  </a:cubicBezTo>
                  <a:cubicBezTo>
                    <a:pt x="373" y="218"/>
                    <a:pt x="357" y="296"/>
                    <a:pt x="299"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sp>
          <p:nvSpPr>
            <p:cNvPr id="33" name="Freeform 32"/>
            <p:cNvSpPr>
              <a:spLocks noEditPoints="1"/>
            </p:cNvSpPr>
            <p:nvPr/>
          </p:nvSpPr>
          <p:spPr bwMode="auto">
            <a:xfrm>
              <a:off x="2724999" y="1523242"/>
              <a:ext cx="1295909" cy="1295910"/>
            </a:xfrm>
            <a:custGeom>
              <a:avLst/>
              <a:gdLst>
                <a:gd name="T0" fmla="*/ 438 w 454"/>
                <a:gd name="T1" fmla="*/ 165 h 454"/>
                <a:gd name="T2" fmla="*/ 396 w 454"/>
                <a:gd name="T3" fmla="*/ 167 h 454"/>
                <a:gd name="T4" fmla="*/ 378 w 454"/>
                <a:gd name="T5" fmla="*/ 131 h 454"/>
                <a:gd name="T6" fmla="*/ 348 w 454"/>
                <a:gd name="T7" fmla="*/ 96 h 454"/>
                <a:gd name="T8" fmla="*/ 366 w 454"/>
                <a:gd name="T9" fmla="*/ 58 h 454"/>
                <a:gd name="T10" fmla="*/ 363 w 454"/>
                <a:gd name="T11" fmla="*/ 47 h 454"/>
                <a:gd name="T12" fmla="*/ 339 w 454"/>
                <a:gd name="T13" fmla="*/ 31 h 454"/>
                <a:gd name="T14" fmla="*/ 328 w 454"/>
                <a:gd name="T15" fmla="*/ 33 h 454"/>
                <a:gd name="T16" fmla="*/ 299 w 454"/>
                <a:gd name="T17" fmla="*/ 66 h 454"/>
                <a:gd name="T18" fmla="*/ 224 w 454"/>
                <a:gd name="T19" fmla="*/ 51 h 454"/>
                <a:gd name="T20" fmla="*/ 212 w 454"/>
                <a:gd name="T21" fmla="*/ 7 h 454"/>
                <a:gd name="T22" fmla="*/ 202 w 454"/>
                <a:gd name="T23" fmla="*/ 1 h 454"/>
                <a:gd name="T24" fmla="*/ 174 w 454"/>
                <a:gd name="T25" fmla="*/ 5 h 454"/>
                <a:gd name="T26" fmla="*/ 166 w 454"/>
                <a:gd name="T27" fmla="*/ 14 h 454"/>
                <a:gd name="T28" fmla="*/ 167 w 454"/>
                <a:gd name="T29" fmla="*/ 62 h 454"/>
                <a:gd name="T30" fmla="*/ 167 w 454"/>
                <a:gd name="T31" fmla="*/ 62 h 454"/>
                <a:gd name="T32" fmla="*/ 132 w 454"/>
                <a:gd name="T33" fmla="*/ 80 h 454"/>
                <a:gd name="T34" fmla="*/ 103 w 454"/>
                <a:gd name="T35" fmla="*/ 104 h 454"/>
                <a:gd name="T36" fmla="*/ 102 w 454"/>
                <a:gd name="T37" fmla="*/ 103 h 454"/>
                <a:gd name="T38" fmla="*/ 59 w 454"/>
                <a:gd name="T39" fmla="*/ 83 h 454"/>
                <a:gd name="T40" fmla="*/ 47 w 454"/>
                <a:gd name="T41" fmla="*/ 86 h 454"/>
                <a:gd name="T42" fmla="*/ 32 w 454"/>
                <a:gd name="T43" fmla="*/ 111 h 454"/>
                <a:gd name="T44" fmla="*/ 34 w 454"/>
                <a:gd name="T45" fmla="*/ 122 h 454"/>
                <a:gd name="T46" fmla="*/ 70 w 454"/>
                <a:gd name="T47" fmla="*/ 151 h 454"/>
                <a:gd name="T48" fmla="*/ 51 w 454"/>
                <a:gd name="T49" fmla="*/ 230 h 454"/>
                <a:gd name="T50" fmla="*/ 7 w 454"/>
                <a:gd name="T51" fmla="*/ 243 h 454"/>
                <a:gd name="T52" fmla="*/ 1 w 454"/>
                <a:gd name="T53" fmla="*/ 253 h 454"/>
                <a:gd name="T54" fmla="*/ 6 w 454"/>
                <a:gd name="T55" fmla="*/ 282 h 454"/>
                <a:gd name="T56" fmla="*/ 15 w 454"/>
                <a:gd name="T57" fmla="*/ 289 h 454"/>
                <a:gd name="T58" fmla="*/ 61 w 454"/>
                <a:gd name="T59" fmla="*/ 287 h 454"/>
                <a:gd name="T60" fmla="*/ 81 w 454"/>
                <a:gd name="T61" fmla="*/ 327 h 454"/>
                <a:gd name="T62" fmla="*/ 105 w 454"/>
                <a:gd name="T63" fmla="*/ 357 h 454"/>
                <a:gd name="T64" fmla="*/ 85 w 454"/>
                <a:gd name="T65" fmla="*/ 397 h 454"/>
                <a:gd name="T66" fmla="*/ 88 w 454"/>
                <a:gd name="T67" fmla="*/ 409 h 454"/>
                <a:gd name="T68" fmla="*/ 112 w 454"/>
                <a:gd name="T69" fmla="*/ 425 h 454"/>
                <a:gd name="T70" fmla="*/ 124 w 454"/>
                <a:gd name="T71" fmla="*/ 423 h 454"/>
                <a:gd name="T72" fmla="*/ 152 w 454"/>
                <a:gd name="T73" fmla="*/ 390 h 454"/>
                <a:gd name="T74" fmla="*/ 234 w 454"/>
                <a:gd name="T75" fmla="*/ 407 h 454"/>
                <a:gd name="T76" fmla="*/ 246 w 454"/>
                <a:gd name="T77" fmla="*/ 447 h 454"/>
                <a:gd name="T78" fmla="*/ 257 w 454"/>
                <a:gd name="T79" fmla="*/ 453 h 454"/>
                <a:gd name="T80" fmla="*/ 285 w 454"/>
                <a:gd name="T81" fmla="*/ 448 h 454"/>
                <a:gd name="T82" fmla="*/ 292 w 454"/>
                <a:gd name="T83" fmla="*/ 438 h 454"/>
                <a:gd name="T84" fmla="*/ 290 w 454"/>
                <a:gd name="T85" fmla="*/ 397 h 454"/>
                <a:gd name="T86" fmla="*/ 327 w 454"/>
                <a:gd name="T87" fmla="*/ 378 h 454"/>
                <a:gd name="T88" fmla="*/ 357 w 454"/>
                <a:gd name="T89" fmla="*/ 353 h 454"/>
                <a:gd name="T90" fmla="*/ 394 w 454"/>
                <a:gd name="T91" fmla="*/ 372 h 454"/>
                <a:gd name="T92" fmla="*/ 405 w 454"/>
                <a:gd name="T93" fmla="*/ 369 h 454"/>
                <a:gd name="T94" fmla="*/ 421 w 454"/>
                <a:gd name="T95" fmla="*/ 345 h 454"/>
                <a:gd name="T96" fmla="*/ 419 w 454"/>
                <a:gd name="T97" fmla="*/ 333 h 454"/>
                <a:gd name="T98" fmla="*/ 389 w 454"/>
                <a:gd name="T99" fmla="*/ 307 h 454"/>
                <a:gd name="T100" fmla="*/ 407 w 454"/>
                <a:gd name="T101" fmla="*/ 223 h 454"/>
                <a:gd name="T102" fmla="*/ 446 w 454"/>
                <a:gd name="T103" fmla="*/ 211 h 454"/>
                <a:gd name="T104" fmla="*/ 453 w 454"/>
                <a:gd name="T105" fmla="*/ 201 h 454"/>
                <a:gd name="T106" fmla="*/ 447 w 454"/>
                <a:gd name="T107" fmla="*/ 173 h 454"/>
                <a:gd name="T108" fmla="*/ 438 w 454"/>
                <a:gd name="T109" fmla="*/ 165 h 454"/>
                <a:gd name="T110" fmla="*/ 299 w 454"/>
                <a:gd name="T111" fmla="*/ 334 h 454"/>
                <a:gd name="T112" fmla="*/ 124 w 454"/>
                <a:gd name="T113" fmla="*/ 298 h 454"/>
                <a:gd name="T114" fmla="*/ 160 w 454"/>
                <a:gd name="T115" fmla="*/ 124 h 454"/>
                <a:gd name="T116" fmla="*/ 335 w 454"/>
                <a:gd name="T117" fmla="*/ 160 h 454"/>
                <a:gd name="T118" fmla="*/ 299 w 454"/>
                <a:gd name="T119" fmla="*/ 33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4" h="454">
                  <a:moveTo>
                    <a:pt x="438" y="165"/>
                  </a:moveTo>
                  <a:cubicBezTo>
                    <a:pt x="396" y="167"/>
                    <a:pt x="396" y="167"/>
                    <a:pt x="396" y="167"/>
                  </a:cubicBezTo>
                  <a:cubicBezTo>
                    <a:pt x="392" y="155"/>
                    <a:pt x="386" y="143"/>
                    <a:pt x="378" y="131"/>
                  </a:cubicBezTo>
                  <a:cubicBezTo>
                    <a:pt x="369" y="118"/>
                    <a:pt x="359" y="106"/>
                    <a:pt x="348" y="96"/>
                  </a:cubicBezTo>
                  <a:cubicBezTo>
                    <a:pt x="366" y="58"/>
                    <a:pt x="366" y="58"/>
                    <a:pt x="366" y="58"/>
                  </a:cubicBezTo>
                  <a:cubicBezTo>
                    <a:pt x="368" y="54"/>
                    <a:pt x="367" y="49"/>
                    <a:pt x="363" y="47"/>
                  </a:cubicBezTo>
                  <a:cubicBezTo>
                    <a:pt x="339" y="31"/>
                    <a:pt x="339" y="31"/>
                    <a:pt x="339" y="31"/>
                  </a:cubicBezTo>
                  <a:cubicBezTo>
                    <a:pt x="336" y="28"/>
                    <a:pt x="331" y="29"/>
                    <a:pt x="328" y="33"/>
                  </a:cubicBezTo>
                  <a:cubicBezTo>
                    <a:pt x="299" y="66"/>
                    <a:pt x="299" y="66"/>
                    <a:pt x="299" y="66"/>
                  </a:cubicBezTo>
                  <a:cubicBezTo>
                    <a:pt x="276" y="55"/>
                    <a:pt x="250" y="51"/>
                    <a:pt x="224" y="51"/>
                  </a:cubicBezTo>
                  <a:cubicBezTo>
                    <a:pt x="212" y="7"/>
                    <a:pt x="212" y="7"/>
                    <a:pt x="212" y="7"/>
                  </a:cubicBezTo>
                  <a:cubicBezTo>
                    <a:pt x="211" y="3"/>
                    <a:pt x="206" y="0"/>
                    <a:pt x="202" y="1"/>
                  </a:cubicBezTo>
                  <a:cubicBezTo>
                    <a:pt x="174" y="5"/>
                    <a:pt x="174" y="5"/>
                    <a:pt x="174" y="5"/>
                  </a:cubicBezTo>
                  <a:cubicBezTo>
                    <a:pt x="169" y="5"/>
                    <a:pt x="166" y="9"/>
                    <a:pt x="166" y="14"/>
                  </a:cubicBezTo>
                  <a:cubicBezTo>
                    <a:pt x="167" y="62"/>
                    <a:pt x="167" y="62"/>
                    <a:pt x="167" y="62"/>
                  </a:cubicBezTo>
                  <a:cubicBezTo>
                    <a:pt x="167" y="62"/>
                    <a:pt x="167" y="62"/>
                    <a:pt x="167" y="62"/>
                  </a:cubicBezTo>
                  <a:cubicBezTo>
                    <a:pt x="155" y="67"/>
                    <a:pt x="143" y="73"/>
                    <a:pt x="132" y="80"/>
                  </a:cubicBezTo>
                  <a:cubicBezTo>
                    <a:pt x="121" y="87"/>
                    <a:pt x="112" y="95"/>
                    <a:pt x="103" y="104"/>
                  </a:cubicBezTo>
                  <a:cubicBezTo>
                    <a:pt x="102" y="103"/>
                    <a:pt x="102" y="103"/>
                    <a:pt x="102" y="103"/>
                  </a:cubicBezTo>
                  <a:cubicBezTo>
                    <a:pt x="59" y="83"/>
                    <a:pt x="59" y="83"/>
                    <a:pt x="59" y="83"/>
                  </a:cubicBezTo>
                  <a:cubicBezTo>
                    <a:pt x="55" y="81"/>
                    <a:pt x="49" y="83"/>
                    <a:pt x="47" y="86"/>
                  </a:cubicBezTo>
                  <a:cubicBezTo>
                    <a:pt x="32" y="111"/>
                    <a:pt x="32" y="111"/>
                    <a:pt x="32" y="111"/>
                  </a:cubicBezTo>
                  <a:cubicBezTo>
                    <a:pt x="30" y="114"/>
                    <a:pt x="31" y="119"/>
                    <a:pt x="34" y="122"/>
                  </a:cubicBezTo>
                  <a:cubicBezTo>
                    <a:pt x="70" y="151"/>
                    <a:pt x="70" y="151"/>
                    <a:pt x="70" y="151"/>
                  </a:cubicBezTo>
                  <a:cubicBezTo>
                    <a:pt x="58" y="175"/>
                    <a:pt x="51" y="202"/>
                    <a:pt x="51" y="230"/>
                  </a:cubicBezTo>
                  <a:cubicBezTo>
                    <a:pt x="7" y="243"/>
                    <a:pt x="7" y="243"/>
                    <a:pt x="7" y="243"/>
                  </a:cubicBezTo>
                  <a:cubicBezTo>
                    <a:pt x="3" y="245"/>
                    <a:pt x="0" y="249"/>
                    <a:pt x="1" y="253"/>
                  </a:cubicBezTo>
                  <a:cubicBezTo>
                    <a:pt x="6" y="282"/>
                    <a:pt x="6" y="282"/>
                    <a:pt x="6" y="282"/>
                  </a:cubicBezTo>
                  <a:cubicBezTo>
                    <a:pt x="6" y="286"/>
                    <a:pt x="11" y="289"/>
                    <a:pt x="15" y="289"/>
                  </a:cubicBezTo>
                  <a:cubicBezTo>
                    <a:pt x="61" y="287"/>
                    <a:pt x="61" y="287"/>
                    <a:pt x="61" y="287"/>
                  </a:cubicBezTo>
                  <a:cubicBezTo>
                    <a:pt x="66" y="301"/>
                    <a:pt x="72" y="314"/>
                    <a:pt x="81" y="327"/>
                  </a:cubicBezTo>
                  <a:cubicBezTo>
                    <a:pt x="88" y="338"/>
                    <a:pt x="96" y="348"/>
                    <a:pt x="105" y="357"/>
                  </a:cubicBezTo>
                  <a:cubicBezTo>
                    <a:pt x="85" y="397"/>
                    <a:pt x="85" y="397"/>
                    <a:pt x="85" y="397"/>
                  </a:cubicBezTo>
                  <a:cubicBezTo>
                    <a:pt x="83" y="402"/>
                    <a:pt x="84" y="407"/>
                    <a:pt x="88" y="409"/>
                  </a:cubicBezTo>
                  <a:cubicBezTo>
                    <a:pt x="112" y="425"/>
                    <a:pt x="112" y="425"/>
                    <a:pt x="112" y="425"/>
                  </a:cubicBezTo>
                  <a:cubicBezTo>
                    <a:pt x="116" y="427"/>
                    <a:pt x="121" y="426"/>
                    <a:pt x="124" y="423"/>
                  </a:cubicBezTo>
                  <a:cubicBezTo>
                    <a:pt x="152" y="390"/>
                    <a:pt x="152" y="390"/>
                    <a:pt x="152" y="390"/>
                  </a:cubicBezTo>
                  <a:cubicBezTo>
                    <a:pt x="178" y="402"/>
                    <a:pt x="206" y="408"/>
                    <a:pt x="234" y="407"/>
                  </a:cubicBezTo>
                  <a:cubicBezTo>
                    <a:pt x="246" y="447"/>
                    <a:pt x="246" y="447"/>
                    <a:pt x="246" y="447"/>
                  </a:cubicBezTo>
                  <a:cubicBezTo>
                    <a:pt x="248" y="451"/>
                    <a:pt x="252" y="454"/>
                    <a:pt x="257" y="453"/>
                  </a:cubicBezTo>
                  <a:cubicBezTo>
                    <a:pt x="285" y="448"/>
                    <a:pt x="285" y="448"/>
                    <a:pt x="285" y="448"/>
                  </a:cubicBezTo>
                  <a:cubicBezTo>
                    <a:pt x="289" y="447"/>
                    <a:pt x="292" y="443"/>
                    <a:pt x="292" y="438"/>
                  </a:cubicBezTo>
                  <a:cubicBezTo>
                    <a:pt x="290" y="397"/>
                    <a:pt x="290" y="397"/>
                    <a:pt x="290" y="397"/>
                  </a:cubicBezTo>
                  <a:cubicBezTo>
                    <a:pt x="303" y="392"/>
                    <a:pt x="315" y="386"/>
                    <a:pt x="327" y="378"/>
                  </a:cubicBezTo>
                  <a:cubicBezTo>
                    <a:pt x="338" y="371"/>
                    <a:pt x="348" y="362"/>
                    <a:pt x="357" y="353"/>
                  </a:cubicBezTo>
                  <a:cubicBezTo>
                    <a:pt x="394" y="372"/>
                    <a:pt x="394" y="372"/>
                    <a:pt x="394" y="372"/>
                  </a:cubicBezTo>
                  <a:cubicBezTo>
                    <a:pt x="398" y="374"/>
                    <a:pt x="403" y="372"/>
                    <a:pt x="405" y="369"/>
                  </a:cubicBezTo>
                  <a:cubicBezTo>
                    <a:pt x="421" y="345"/>
                    <a:pt x="421" y="345"/>
                    <a:pt x="421" y="345"/>
                  </a:cubicBezTo>
                  <a:cubicBezTo>
                    <a:pt x="424" y="341"/>
                    <a:pt x="423" y="336"/>
                    <a:pt x="419" y="333"/>
                  </a:cubicBezTo>
                  <a:cubicBezTo>
                    <a:pt x="389" y="307"/>
                    <a:pt x="389" y="307"/>
                    <a:pt x="389" y="307"/>
                  </a:cubicBezTo>
                  <a:cubicBezTo>
                    <a:pt x="402" y="281"/>
                    <a:pt x="408" y="252"/>
                    <a:pt x="407" y="223"/>
                  </a:cubicBezTo>
                  <a:cubicBezTo>
                    <a:pt x="446" y="211"/>
                    <a:pt x="446" y="211"/>
                    <a:pt x="446" y="211"/>
                  </a:cubicBezTo>
                  <a:cubicBezTo>
                    <a:pt x="451" y="210"/>
                    <a:pt x="454" y="205"/>
                    <a:pt x="453" y="201"/>
                  </a:cubicBezTo>
                  <a:cubicBezTo>
                    <a:pt x="447" y="173"/>
                    <a:pt x="447" y="173"/>
                    <a:pt x="447" y="173"/>
                  </a:cubicBezTo>
                  <a:cubicBezTo>
                    <a:pt x="447" y="168"/>
                    <a:pt x="443" y="165"/>
                    <a:pt x="438" y="165"/>
                  </a:cubicBezTo>
                  <a:close/>
                  <a:moveTo>
                    <a:pt x="299" y="334"/>
                  </a:moveTo>
                  <a:cubicBezTo>
                    <a:pt x="240" y="373"/>
                    <a:pt x="162" y="357"/>
                    <a:pt x="124" y="298"/>
                  </a:cubicBezTo>
                  <a:cubicBezTo>
                    <a:pt x="86" y="240"/>
                    <a:pt x="102" y="162"/>
                    <a:pt x="160" y="124"/>
                  </a:cubicBezTo>
                  <a:cubicBezTo>
                    <a:pt x="218" y="86"/>
                    <a:pt x="296" y="102"/>
                    <a:pt x="335" y="160"/>
                  </a:cubicBezTo>
                  <a:cubicBezTo>
                    <a:pt x="373" y="218"/>
                    <a:pt x="357" y="296"/>
                    <a:pt x="299" y="3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sp>
          <p:nvSpPr>
            <p:cNvPr id="8" name="Freeform 7"/>
            <p:cNvSpPr>
              <a:spLocks noChangeAspect="1" noEditPoints="1"/>
            </p:cNvSpPr>
            <p:nvPr/>
          </p:nvSpPr>
          <p:spPr bwMode="auto">
            <a:xfrm>
              <a:off x="3188729" y="2014373"/>
              <a:ext cx="386525" cy="290115"/>
            </a:xfrm>
            <a:custGeom>
              <a:avLst/>
              <a:gdLst>
                <a:gd name="T0" fmla="*/ 925 w 1124"/>
                <a:gd name="T1" fmla="*/ 21 h 843"/>
                <a:gd name="T2" fmla="*/ 249 w 1124"/>
                <a:gd name="T3" fmla="*/ 0 h 843"/>
                <a:gd name="T4" fmla="*/ 21 w 1124"/>
                <a:gd name="T5" fmla="*/ 199 h 843"/>
                <a:gd name="T6" fmla="*/ 18 w 1124"/>
                <a:gd name="T7" fmla="*/ 295 h 843"/>
                <a:gd name="T8" fmla="*/ 562 w 1124"/>
                <a:gd name="T9" fmla="*/ 843 h 843"/>
                <a:gd name="T10" fmla="*/ 1106 w 1124"/>
                <a:gd name="T11" fmla="*/ 295 h 843"/>
                <a:gd name="T12" fmla="*/ 1103 w 1124"/>
                <a:gd name="T13" fmla="*/ 199 h 843"/>
                <a:gd name="T14" fmla="*/ 484 w 1124"/>
                <a:gd name="T15" fmla="*/ 246 h 843"/>
                <a:gd name="T16" fmla="*/ 640 w 1124"/>
                <a:gd name="T17" fmla="*/ 246 h 843"/>
                <a:gd name="T18" fmla="*/ 685 w 1124"/>
                <a:gd name="T19" fmla="*/ 78 h 843"/>
                <a:gd name="T20" fmla="*/ 667 w 1124"/>
                <a:gd name="T21" fmla="*/ 223 h 843"/>
                <a:gd name="T22" fmla="*/ 457 w 1124"/>
                <a:gd name="T23" fmla="*/ 223 h 843"/>
                <a:gd name="T24" fmla="*/ 439 w 1124"/>
                <a:gd name="T25" fmla="*/ 78 h 843"/>
                <a:gd name="T26" fmla="*/ 457 w 1124"/>
                <a:gd name="T27" fmla="*/ 223 h 843"/>
                <a:gd name="T28" fmla="*/ 562 w 1124"/>
                <a:gd name="T29" fmla="*/ 718 h 843"/>
                <a:gd name="T30" fmla="*/ 649 w 1124"/>
                <a:gd name="T31" fmla="*/ 281 h 843"/>
                <a:gd name="T32" fmla="*/ 858 w 1124"/>
                <a:gd name="T33" fmla="*/ 281 h 843"/>
                <a:gd name="T34" fmla="*/ 685 w 1124"/>
                <a:gd name="T35" fmla="*/ 281 h 843"/>
                <a:gd name="T36" fmla="*/ 781 w 1124"/>
                <a:gd name="T37" fmla="*/ 174 h 843"/>
                <a:gd name="T38" fmla="*/ 695 w 1124"/>
                <a:gd name="T39" fmla="*/ 246 h 843"/>
                <a:gd name="T40" fmla="*/ 851 w 1124"/>
                <a:gd name="T41" fmla="*/ 70 h 843"/>
                <a:gd name="T42" fmla="*/ 727 w 1124"/>
                <a:gd name="T43" fmla="*/ 70 h 843"/>
                <a:gd name="T44" fmla="*/ 484 w 1124"/>
                <a:gd name="T45" fmla="*/ 70 h 843"/>
                <a:gd name="T46" fmla="*/ 562 w 1124"/>
                <a:gd name="T47" fmla="*/ 135 h 843"/>
                <a:gd name="T48" fmla="*/ 273 w 1124"/>
                <a:gd name="T49" fmla="*/ 70 h 843"/>
                <a:gd name="T50" fmla="*/ 341 w 1124"/>
                <a:gd name="T51" fmla="*/ 126 h 843"/>
                <a:gd name="T52" fmla="*/ 429 w 1124"/>
                <a:gd name="T53" fmla="*/ 246 h 843"/>
                <a:gd name="T54" fmla="*/ 343 w 1124"/>
                <a:gd name="T55" fmla="*/ 174 h 843"/>
                <a:gd name="T56" fmla="*/ 525 w 1124"/>
                <a:gd name="T57" fmla="*/ 712 h 843"/>
                <a:gd name="T58" fmla="*/ 439 w 1124"/>
                <a:gd name="T59" fmla="*/ 281 h 843"/>
                <a:gd name="T60" fmla="*/ 101 w 1124"/>
                <a:gd name="T61" fmla="*/ 281 h 843"/>
                <a:gd name="T62" fmla="*/ 446 w 1124"/>
                <a:gd name="T63" fmla="*/ 649 h 843"/>
                <a:gd name="T64" fmla="*/ 1023 w 1124"/>
                <a:gd name="T65" fmla="*/ 281 h 843"/>
                <a:gd name="T66" fmla="*/ 899 w 1124"/>
                <a:gd name="T67" fmla="*/ 281 h 843"/>
                <a:gd name="T68" fmla="*/ 808 w 1124"/>
                <a:gd name="T69" fmla="*/ 151 h 843"/>
                <a:gd name="T70" fmla="*/ 1051 w 1124"/>
                <a:gd name="T71" fmla="*/ 246 h 843"/>
                <a:gd name="T72" fmla="*/ 235 w 1124"/>
                <a:gd name="T73" fmla="*/ 84 h 843"/>
                <a:gd name="T74" fmla="*/ 221 w 1124"/>
                <a:gd name="T75" fmla="*/ 246 h 843"/>
                <a:gd name="T76" fmla="*/ 235 w 1124"/>
                <a:gd name="T77" fmla="*/ 8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4" h="843">
                  <a:moveTo>
                    <a:pt x="1103" y="199"/>
                  </a:moveTo>
                  <a:cubicBezTo>
                    <a:pt x="925" y="21"/>
                    <a:pt x="925" y="21"/>
                    <a:pt x="925" y="21"/>
                  </a:cubicBezTo>
                  <a:cubicBezTo>
                    <a:pt x="912" y="7"/>
                    <a:pt x="894" y="0"/>
                    <a:pt x="875" y="0"/>
                  </a:cubicBezTo>
                  <a:cubicBezTo>
                    <a:pt x="249" y="0"/>
                    <a:pt x="249" y="0"/>
                    <a:pt x="249" y="0"/>
                  </a:cubicBezTo>
                  <a:cubicBezTo>
                    <a:pt x="230" y="0"/>
                    <a:pt x="212" y="7"/>
                    <a:pt x="199" y="21"/>
                  </a:cubicBezTo>
                  <a:cubicBezTo>
                    <a:pt x="21" y="199"/>
                    <a:pt x="21" y="199"/>
                    <a:pt x="21" y="199"/>
                  </a:cubicBezTo>
                  <a:cubicBezTo>
                    <a:pt x="7" y="213"/>
                    <a:pt x="0" y="231"/>
                    <a:pt x="0" y="249"/>
                  </a:cubicBezTo>
                  <a:cubicBezTo>
                    <a:pt x="0" y="266"/>
                    <a:pt x="6" y="282"/>
                    <a:pt x="18" y="295"/>
                  </a:cubicBezTo>
                  <a:cubicBezTo>
                    <a:pt x="509" y="819"/>
                    <a:pt x="509" y="819"/>
                    <a:pt x="509" y="819"/>
                  </a:cubicBezTo>
                  <a:cubicBezTo>
                    <a:pt x="523" y="834"/>
                    <a:pt x="542" y="843"/>
                    <a:pt x="562" y="843"/>
                  </a:cubicBezTo>
                  <a:cubicBezTo>
                    <a:pt x="582" y="843"/>
                    <a:pt x="601" y="834"/>
                    <a:pt x="615" y="819"/>
                  </a:cubicBezTo>
                  <a:cubicBezTo>
                    <a:pt x="1106" y="295"/>
                    <a:pt x="1106" y="295"/>
                    <a:pt x="1106" y="295"/>
                  </a:cubicBezTo>
                  <a:cubicBezTo>
                    <a:pt x="1118" y="282"/>
                    <a:pt x="1124" y="265"/>
                    <a:pt x="1124" y="248"/>
                  </a:cubicBezTo>
                  <a:cubicBezTo>
                    <a:pt x="1124" y="230"/>
                    <a:pt x="1117" y="213"/>
                    <a:pt x="1103" y="199"/>
                  </a:cubicBezTo>
                  <a:close/>
                  <a:moveTo>
                    <a:pt x="640" y="246"/>
                  </a:moveTo>
                  <a:cubicBezTo>
                    <a:pt x="484" y="246"/>
                    <a:pt x="484" y="246"/>
                    <a:pt x="484" y="246"/>
                  </a:cubicBezTo>
                  <a:cubicBezTo>
                    <a:pt x="562" y="181"/>
                    <a:pt x="562" y="181"/>
                    <a:pt x="562" y="181"/>
                  </a:cubicBezTo>
                  <a:lnTo>
                    <a:pt x="640" y="246"/>
                  </a:lnTo>
                  <a:close/>
                  <a:moveTo>
                    <a:pt x="589" y="158"/>
                  </a:moveTo>
                  <a:cubicBezTo>
                    <a:pt x="685" y="78"/>
                    <a:pt x="685" y="78"/>
                    <a:pt x="685" y="78"/>
                  </a:cubicBezTo>
                  <a:cubicBezTo>
                    <a:pt x="756" y="149"/>
                    <a:pt x="756" y="149"/>
                    <a:pt x="756" y="149"/>
                  </a:cubicBezTo>
                  <a:cubicBezTo>
                    <a:pt x="667" y="223"/>
                    <a:pt x="667" y="223"/>
                    <a:pt x="667" y="223"/>
                  </a:cubicBezTo>
                  <a:lnTo>
                    <a:pt x="589" y="158"/>
                  </a:lnTo>
                  <a:close/>
                  <a:moveTo>
                    <a:pt x="457" y="223"/>
                  </a:moveTo>
                  <a:cubicBezTo>
                    <a:pt x="368" y="149"/>
                    <a:pt x="368" y="149"/>
                    <a:pt x="368" y="149"/>
                  </a:cubicBezTo>
                  <a:cubicBezTo>
                    <a:pt x="439" y="78"/>
                    <a:pt x="439" y="78"/>
                    <a:pt x="439" y="78"/>
                  </a:cubicBezTo>
                  <a:cubicBezTo>
                    <a:pt x="535" y="158"/>
                    <a:pt x="535" y="158"/>
                    <a:pt x="535" y="158"/>
                  </a:cubicBezTo>
                  <a:lnTo>
                    <a:pt x="457" y="223"/>
                  </a:lnTo>
                  <a:close/>
                  <a:moveTo>
                    <a:pt x="649" y="281"/>
                  </a:moveTo>
                  <a:cubicBezTo>
                    <a:pt x="562" y="718"/>
                    <a:pt x="562" y="718"/>
                    <a:pt x="562" y="718"/>
                  </a:cubicBezTo>
                  <a:cubicBezTo>
                    <a:pt x="475" y="281"/>
                    <a:pt x="475" y="281"/>
                    <a:pt x="475" y="281"/>
                  </a:cubicBezTo>
                  <a:lnTo>
                    <a:pt x="649" y="281"/>
                  </a:lnTo>
                  <a:close/>
                  <a:moveTo>
                    <a:pt x="685" y="281"/>
                  </a:moveTo>
                  <a:cubicBezTo>
                    <a:pt x="858" y="281"/>
                    <a:pt x="858" y="281"/>
                    <a:pt x="858" y="281"/>
                  </a:cubicBezTo>
                  <a:cubicBezTo>
                    <a:pt x="599" y="712"/>
                    <a:pt x="599" y="712"/>
                    <a:pt x="599" y="712"/>
                  </a:cubicBezTo>
                  <a:lnTo>
                    <a:pt x="685" y="281"/>
                  </a:lnTo>
                  <a:close/>
                  <a:moveTo>
                    <a:pt x="695" y="246"/>
                  </a:moveTo>
                  <a:cubicBezTo>
                    <a:pt x="781" y="174"/>
                    <a:pt x="781" y="174"/>
                    <a:pt x="781" y="174"/>
                  </a:cubicBezTo>
                  <a:cubicBezTo>
                    <a:pt x="853" y="246"/>
                    <a:pt x="853" y="246"/>
                    <a:pt x="853" y="246"/>
                  </a:cubicBezTo>
                  <a:lnTo>
                    <a:pt x="695" y="246"/>
                  </a:lnTo>
                  <a:close/>
                  <a:moveTo>
                    <a:pt x="727" y="70"/>
                  </a:moveTo>
                  <a:cubicBezTo>
                    <a:pt x="851" y="70"/>
                    <a:pt x="851" y="70"/>
                    <a:pt x="851" y="70"/>
                  </a:cubicBezTo>
                  <a:cubicBezTo>
                    <a:pt x="783" y="126"/>
                    <a:pt x="783" y="126"/>
                    <a:pt x="783" y="126"/>
                  </a:cubicBezTo>
                  <a:lnTo>
                    <a:pt x="727" y="70"/>
                  </a:lnTo>
                  <a:close/>
                  <a:moveTo>
                    <a:pt x="562" y="135"/>
                  </a:moveTo>
                  <a:cubicBezTo>
                    <a:pt x="484" y="70"/>
                    <a:pt x="484" y="70"/>
                    <a:pt x="484" y="70"/>
                  </a:cubicBezTo>
                  <a:cubicBezTo>
                    <a:pt x="640" y="70"/>
                    <a:pt x="640" y="70"/>
                    <a:pt x="640" y="70"/>
                  </a:cubicBezTo>
                  <a:lnTo>
                    <a:pt x="562" y="135"/>
                  </a:lnTo>
                  <a:close/>
                  <a:moveTo>
                    <a:pt x="341" y="126"/>
                  </a:moveTo>
                  <a:cubicBezTo>
                    <a:pt x="273" y="70"/>
                    <a:pt x="273" y="70"/>
                    <a:pt x="273" y="70"/>
                  </a:cubicBezTo>
                  <a:cubicBezTo>
                    <a:pt x="397" y="70"/>
                    <a:pt x="397" y="70"/>
                    <a:pt x="397" y="70"/>
                  </a:cubicBezTo>
                  <a:lnTo>
                    <a:pt x="341" y="126"/>
                  </a:lnTo>
                  <a:close/>
                  <a:moveTo>
                    <a:pt x="343" y="174"/>
                  </a:moveTo>
                  <a:cubicBezTo>
                    <a:pt x="429" y="246"/>
                    <a:pt x="429" y="246"/>
                    <a:pt x="429" y="246"/>
                  </a:cubicBezTo>
                  <a:cubicBezTo>
                    <a:pt x="271" y="246"/>
                    <a:pt x="271" y="246"/>
                    <a:pt x="271" y="246"/>
                  </a:cubicBezTo>
                  <a:lnTo>
                    <a:pt x="343" y="174"/>
                  </a:lnTo>
                  <a:close/>
                  <a:moveTo>
                    <a:pt x="439" y="281"/>
                  </a:moveTo>
                  <a:cubicBezTo>
                    <a:pt x="525" y="712"/>
                    <a:pt x="525" y="712"/>
                    <a:pt x="525" y="712"/>
                  </a:cubicBezTo>
                  <a:cubicBezTo>
                    <a:pt x="266" y="281"/>
                    <a:pt x="266" y="281"/>
                    <a:pt x="266" y="281"/>
                  </a:cubicBezTo>
                  <a:lnTo>
                    <a:pt x="439" y="281"/>
                  </a:lnTo>
                  <a:close/>
                  <a:moveTo>
                    <a:pt x="446" y="649"/>
                  </a:moveTo>
                  <a:cubicBezTo>
                    <a:pt x="101" y="281"/>
                    <a:pt x="101" y="281"/>
                    <a:pt x="101" y="281"/>
                  </a:cubicBezTo>
                  <a:cubicBezTo>
                    <a:pt x="225" y="281"/>
                    <a:pt x="225" y="281"/>
                    <a:pt x="225" y="281"/>
                  </a:cubicBezTo>
                  <a:lnTo>
                    <a:pt x="446" y="649"/>
                  </a:lnTo>
                  <a:close/>
                  <a:moveTo>
                    <a:pt x="899" y="281"/>
                  </a:moveTo>
                  <a:cubicBezTo>
                    <a:pt x="1023" y="281"/>
                    <a:pt x="1023" y="281"/>
                    <a:pt x="1023" y="281"/>
                  </a:cubicBezTo>
                  <a:cubicBezTo>
                    <a:pt x="678" y="649"/>
                    <a:pt x="678" y="649"/>
                    <a:pt x="678" y="649"/>
                  </a:cubicBezTo>
                  <a:lnTo>
                    <a:pt x="899" y="281"/>
                  </a:lnTo>
                  <a:close/>
                  <a:moveTo>
                    <a:pt x="903" y="246"/>
                  </a:moveTo>
                  <a:cubicBezTo>
                    <a:pt x="808" y="151"/>
                    <a:pt x="808" y="151"/>
                    <a:pt x="808" y="151"/>
                  </a:cubicBezTo>
                  <a:cubicBezTo>
                    <a:pt x="889" y="84"/>
                    <a:pt x="889" y="84"/>
                    <a:pt x="889" y="84"/>
                  </a:cubicBezTo>
                  <a:cubicBezTo>
                    <a:pt x="1051" y="246"/>
                    <a:pt x="1051" y="246"/>
                    <a:pt x="1051" y="246"/>
                  </a:cubicBezTo>
                  <a:lnTo>
                    <a:pt x="903" y="246"/>
                  </a:lnTo>
                  <a:close/>
                  <a:moveTo>
                    <a:pt x="235" y="84"/>
                  </a:moveTo>
                  <a:cubicBezTo>
                    <a:pt x="316" y="151"/>
                    <a:pt x="316" y="151"/>
                    <a:pt x="316" y="151"/>
                  </a:cubicBezTo>
                  <a:cubicBezTo>
                    <a:pt x="221" y="246"/>
                    <a:pt x="221" y="246"/>
                    <a:pt x="221" y="246"/>
                  </a:cubicBezTo>
                  <a:cubicBezTo>
                    <a:pt x="70" y="246"/>
                    <a:pt x="70" y="246"/>
                    <a:pt x="70" y="246"/>
                  </a:cubicBezTo>
                  <a:lnTo>
                    <a:pt x="235" y="8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200"/>
            </a:p>
          </p:txBody>
        </p:sp>
      </p:grpSp>
      <p:grpSp>
        <p:nvGrpSpPr>
          <p:cNvPr id="20" name="Group 19"/>
          <p:cNvGrpSpPr/>
          <p:nvPr/>
        </p:nvGrpSpPr>
        <p:grpSpPr>
          <a:xfrm>
            <a:off x="4615051" y="2722439"/>
            <a:ext cx="1233368" cy="1233369"/>
            <a:chOff x="1913420" y="2337730"/>
            <a:chExt cx="1233368" cy="1233369"/>
          </a:xfrm>
        </p:grpSpPr>
        <p:sp>
          <p:nvSpPr>
            <p:cNvPr id="34" name="Freeform 33"/>
            <p:cNvSpPr>
              <a:spLocks noEditPoints="1"/>
            </p:cNvSpPr>
            <p:nvPr/>
          </p:nvSpPr>
          <p:spPr bwMode="auto">
            <a:xfrm>
              <a:off x="1925055" y="2337730"/>
              <a:ext cx="1221733" cy="1221733"/>
            </a:xfrm>
            <a:custGeom>
              <a:avLst/>
              <a:gdLst>
                <a:gd name="T0" fmla="*/ 413 w 428"/>
                <a:gd name="T1" fmla="*/ 156 h 428"/>
                <a:gd name="T2" fmla="*/ 374 w 428"/>
                <a:gd name="T3" fmla="*/ 158 h 428"/>
                <a:gd name="T4" fmla="*/ 357 w 428"/>
                <a:gd name="T5" fmla="*/ 124 h 428"/>
                <a:gd name="T6" fmla="*/ 328 w 428"/>
                <a:gd name="T7" fmla="*/ 91 h 428"/>
                <a:gd name="T8" fmla="*/ 345 w 428"/>
                <a:gd name="T9" fmla="*/ 55 h 428"/>
                <a:gd name="T10" fmla="*/ 343 w 428"/>
                <a:gd name="T11" fmla="*/ 44 h 428"/>
                <a:gd name="T12" fmla="*/ 320 w 428"/>
                <a:gd name="T13" fmla="*/ 29 h 428"/>
                <a:gd name="T14" fmla="*/ 309 w 428"/>
                <a:gd name="T15" fmla="*/ 31 h 428"/>
                <a:gd name="T16" fmla="*/ 282 w 428"/>
                <a:gd name="T17" fmla="*/ 62 h 428"/>
                <a:gd name="T18" fmla="*/ 211 w 428"/>
                <a:gd name="T19" fmla="*/ 48 h 428"/>
                <a:gd name="T20" fmla="*/ 200 w 428"/>
                <a:gd name="T21" fmla="*/ 7 h 428"/>
                <a:gd name="T22" fmla="*/ 190 w 428"/>
                <a:gd name="T23" fmla="*/ 0 h 428"/>
                <a:gd name="T24" fmla="*/ 163 w 428"/>
                <a:gd name="T25" fmla="*/ 4 h 428"/>
                <a:gd name="T26" fmla="*/ 156 w 428"/>
                <a:gd name="T27" fmla="*/ 13 h 428"/>
                <a:gd name="T28" fmla="*/ 158 w 428"/>
                <a:gd name="T29" fmla="*/ 58 h 428"/>
                <a:gd name="T30" fmla="*/ 158 w 428"/>
                <a:gd name="T31" fmla="*/ 59 h 428"/>
                <a:gd name="T32" fmla="*/ 124 w 428"/>
                <a:gd name="T33" fmla="*/ 76 h 428"/>
                <a:gd name="T34" fmla="*/ 97 w 428"/>
                <a:gd name="T35" fmla="*/ 98 h 428"/>
                <a:gd name="T36" fmla="*/ 96 w 428"/>
                <a:gd name="T37" fmla="*/ 97 h 428"/>
                <a:gd name="T38" fmla="*/ 55 w 428"/>
                <a:gd name="T39" fmla="*/ 78 h 428"/>
                <a:gd name="T40" fmla="*/ 44 w 428"/>
                <a:gd name="T41" fmla="*/ 81 h 428"/>
                <a:gd name="T42" fmla="*/ 30 w 428"/>
                <a:gd name="T43" fmla="*/ 104 h 428"/>
                <a:gd name="T44" fmla="*/ 32 w 428"/>
                <a:gd name="T45" fmla="*/ 115 h 428"/>
                <a:gd name="T46" fmla="*/ 65 w 428"/>
                <a:gd name="T47" fmla="*/ 142 h 428"/>
                <a:gd name="T48" fmla="*/ 48 w 428"/>
                <a:gd name="T49" fmla="*/ 216 h 428"/>
                <a:gd name="T50" fmla="*/ 7 w 428"/>
                <a:gd name="T51" fmla="*/ 229 h 428"/>
                <a:gd name="T52" fmla="*/ 1 w 428"/>
                <a:gd name="T53" fmla="*/ 239 h 428"/>
                <a:gd name="T54" fmla="*/ 5 w 428"/>
                <a:gd name="T55" fmla="*/ 266 h 428"/>
                <a:gd name="T56" fmla="*/ 14 w 428"/>
                <a:gd name="T57" fmla="*/ 273 h 428"/>
                <a:gd name="T58" fmla="*/ 57 w 428"/>
                <a:gd name="T59" fmla="*/ 270 h 428"/>
                <a:gd name="T60" fmla="*/ 76 w 428"/>
                <a:gd name="T61" fmla="*/ 308 h 428"/>
                <a:gd name="T62" fmla="*/ 99 w 428"/>
                <a:gd name="T63" fmla="*/ 336 h 428"/>
                <a:gd name="T64" fmla="*/ 80 w 428"/>
                <a:gd name="T65" fmla="*/ 375 h 428"/>
                <a:gd name="T66" fmla="*/ 83 w 428"/>
                <a:gd name="T67" fmla="*/ 386 h 428"/>
                <a:gd name="T68" fmla="*/ 106 w 428"/>
                <a:gd name="T69" fmla="*/ 401 h 428"/>
                <a:gd name="T70" fmla="*/ 117 w 428"/>
                <a:gd name="T71" fmla="*/ 399 h 428"/>
                <a:gd name="T72" fmla="*/ 143 w 428"/>
                <a:gd name="T73" fmla="*/ 368 h 428"/>
                <a:gd name="T74" fmla="*/ 221 w 428"/>
                <a:gd name="T75" fmla="*/ 384 h 428"/>
                <a:gd name="T76" fmla="*/ 232 w 428"/>
                <a:gd name="T77" fmla="*/ 421 h 428"/>
                <a:gd name="T78" fmla="*/ 242 w 428"/>
                <a:gd name="T79" fmla="*/ 427 h 428"/>
                <a:gd name="T80" fmla="*/ 269 w 428"/>
                <a:gd name="T81" fmla="*/ 422 h 428"/>
                <a:gd name="T82" fmla="*/ 275 w 428"/>
                <a:gd name="T83" fmla="*/ 413 h 428"/>
                <a:gd name="T84" fmla="*/ 273 w 428"/>
                <a:gd name="T85" fmla="*/ 374 h 428"/>
                <a:gd name="T86" fmla="*/ 308 w 428"/>
                <a:gd name="T87" fmla="*/ 357 h 428"/>
                <a:gd name="T88" fmla="*/ 337 w 428"/>
                <a:gd name="T89" fmla="*/ 333 h 428"/>
                <a:gd name="T90" fmla="*/ 371 w 428"/>
                <a:gd name="T91" fmla="*/ 350 h 428"/>
                <a:gd name="T92" fmla="*/ 382 w 428"/>
                <a:gd name="T93" fmla="*/ 348 h 428"/>
                <a:gd name="T94" fmla="*/ 397 w 428"/>
                <a:gd name="T95" fmla="*/ 325 h 428"/>
                <a:gd name="T96" fmla="*/ 395 w 428"/>
                <a:gd name="T97" fmla="*/ 314 h 428"/>
                <a:gd name="T98" fmla="*/ 367 w 428"/>
                <a:gd name="T99" fmla="*/ 290 h 428"/>
                <a:gd name="T100" fmla="*/ 384 w 428"/>
                <a:gd name="T101" fmla="*/ 210 h 428"/>
                <a:gd name="T102" fmla="*/ 421 w 428"/>
                <a:gd name="T103" fmla="*/ 199 h 428"/>
                <a:gd name="T104" fmla="*/ 427 w 428"/>
                <a:gd name="T105" fmla="*/ 190 h 428"/>
                <a:gd name="T106" fmla="*/ 422 w 428"/>
                <a:gd name="T107" fmla="*/ 163 h 428"/>
                <a:gd name="T108" fmla="*/ 413 w 428"/>
                <a:gd name="T109" fmla="*/ 156 h 428"/>
                <a:gd name="T110" fmla="*/ 281 w 428"/>
                <a:gd name="T111" fmla="*/ 315 h 428"/>
                <a:gd name="T112" fmla="*/ 117 w 428"/>
                <a:gd name="T113" fmla="*/ 281 h 428"/>
                <a:gd name="T114" fmla="*/ 151 w 428"/>
                <a:gd name="T115" fmla="*/ 117 h 428"/>
                <a:gd name="T116" fmla="*/ 316 w 428"/>
                <a:gd name="T117" fmla="*/ 151 h 428"/>
                <a:gd name="T118" fmla="*/ 281 w 428"/>
                <a:gd name="T119" fmla="*/ 315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8" h="428">
                  <a:moveTo>
                    <a:pt x="413" y="156"/>
                  </a:moveTo>
                  <a:cubicBezTo>
                    <a:pt x="374" y="158"/>
                    <a:pt x="374" y="158"/>
                    <a:pt x="374" y="158"/>
                  </a:cubicBezTo>
                  <a:cubicBezTo>
                    <a:pt x="369" y="146"/>
                    <a:pt x="364" y="135"/>
                    <a:pt x="357" y="124"/>
                  </a:cubicBezTo>
                  <a:cubicBezTo>
                    <a:pt x="348" y="111"/>
                    <a:pt x="339" y="100"/>
                    <a:pt x="328" y="91"/>
                  </a:cubicBezTo>
                  <a:cubicBezTo>
                    <a:pt x="345" y="55"/>
                    <a:pt x="345" y="55"/>
                    <a:pt x="345" y="55"/>
                  </a:cubicBezTo>
                  <a:cubicBezTo>
                    <a:pt x="347" y="51"/>
                    <a:pt x="346" y="46"/>
                    <a:pt x="343" y="44"/>
                  </a:cubicBezTo>
                  <a:cubicBezTo>
                    <a:pt x="320" y="29"/>
                    <a:pt x="320" y="29"/>
                    <a:pt x="320" y="29"/>
                  </a:cubicBezTo>
                  <a:cubicBezTo>
                    <a:pt x="317" y="27"/>
                    <a:pt x="312" y="27"/>
                    <a:pt x="309" y="31"/>
                  </a:cubicBezTo>
                  <a:cubicBezTo>
                    <a:pt x="282" y="62"/>
                    <a:pt x="282" y="62"/>
                    <a:pt x="282" y="62"/>
                  </a:cubicBezTo>
                  <a:cubicBezTo>
                    <a:pt x="260" y="52"/>
                    <a:pt x="236" y="48"/>
                    <a:pt x="211" y="48"/>
                  </a:cubicBezTo>
                  <a:cubicBezTo>
                    <a:pt x="200" y="7"/>
                    <a:pt x="200" y="7"/>
                    <a:pt x="200" y="7"/>
                  </a:cubicBezTo>
                  <a:cubicBezTo>
                    <a:pt x="199" y="2"/>
                    <a:pt x="194" y="0"/>
                    <a:pt x="190" y="0"/>
                  </a:cubicBezTo>
                  <a:cubicBezTo>
                    <a:pt x="163" y="4"/>
                    <a:pt x="163" y="4"/>
                    <a:pt x="163" y="4"/>
                  </a:cubicBezTo>
                  <a:cubicBezTo>
                    <a:pt x="159" y="5"/>
                    <a:pt x="156" y="9"/>
                    <a:pt x="156" y="13"/>
                  </a:cubicBezTo>
                  <a:cubicBezTo>
                    <a:pt x="158" y="58"/>
                    <a:pt x="158" y="58"/>
                    <a:pt x="158" y="58"/>
                  </a:cubicBezTo>
                  <a:cubicBezTo>
                    <a:pt x="158" y="59"/>
                    <a:pt x="158" y="59"/>
                    <a:pt x="158" y="59"/>
                  </a:cubicBezTo>
                  <a:cubicBezTo>
                    <a:pt x="146" y="63"/>
                    <a:pt x="135" y="69"/>
                    <a:pt x="124" y="76"/>
                  </a:cubicBezTo>
                  <a:cubicBezTo>
                    <a:pt x="114" y="82"/>
                    <a:pt x="105" y="90"/>
                    <a:pt x="97" y="98"/>
                  </a:cubicBezTo>
                  <a:cubicBezTo>
                    <a:pt x="96" y="97"/>
                    <a:pt x="96" y="97"/>
                    <a:pt x="96" y="97"/>
                  </a:cubicBezTo>
                  <a:cubicBezTo>
                    <a:pt x="55" y="78"/>
                    <a:pt x="55" y="78"/>
                    <a:pt x="55" y="78"/>
                  </a:cubicBezTo>
                  <a:cubicBezTo>
                    <a:pt x="51" y="76"/>
                    <a:pt x="46" y="78"/>
                    <a:pt x="44" y="81"/>
                  </a:cubicBezTo>
                  <a:cubicBezTo>
                    <a:pt x="30" y="104"/>
                    <a:pt x="30" y="104"/>
                    <a:pt x="30" y="104"/>
                  </a:cubicBezTo>
                  <a:cubicBezTo>
                    <a:pt x="28" y="108"/>
                    <a:pt x="29" y="113"/>
                    <a:pt x="32" y="115"/>
                  </a:cubicBezTo>
                  <a:cubicBezTo>
                    <a:pt x="65" y="142"/>
                    <a:pt x="65" y="142"/>
                    <a:pt x="65" y="142"/>
                  </a:cubicBezTo>
                  <a:cubicBezTo>
                    <a:pt x="54" y="165"/>
                    <a:pt x="48" y="191"/>
                    <a:pt x="48" y="216"/>
                  </a:cubicBezTo>
                  <a:cubicBezTo>
                    <a:pt x="7" y="229"/>
                    <a:pt x="7" y="229"/>
                    <a:pt x="7" y="229"/>
                  </a:cubicBezTo>
                  <a:cubicBezTo>
                    <a:pt x="2" y="231"/>
                    <a:pt x="0" y="235"/>
                    <a:pt x="1" y="239"/>
                  </a:cubicBezTo>
                  <a:cubicBezTo>
                    <a:pt x="5" y="266"/>
                    <a:pt x="5" y="266"/>
                    <a:pt x="5" y="266"/>
                  </a:cubicBezTo>
                  <a:cubicBezTo>
                    <a:pt x="6" y="270"/>
                    <a:pt x="10" y="273"/>
                    <a:pt x="14" y="273"/>
                  </a:cubicBezTo>
                  <a:cubicBezTo>
                    <a:pt x="57" y="270"/>
                    <a:pt x="57" y="270"/>
                    <a:pt x="57" y="270"/>
                  </a:cubicBezTo>
                  <a:cubicBezTo>
                    <a:pt x="62" y="283"/>
                    <a:pt x="68" y="296"/>
                    <a:pt x="76" y="308"/>
                  </a:cubicBezTo>
                  <a:cubicBezTo>
                    <a:pt x="83" y="319"/>
                    <a:pt x="90" y="328"/>
                    <a:pt x="99" y="336"/>
                  </a:cubicBezTo>
                  <a:cubicBezTo>
                    <a:pt x="80" y="375"/>
                    <a:pt x="80" y="375"/>
                    <a:pt x="80" y="375"/>
                  </a:cubicBezTo>
                  <a:cubicBezTo>
                    <a:pt x="78" y="379"/>
                    <a:pt x="79" y="384"/>
                    <a:pt x="83" y="386"/>
                  </a:cubicBezTo>
                  <a:cubicBezTo>
                    <a:pt x="106" y="401"/>
                    <a:pt x="106" y="401"/>
                    <a:pt x="106" y="401"/>
                  </a:cubicBezTo>
                  <a:cubicBezTo>
                    <a:pt x="109" y="403"/>
                    <a:pt x="114" y="402"/>
                    <a:pt x="117" y="399"/>
                  </a:cubicBezTo>
                  <a:cubicBezTo>
                    <a:pt x="143" y="368"/>
                    <a:pt x="143" y="368"/>
                    <a:pt x="143" y="368"/>
                  </a:cubicBezTo>
                  <a:cubicBezTo>
                    <a:pt x="168" y="379"/>
                    <a:pt x="194" y="385"/>
                    <a:pt x="221" y="384"/>
                  </a:cubicBezTo>
                  <a:cubicBezTo>
                    <a:pt x="232" y="421"/>
                    <a:pt x="232" y="421"/>
                    <a:pt x="232" y="421"/>
                  </a:cubicBezTo>
                  <a:cubicBezTo>
                    <a:pt x="234" y="426"/>
                    <a:pt x="238" y="428"/>
                    <a:pt x="242" y="427"/>
                  </a:cubicBezTo>
                  <a:cubicBezTo>
                    <a:pt x="269" y="422"/>
                    <a:pt x="269" y="422"/>
                    <a:pt x="269" y="422"/>
                  </a:cubicBezTo>
                  <a:cubicBezTo>
                    <a:pt x="273" y="422"/>
                    <a:pt x="276" y="418"/>
                    <a:pt x="275" y="413"/>
                  </a:cubicBezTo>
                  <a:cubicBezTo>
                    <a:pt x="273" y="374"/>
                    <a:pt x="273" y="374"/>
                    <a:pt x="273" y="374"/>
                  </a:cubicBezTo>
                  <a:cubicBezTo>
                    <a:pt x="285" y="370"/>
                    <a:pt x="297" y="364"/>
                    <a:pt x="308" y="357"/>
                  </a:cubicBezTo>
                  <a:cubicBezTo>
                    <a:pt x="319" y="350"/>
                    <a:pt x="328" y="342"/>
                    <a:pt x="337" y="333"/>
                  </a:cubicBezTo>
                  <a:cubicBezTo>
                    <a:pt x="371" y="350"/>
                    <a:pt x="371" y="350"/>
                    <a:pt x="371" y="350"/>
                  </a:cubicBezTo>
                  <a:cubicBezTo>
                    <a:pt x="375" y="352"/>
                    <a:pt x="380" y="351"/>
                    <a:pt x="382" y="348"/>
                  </a:cubicBezTo>
                  <a:cubicBezTo>
                    <a:pt x="397" y="325"/>
                    <a:pt x="397" y="325"/>
                    <a:pt x="397" y="325"/>
                  </a:cubicBezTo>
                  <a:cubicBezTo>
                    <a:pt x="400" y="322"/>
                    <a:pt x="399" y="317"/>
                    <a:pt x="395" y="314"/>
                  </a:cubicBezTo>
                  <a:cubicBezTo>
                    <a:pt x="367" y="290"/>
                    <a:pt x="367" y="290"/>
                    <a:pt x="367" y="290"/>
                  </a:cubicBezTo>
                  <a:cubicBezTo>
                    <a:pt x="379" y="265"/>
                    <a:pt x="385" y="238"/>
                    <a:pt x="384" y="210"/>
                  </a:cubicBezTo>
                  <a:cubicBezTo>
                    <a:pt x="421" y="199"/>
                    <a:pt x="421" y="199"/>
                    <a:pt x="421" y="199"/>
                  </a:cubicBezTo>
                  <a:cubicBezTo>
                    <a:pt x="425" y="198"/>
                    <a:pt x="428" y="193"/>
                    <a:pt x="427" y="190"/>
                  </a:cubicBezTo>
                  <a:cubicBezTo>
                    <a:pt x="422" y="163"/>
                    <a:pt x="422" y="163"/>
                    <a:pt x="422" y="163"/>
                  </a:cubicBezTo>
                  <a:cubicBezTo>
                    <a:pt x="422" y="159"/>
                    <a:pt x="418" y="156"/>
                    <a:pt x="413" y="156"/>
                  </a:cubicBezTo>
                  <a:close/>
                  <a:moveTo>
                    <a:pt x="281" y="315"/>
                  </a:moveTo>
                  <a:cubicBezTo>
                    <a:pt x="227" y="352"/>
                    <a:pt x="153" y="336"/>
                    <a:pt x="117" y="281"/>
                  </a:cubicBezTo>
                  <a:cubicBezTo>
                    <a:pt x="81" y="227"/>
                    <a:pt x="96" y="153"/>
                    <a:pt x="151" y="117"/>
                  </a:cubicBezTo>
                  <a:cubicBezTo>
                    <a:pt x="206" y="81"/>
                    <a:pt x="279" y="96"/>
                    <a:pt x="316" y="151"/>
                  </a:cubicBezTo>
                  <a:cubicBezTo>
                    <a:pt x="352" y="206"/>
                    <a:pt x="336" y="279"/>
                    <a:pt x="281" y="31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sp>
          <p:nvSpPr>
            <p:cNvPr id="35" name="Freeform 34"/>
            <p:cNvSpPr>
              <a:spLocks noEditPoints="1"/>
            </p:cNvSpPr>
            <p:nvPr/>
          </p:nvSpPr>
          <p:spPr bwMode="auto">
            <a:xfrm>
              <a:off x="1913420" y="2345003"/>
              <a:ext cx="1221733" cy="1226096"/>
            </a:xfrm>
            <a:custGeom>
              <a:avLst/>
              <a:gdLst>
                <a:gd name="T0" fmla="*/ 413 w 428"/>
                <a:gd name="T1" fmla="*/ 157 h 429"/>
                <a:gd name="T2" fmla="*/ 374 w 428"/>
                <a:gd name="T3" fmla="*/ 159 h 429"/>
                <a:gd name="T4" fmla="*/ 357 w 428"/>
                <a:gd name="T5" fmla="*/ 125 h 429"/>
                <a:gd name="T6" fmla="*/ 328 w 428"/>
                <a:gd name="T7" fmla="*/ 91 h 429"/>
                <a:gd name="T8" fmla="*/ 346 w 428"/>
                <a:gd name="T9" fmla="*/ 56 h 429"/>
                <a:gd name="T10" fmla="*/ 343 w 428"/>
                <a:gd name="T11" fmla="*/ 45 h 429"/>
                <a:gd name="T12" fmla="*/ 320 w 428"/>
                <a:gd name="T13" fmla="*/ 30 h 429"/>
                <a:gd name="T14" fmla="*/ 309 w 428"/>
                <a:gd name="T15" fmla="*/ 32 h 429"/>
                <a:gd name="T16" fmla="*/ 282 w 428"/>
                <a:gd name="T17" fmla="*/ 63 h 429"/>
                <a:gd name="T18" fmla="*/ 212 w 428"/>
                <a:gd name="T19" fmla="*/ 49 h 429"/>
                <a:gd name="T20" fmla="*/ 200 w 428"/>
                <a:gd name="T21" fmla="*/ 7 h 429"/>
                <a:gd name="T22" fmla="*/ 191 w 428"/>
                <a:gd name="T23" fmla="*/ 1 h 429"/>
                <a:gd name="T24" fmla="*/ 164 w 428"/>
                <a:gd name="T25" fmla="*/ 5 h 429"/>
                <a:gd name="T26" fmla="*/ 157 w 428"/>
                <a:gd name="T27" fmla="*/ 14 h 429"/>
                <a:gd name="T28" fmla="*/ 158 w 428"/>
                <a:gd name="T29" fmla="*/ 59 h 429"/>
                <a:gd name="T30" fmla="*/ 158 w 428"/>
                <a:gd name="T31" fmla="*/ 60 h 429"/>
                <a:gd name="T32" fmla="*/ 124 w 428"/>
                <a:gd name="T33" fmla="*/ 77 h 429"/>
                <a:gd name="T34" fmla="*/ 97 w 428"/>
                <a:gd name="T35" fmla="*/ 99 h 429"/>
                <a:gd name="T36" fmla="*/ 97 w 428"/>
                <a:gd name="T37" fmla="*/ 98 h 429"/>
                <a:gd name="T38" fmla="*/ 56 w 428"/>
                <a:gd name="T39" fmla="*/ 79 h 429"/>
                <a:gd name="T40" fmla="*/ 45 w 428"/>
                <a:gd name="T41" fmla="*/ 82 h 429"/>
                <a:gd name="T42" fmla="*/ 30 w 428"/>
                <a:gd name="T43" fmla="*/ 105 h 429"/>
                <a:gd name="T44" fmla="*/ 32 w 428"/>
                <a:gd name="T45" fmla="*/ 116 h 429"/>
                <a:gd name="T46" fmla="*/ 66 w 428"/>
                <a:gd name="T47" fmla="*/ 143 h 429"/>
                <a:gd name="T48" fmla="*/ 48 w 428"/>
                <a:gd name="T49" fmla="*/ 217 h 429"/>
                <a:gd name="T50" fmla="*/ 7 w 428"/>
                <a:gd name="T51" fmla="*/ 230 h 429"/>
                <a:gd name="T52" fmla="*/ 1 w 428"/>
                <a:gd name="T53" fmla="*/ 240 h 429"/>
                <a:gd name="T54" fmla="*/ 6 w 428"/>
                <a:gd name="T55" fmla="*/ 266 h 429"/>
                <a:gd name="T56" fmla="*/ 14 w 428"/>
                <a:gd name="T57" fmla="*/ 273 h 429"/>
                <a:gd name="T58" fmla="*/ 57 w 428"/>
                <a:gd name="T59" fmla="*/ 271 h 429"/>
                <a:gd name="T60" fmla="*/ 76 w 428"/>
                <a:gd name="T61" fmla="*/ 309 h 429"/>
                <a:gd name="T62" fmla="*/ 99 w 428"/>
                <a:gd name="T63" fmla="*/ 337 h 429"/>
                <a:gd name="T64" fmla="*/ 80 w 428"/>
                <a:gd name="T65" fmla="*/ 375 h 429"/>
                <a:gd name="T66" fmla="*/ 83 w 428"/>
                <a:gd name="T67" fmla="*/ 386 h 429"/>
                <a:gd name="T68" fmla="*/ 106 w 428"/>
                <a:gd name="T69" fmla="*/ 401 h 429"/>
                <a:gd name="T70" fmla="*/ 117 w 428"/>
                <a:gd name="T71" fmla="*/ 400 h 429"/>
                <a:gd name="T72" fmla="*/ 144 w 428"/>
                <a:gd name="T73" fmla="*/ 368 h 429"/>
                <a:gd name="T74" fmla="*/ 221 w 428"/>
                <a:gd name="T75" fmla="*/ 385 h 429"/>
                <a:gd name="T76" fmla="*/ 232 w 428"/>
                <a:gd name="T77" fmla="*/ 422 h 429"/>
                <a:gd name="T78" fmla="*/ 242 w 428"/>
                <a:gd name="T79" fmla="*/ 428 h 429"/>
                <a:gd name="T80" fmla="*/ 269 w 428"/>
                <a:gd name="T81" fmla="*/ 423 h 429"/>
                <a:gd name="T82" fmla="*/ 276 w 428"/>
                <a:gd name="T83" fmla="*/ 414 h 429"/>
                <a:gd name="T84" fmla="*/ 273 w 428"/>
                <a:gd name="T85" fmla="*/ 375 h 429"/>
                <a:gd name="T86" fmla="*/ 309 w 428"/>
                <a:gd name="T87" fmla="*/ 357 h 429"/>
                <a:gd name="T88" fmla="*/ 337 w 428"/>
                <a:gd name="T89" fmla="*/ 334 h 429"/>
                <a:gd name="T90" fmla="*/ 371 w 428"/>
                <a:gd name="T91" fmla="*/ 351 h 429"/>
                <a:gd name="T92" fmla="*/ 382 w 428"/>
                <a:gd name="T93" fmla="*/ 349 h 429"/>
                <a:gd name="T94" fmla="*/ 397 w 428"/>
                <a:gd name="T95" fmla="*/ 326 h 429"/>
                <a:gd name="T96" fmla="*/ 396 w 428"/>
                <a:gd name="T97" fmla="*/ 315 h 429"/>
                <a:gd name="T98" fmla="*/ 367 w 428"/>
                <a:gd name="T99" fmla="*/ 290 h 429"/>
                <a:gd name="T100" fmla="*/ 384 w 428"/>
                <a:gd name="T101" fmla="*/ 211 h 429"/>
                <a:gd name="T102" fmla="*/ 421 w 428"/>
                <a:gd name="T103" fmla="*/ 200 h 429"/>
                <a:gd name="T104" fmla="*/ 427 w 428"/>
                <a:gd name="T105" fmla="*/ 190 h 429"/>
                <a:gd name="T106" fmla="*/ 422 w 428"/>
                <a:gd name="T107" fmla="*/ 163 h 429"/>
                <a:gd name="T108" fmla="*/ 413 w 428"/>
                <a:gd name="T109" fmla="*/ 157 h 429"/>
                <a:gd name="T110" fmla="*/ 282 w 428"/>
                <a:gd name="T111" fmla="*/ 316 h 429"/>
                <a:gd name="T112" fmla="*/ 117 w 428"/>
                <a:gd name="T113" fmla="*/ 282 h 429"/>
                <a:gd name="T114" fmla="*/ 151 w 428"/>
                <a:gd name="T115" fmla="*/ 118 h 429"/>
                <a:gd name="T116" fmla="*/ 316 w 428"/>
                <a:gd name="T117" fmla="*/ 152 h 429"/>
                <a:gd name="T118" fmla="*/ 282 w 428"/>
                <a:gd name="T119" fmla="*/ 316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8" h="429">
                  <a:moveTo>
                    <a:pt x="413" y="157"/>
                  </a:moveTo>
                  <a:cubicBezTo>
                    <a:pt x="374" y="159"/>
                    <a:pt x="374" y="159"/>
                    <a:pt x="374" y="159"/>
                  </a:cubicBezTo>
                  <a:cubicBezTo>
                    <a:pt x="370" y="147"/>
                    <a:pt x="364" y="136"/>
                    <a:pt x="357" y="125"/>
                  </a:cubicBezTo>
                  <a:cubicBezTo>
                    <a:pt x="348" y="112"/>
                    <a:pt x="339" y="101"/>
                    <a:pt x="328" y="91"/>
                  </a:cubicBezTo>
                  <a:cubicBezTo>
                    <a:pt x="346" y="56"/>
                    <a:pt x="346" y="56"/>
                    <a:pt x="346" y="56"/>
                  </a:cubicBezTo>
                  <a:cubicBezTo>
                    <a:pt x="348" y="52"/>
                    <a:pt x="346" y="47"/>
                    <a:pt x="343" y="45"/>
                  </a:cubicBezTo>
                  <a:cubicBezTo>
                    <a:pt x="320" y="30"/>
                    <a:pt x="320" y="30"/>
                    <a:pt x="320" y="30"/>
                  </a:cubicBezTo>
                  <a:cubicBezTo>
                    <a:pt x="317" y="27"/>
                    <a:pt x="312" y="28"/>
                    <a:pt x="309" y="32"/>
                  </a:cubicBezTo>
                  <a:cubicBezTo>
                    <a:pt x="282" y="63"/>
                    <a:pt x="282" y="63"/>
                    <a:pt x="282" y="63"/>
                  </a:cubicBezTo>
                  <a:cubicBezTo>
                    <a:pt x="260" y="53"/>
                    <a:pt x="236" y="48"/>
                    <a:pt x="212" y="49"/>
                  </a:cubicBezTo>
                  <a:cubicBezTo>
                    <a:pt x="200" y="7"/>
                    <a:pt x="200" y="7"/>
                    <a:pt x="200" y="7"/>
                  </a:cubicBezTo>
                  <a:cubicBezTo>
                    <a:pt x="199" y="3"/>
                    <a:pt x="195" y="0"/>
                    <a:pt x="191" y="1"/>
                  </a:cubicBezTo>
                  <a:cubicBezTo>
                    <a:pt x="164" y="5"/>
                    <a:pt x="164" y="5"/>
                    <a:pt x="164" y="5"/>
                  </a:cubicBezTo>
                  <a:cubicBezTo>
                    <a:pt x="160" y="6"/>
                    <a:pt x="156" y="10"/>
                    <a:pt x="157" y="14"/>
                  </a:cubicBezTo>
                  <a:cubicBezTo>
                    <a:pt x="158" y="59"/>
                    <a:pt x="158" y="59"/>
                    <a:pt x="158" y="59"/>
                  </a:cubicBezTo>
                  <a:cubicBezTo>
                    <a:pt x="158" y="60"/>
                    <a:pt x="158" y="60"/>
                    <a:pt x="158" y="60"/>
                  </a:cubicBezTo>
                  <a:cubicBezTo>
                    <a:pt x="146" y="64"/>
                    <a:pt x="135" y="70"/>
                    <a:pt x="124" y="77"/>
                  </a:cubicBezTo>
                  <a:cubicBezTo>
                    <a:pt x="114" y="83"/>
                    <a:pt x="105" y="90"/>
                    <a:pt x="97" y="99"/>
                  </a:cubicBezTo>
                  <a:cubicBezTo>
                    <a:pt x="97" y="98"/>
                    <a:pt x="97" y="98"/>
                    <a:pt x="97" y="98"/>
                  </a:cubicBezTo>
                  <a:cubicBezTo>
                    <a:pt x="56" y="79"/>
                    <a:pt x="56" y="79"/>
                    <a:pt x="56" y="79"/>
                  </a:cubicBezTo>
                  <a:cubicBezTo>
                    <a:pt x="51" y="77"/>
                    <a:pt x="47" y="79"/>
                    <a:pt x="45" y="82"/>
                  </a:cubicBezTo>
                  <a:cubicBezTo>
                    <a:pt x="30" y="105"/>
                    <a:pt x="30" y="105"/>
                    <a:pt x="30" y="105"/>
                  </a:cubicBezTo>
                  <a:cubicBezTo>
                    <a:pt x="28" y="108"/>
                    <a:pt x="29" y="113"/>
                    <a:pt x="32" y="116"/>
                  </a:cubicBezTo>
                  <a:cubicBezTo>
                    <a:pt x="66" y="143"/>
                    <a:pt x="66" y="143"/>
                    <a:pt x="66" y="143"/>
                  </a:cubicBezTo>
                  <a:cubicBezTo>
                    <a:pt x="54" y="166"/>
                    <a:pt x="48" y="192"/>
                    <a:pt x="48" y="217"/>
                  </a:cubicBezTo>
                  <a:cubicBezTo>
                    <a:pt x="7" y="230"/>
                    <a:pt x="7" y="230"/>
                    <a:pt x="7" y="230"/>
                  </a:cubicBezTo>
                  <a:cubicBezTo>
                    <a:pt x="3" y="232"/>
                    <a:pt x="0" y="236"/>
                    <a:pt x="1" y="240"/>
                  </a:cubicBezTo>
                  <a:cubicBezTo>
                    <a:pt x="6" y="266"/>
                    <a:pt x="6" y="266"/>
                    <a:pt x="6" y="266"/>
                  </a:cubicBezTo>
                  <a:cubicBezTo>
                    <a:pt x="6" y="270"/>
                    <a:pt x="10" y="274"/>
                    <a:pt x="14" y="273"/>
                  </a:cubicBezTo>
                  <a:cubicBezTo>
                    <a:pt x="57" y="271"/>
                    <a:pt x="57" y="271"/>
                    <a:pt x="57" y="271"/>
                  </a:cubicBezTo>
                  <a:cubicBezTo>
                    <a:pt x="62" y="284"/>
                    <a:pt x="68" y="297"/>
                    <a:pt x="76" y="309"/>
                  </a:cubicBezTo>
                  <a:cubicBezTo>
                    <a:pt x="83" y="320"/>
                    <a:pt x="91" y="329"/>
                    <a:pt x="99" y="337"/>
                  </a:cubicBezTo>
                  <a:cubicBezTo>
                    <a:pt x="80" y="375"/>
                    <a:pt x="80" y="375"/>
                    <a:pt x="80" y="375"/>
                  </a:cubicBezTo>
                  <a:cubicBezTo>
                    <a:pt x="78" y="380"/>
                    <a:pt x="80" y="384"/>
                    <a:pt x="83" y="386"/>
                  </a:cubicBezTo>
                  <a:cubicBezTo>
                    <a:pt x="106" y="401"/>
                    <a:pt x="106" y="401"/>
                    <a:pt x="106" y="401"/>
                  </a:cubicBezTo>
                  <a:cubicBezTo>
                    <a:pt x="109" y="404"/>
                    <a:pt x="114" y="403"/>
                    <a:pt x="117" y="400"/>
                  </a:cubicBezTo>
                  <a:cubicBezTo>
                    <a:pt x="144" y="368"/>
                    <a:pt x="144" y="368"/>
                    <a:pt x="144" y="368"/>
                  </a:cubicBezTo>
                  <a:cubicBezTo>
                    <a:pt x="168" y="380"/>
                    <a:pt x="194" y="386"/>
                    <a:pt x="221" y="385"/>
                  </a:cubicBezTo>
                  <a:cubicBezTo>
                    <a:pt x="232" y="422"/>
                    <a:pt x="232" y="422"/>
                    <a:pt x="232" y="422"/>
                  </a:cubicBezTo>
                  <a:cubicBezTo>
                    <a:pt x="234" y="426"/>
                    <a:pt x="238" y="429"/>
                    <a:pt x="242" y="428"/>
                  </a:cubicBezTo>
                  <a:cubicBezTo>
                    <a:pt x="269" y="423"/>
                    <a:pt x="269" y="423"/>
                    <a:pt x="269" y="423"/>
                  </a:cubicBezTo>
                  <a:cubicBezTo>
                    <a:pt x="273" y="423"/>
                    <a:pt x="276" y="419"/>
                    <a:pt x="276" y="414"/>
                  </a:cubicBezTo>
                  <a:cubicBezTo>
                    <a:pt x="273" y="375"/>
                    <a:pt x="273" y="375"/>
                    <a:pt x="273" y="375"/>
                  </a:cubicBezTo>
                  <a:cubicBezTo>
                    <a:pt x="286" y="371"/>
                    <a:pt x="297" y="365"/>
                    <a:pt x="309" y="357"/>
                  </a:cubicBezTo>
                  <a:cubicBezTo>
                    <a:pt x="319" y="350"/>
                    <a:pt x="328" y="343"/>
                    <a:pt x="337" y="334"/>
                  </a:cubicBezTo>
                  <a:cubicBezTo>
                    <a:pt x="371" y="351"/>
                    <a:pt x="371" y="351"/>
                    <a:pt x="371" y="351"/>
                  </a:cubicBezTo>
                  <a:cubicBezTo>
                    <a:pt x="375" y="353"/>
                    <a:pt x="380" y="352"/>
                    <a:pt x="382" y="349"/>
                  </a:cubicBezTo>
                  <a:cubicBezTo>
                    <a:pt x="397" y="326"/>
                    <a:pt x="397" y="326"/>
                    <a:pt x="397" y="326"/>
                  </a:cubicBezTo>
                  <a:cubicBezTo>
                    <a:pt x="400" y="323"/>
                    <a:pt x="399" y="318"/>
                    <a:pt x="396" y="315"/>
                  </a:cubicBezTo>
                  <a:cubicBezTo>
                    <a:pt x="367" y="290"/>
                    <a:pt x="367" y="290"/>
                    <a:pt x="367" y="290"/>
                  </a:cubicBezTo>
                  <a:cubicBezTo>
                    <a:pt x="379" y="266"/>
                    <a:pt x="385" y="239"/>
                    <a:pt x="384" y="211"/>
                  </a:cubicBezTo>
                  <a:cubicBezTo>
                    <a:pt x="421" y="200"/>
                    <a:pt x="421" y="200"/>
                    <a:pt x="421" y="200"/>
                  </a:cubicBezTo>
                  <a:cubicBezTo>
                    <a:pt x="425" y="199"/>
                    <a:pt x="428" y="194"/>
                    <a:pt x="427" y="190"/>
                  </a:cubicBezTo>
                  <a:cubicBezTo>
                    <a:pt x="422" y="163"/>
                    <a:pt x="422" y="163"/>
                    <a:pt x="422" y="163"/>
                  </a:cubicBezTo>
                  <a:cubicBezTo>
                    <a:pt x="422" y="160"/>
                    <a:pt x="418" y="156"/>
                    <a:pt x="413" y="157"/>
                  </a:cubicBezTo>
                  <a:close/>
                  <a:moveTo>
                    <a:pt x="282" y="316"/>
                  </a:moveTo>
                  <a:cubicBezTo>
                    <a:pt x="227" y="352"/>
                    <a:pt x="153" y="337"/>
                    <a:pt x="117" y="282"/>
                  </a:cubicBezTo>
                  <a:cubicBezTo>
                    <a:pt x="81" y="227"/>
                    <a:pt x="96" y="154"/>
                    <a:pt x="151" y="118"/>
                  </a:cubicBezTo>
                  <a:cubicBezTo>
                    <a:pt x="206" y="82"/>
                    <a:pt x="280" y="97"/>
                    <a:pt x="316" y="152"/>
                  </a:cubicBezTo>
                  <a:cubicBezTo>
                    <a:pt x="352" y="207"/>
                    <a:pt x="337" y="280"/>
                    <a:pt x="282" y="316"/>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grpSp>
          <p:nvGrpSpPr>
            <p:cNvPr id="10" name="Group 9"/>
            <p:cNvGrpSpPr>
              <a:grpSpLocks noChangeAspect="1"/>
            </p:cNvGrpSpPr>
            <p:nvPr/>
          </p:nvGrpSpPr>
          <p:grpSpPr>
            <a:xfrm>
              <a:off x="2338252" y="2756171"/>
              <a:ext cx="422479" cy="420617"/>
              <a:chOff x="-365126" y="-2462213"/>
              <a:chExt cx="4321176" cy="4302126"/>
            </a:xfrm>
            <a:solidFill>
              <a:schemeClr val="accent3"/>
            </a:solidFill>
          </p:grpSpPr>
          <p:sp>
            <p:nvSpPr>
              <p:cNvPr id="25" name="Freeform 24"/>
              <p:cNvSpPr>
                <a:spLocks noEditPoints="1"/>
              </p:cNvSpPr>
              <p:nvPr/>
            </p:nvSpPr>
            <p:spPr bwMode="auto">
              <a:xfrm>
                <a:off x="-365126" y="-2058988"/>
                <a:ext cx="3937000" cy="3898901"/>
              </a:xfrm>
              <a:custGeom>
                <a:avLst/>
                <a:gdLst>
                  <a:gd name="T0" fmla="*/ 744 w 1047"/>
                  <a:gd name="T1" fmla="*/ 26 h 1037"/>
                  <a:gd name="T2" fmla="*/ 681 w 1047"/>
                  <a:gd name="T3" fmla="*/ 0 h 1037"/>
                  <a:gd name="T4" fmla="*/ 618 w 1047"/>
                  <a:gd name="T5" fmla="*/ 26 h 1037"/>
                  <a:gd name="T6" fmla="*/ 568 w 1047"/>
                  <a:gd name="T7" fmla="*/ 77 h 1037"/>
                  <a:gd name="T8" fmla="*/ 541 w 1047"/>
                  <a:gd name="T9" fmla="*/ 140 h 1037"/>
                  <a:gd name="T10" fmla="*/ 555 w 1047"/>
                  <a:gd name="T11" fmla="*/ 187 h 1037"/>
                  <a:gd name="T12" fmla="*/ 69 w 1047"/>
                  <a:gd name="T13" fmla="*/ 382 h 1037"/>
                  <a:gd name="T14" fmla="*/ 7 w 1047"/>
                  <a:gd name="T15" fmla="*/ 460 h 1037"/>
                  <a:gd name="T16" fmla="*/ 37 w 1047"/>
                  <a:gd name="T17" fmla="*/ 556 h 1037"/>
                  <a:gd name="T18" fmla="*/ 491 w 1047"/>
                  <a:gd name="T19" fmla="*/ 1006 h 1037"/>
                  <a:gd name="T20" fmla="*/ 565 w 1047"/>
                  <a:gd name="T21" fmla="*/ 1037 h 1037"/>
                  <a:gd name="T22" fmla="*/ 567 w 1047"/>
                  <a:gd name="T23" fmla="*/ 1037 h 1037"/>
                  <a:gd name="T24" fmla="*/ 589 w 1047"/>
                  <a:gd name="T25" fmla="*/ 1035 h 1037"/>
                  <a:gd name="T26" fmla="*/ 667 w 1047"/>
                  <a:gd name="T27" fmla="*/ 969 h 1037"/>
                  <a:gd name="T28" fmla="*/ 858 w 1047"/>
                  <a:gd name="T29" fmla="*/ 491 h 1037"/>
                  <a:gd name="T30" fmla="*/ 907 w 1047"/>
                  <a:gd name="T31" fmla="*/ 506 h 1037"/>
                  <a:gd name="T32" fmla="*/ 970 w 1047"/>
                  <a:gd name="T33" fmla="*/ 480 h 1037"/>
                  <a:gd name="T34" fmla="*/ 1020 w 1047"/>
                  <a:gd name="T35" fmla="*/ 429 h 1037"/>
                  <a:gd name="T36" fmla="*/ 1047 w 1047"/>
                  <a:gd name="T37" fmla="*/ 366 h 1037"/>
                  <a:gd name="T38" fmla="*/ 1021 w 1047"/>
                  <a:gd name="T39" fmla="*/ 303 h 1037"/>
                  <a:gd name="T40" fmla="*/ 744 w 1047"/>
                  <a:gd name="T41" fmla="*/ 26 h 1037"/>
                  <a:gd name="T42" fmla="*/ 601 w 1047"/>
                  <a:gd name="T43" fmla="*/ 943 h 1037"/>
                  <a:gd name="T44" fmla="*/ 575 w 1047"/>
                  <a:gd name="T45" fmla="*/ 965 h 1037"/>
                  <a:gd name="T46" fmla="*/ 566 w 1047"/>
                  <a:gd name="T47" fmla="*/ 966 h 1037"/>
                  <a:gd name="T48" fmla="*/ 542 w 1047"/>
                  <a:gd name="T49" fmla="*/ 955 h 1037"/>
                  <a:gd name="T50" fmla="*/ 87 w 1047"/>
                  <a:gd name="T51" fmla="*/ 505 h 1037"/>
                  <a:gd name="T52" fmla="*/ 77 w 1047"/>
                  <a:gd name="T53" fmla="*/ 473 h 1037"/>
                  <a:gd name="T54" fmla="*/ 98 w 1047"/>
                  <a:gd name="T55" fmla="*/ 447 h 1037"/>
                  <a:gd name="T56" fmla="*/ 320 w 1047"/>
                  <a:gd name="T57" fmla="*/ 358 h 1037"/>
                  <a:gd name="T58" fmla="*/ 770 w 1047"/>
                  <a:gd name="T59" fmla="*/ 520 h 1037"/>
                  <a:gd name="T60" fmla="*/ 601 w 1047"/>
                  <a:gd name="T61" fmla="*/ 943 h 1037"/>
                  <a:gd name="T62" fmla="*/ 970 w 1047"/>
                  <a:gd name="T63" fmla="*/ 378 h 1037"/>
                  <a:gd name="T64" fmla="*/ 919 w 1047"/>
                  <a:gd name="T65" fmla="*/ 429 h 1037"/>
                  <a:gd name="T66" fmla="*/ 894 w 1047"/>
                  <a:gd name="T67" fmla="*/ 429 h 1037"/>
                  <a:gd name="T68" fmla="*/ 831 w 1047"/>
                  <a:gd name="T69" fmla="*/ 366 h 1037"/>
                  <a:gd name="T70" fmla="*/ 780 w 1047"/>
                  <a:gd name="T71" fmla="*/ 494 h 1037"/>
                  <a:gd name="T72" fmla="*/ 784 w 1047"/>
                  <a:gd name="T73" fmla="*/ 483 h 1037"/>
                  <a:gd name="T74" fmla="*/ 468 w 1047"/>
                  <a:gd name="T75" fmla="*/ 350 h 1037"/>
                  <a:gd name="T76" fmla="*/ 376 w 1047"/>
                  <a:gd name="T77" fmla="*/ 336 h 1037"/>
                  <a:gd name="T78" fmla="*/ 679 w 1047"/>
                  <a:gd name="T79" fmla="*/ 214 h 1037"/>
                  <a:gd name="T80" fmla="*/ 618 w 1047"/>
                  <a:gd name="T81" fmla="*/ 153 h 1037"/>
                  <a:gd name="T82" fmla="*/ 618 w 1047"/>
                  <a:gd name="T83" fmla="*/ 128 h 1037"/>
                  <a:gd name="T84" fmla="*/ 669 w 1047"/>
                  <a:gd name="T85" fmla="*/ 77 h 1037"/>
                  <a:gd name="T86" fmla="*/ 694 w 1047"/>
                  <a:gd name="T87" fmla="*/ 77 h 1037"/>
                  <a:gd name="T88" fmla="*/ 970 w 1047"/>
                  <a:gd name="T89" fmla="*/ 353 h 1037"/>
                  <a:gd name="T90" fmla="*/ 970 w 1047"/>
                  <a:gd name="T91" fmla="*/ 378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7" h="1037">
                    <a:moveTo>
                      <a:pt x="744" y="26"/>
                    </a:moveTo>
                    <a:cubicBezTo>
                      <a:pt x="727" y="10"/>
                      <a:pt x="705" y="0"/>
                      <a:pt x="681" y="0"/>
                    </a:cubicBezTo>
                    <a:cubicBezTo>
                      <a:pt x="657" y="0"/>
                      <a:pt x="635" y="10"/>
                      <a:pt x="618" y="26"/>
                    </a:cubicBezTo>
                    <a:cubicBezTo>
                      <a:pt x="568" y="77"/>
                      <a:pt x="568" y="77"/>
                      <a:pt x="568" y="77"/>
                    </a:cubicBezTo>
                    <a:cubicBezTo>
                      <a:pt x="551" y="94"/>
                      <a:pt x="541" y="116"/>
                      <a:pt x="541" y="140"/>
                    </a:cubicBezTo>
                    <a:cubicBezTo>
                      <a:pt x="541" y="157"/>
                      <a:pt x="546" y="173"/>
                      <a:pt x="555" y="187"/>
                    </a:cubicBezTo>
                    <a:cubicBezTo>
                      <a:pt x="69" y="382"/>
                      <a:pt x="69" y="382"/>
                      <a:pt x="69" y="382"/>
                    </a:cubicBezTo>
                    <a:cubicBezTo>
                      <a:pt x="37" y="396"/>
                      <a:pt x="13" y="425"/>
                      <a:pt x="7" y="460"/>
                    </a:cubicBezTo>
                    <a:cubicBezTo>
                      <a:pt x="0" y="495"/>
                      <a:pt x="11" y="531"/>
                      <a:pt x="37" y="556"/>
                    </a:cubicBezTo>
                    <a:cubicBezTo>
                      <a:pt x="491" y="1006"/>
                      <a:pt x="491" y="1006"/>
                      <a:pt x="491" y="1006"/>
                    </a:cubicBezTo>
                    <a:cubicBezTo>
                      <a:pt x="511" y="1025"/>
                      <a:pt x="537" y="1036"/>
                      <a:pt x="565" y="1037"/>
                    </a:cubicBezTo>
                    <a:cubicBezTo>
                      <a:pt x="565" y="1037"/>
                      <a:pt x="567" y="1037"/>
                      <a:pt x="567" y="1037"/>
                    </a:cubicBezTo>
                    <a:cubicBezTo>
                      <a:pt x="575" y="1037"/>
                      <a:pt x="582" y="1036"/>
                      <a:pt x="589" y="1035"/>
                    </a:cubicBezTo>
                    <a:cubicBezTo>
                      <a:pt x="625" y="1027"/>
                      <a:pt x="654" y="1003"/>
                      <a:pt x="667" y="969"/>
                    </a:cubicBezTo>
                    <a:cubicBezTo>
                      <a:pt x="858" y="491"/>
                      <a:pt x="858" y="491"/>
                      <a:pt x="858" y="491"/>
                    </a:cubicBezTo>
                    <a:cubicBezTo>
                      <a:pt x="872" y="501"/>
                      <a:pt x="889" y="506"/>
                      <a:pt x="907" y="506"/>
                    </a:cubicBezTo>
                    <a:cubicBezTo>
                      <a:pt x="931" y="506"/>
                      <a:pt x="953" y="496"/>
                      <a:pt x="970" y="480"/>
                    </a:cubicBezTo>
                    <a:cubicBezTo>
                      <a:pt x="1020" y="429"/>
                      <a:pt x="1020" y="429"/>
                      <a:pt x="1020" y="429"/>
                    </a:cubicBezTo>
                    <a:cubicBezTo>
                      <a:pt x="1037" y="412"/>
                      <a:pt x="1047" y="390"/>
                      <a:pt x="1047" y="366"/>
                    </a:cubicBezTo>
                    <a:cubicBezTo>
                      <a:pt x="1047" y="342"/>
                      <a:pt x="1037" y="319"/>
                      <a:pt x="1021" y="303"/>
                    </a:cubicBezTo>
                    <a:lnTo>
                      <a:pt x="744" y="26"/>
                    </a:lnTo>
                    <a:close/>
                    <a:moveTo>
                      <a:pt x="601" y="943"/>
                    </a:moveTo>
                    <a:cubicBezTo>
                      <a:pt x="596" y="954"/>
                      <a:pt x="586" y="962"/>
                      <a:pt x="575" y="965"/>
                    </a:cubicBezTo>
                    <a:cubicBezTo>
                      <a:pt x="572" y="965"/>
                      <a:pt x="569" y="966"/>
                      <a:pt x="566" y="966"/>
                    </a:cubicBezTo>
                    <a:cubicBezTo>
                      <a:pt x="557" y="965"/>
                      <a:pt x="549" y="962"/>
                      <a:pt x="542" y="955"/>
                    </a:cubicBezTo>
                    <a:cubicBezTo>
                      <a:pt x="87" y="505"/>
                      <a:pt x="87" y="505"/>
                      <a:pt x="87" y="505"/>
                    </a:cubicBezTo>
                    <a:cubicBezTo>
                      <a:pt x="79" y="497"/>
                      <a:pt x="75" y="485"/>
                      <a:pt x="77" y="473"/>
                    </a:cubicBezTo>
                    <a:cubicBezTo>
                      <a:pt x="79" y="462"/>
                      <a:pt x="87" y="452"/>
                      <a:pt x="98" y="447"/>
                    </a:cubicBezTo>
                    <a:cubicBezTo>
                      <a:pt x="320" y="358"/>
                      <a:pt x="320" y="358"/>
                      <a:pt x="320" y="358"/>
                    </a:cubicBezTo>
                    <a:cubicBezTo>
                      <a:pt x="470" y="408"/>
                      <a:pt x="620" y="360"/>
                      <a:pt x="770" y="520"/>
                    </a:cubicBezTo>
                    <a:lnTo>
                      <a:pt x="601" y="943"/>
                    </a:lnTo>
                    <a:close/>
                    <a:moveTo>
                      <a:pt x="970" y="378"/>
                    </a:moveTo>
                    <a:cubicBezTo>
                      <a:pt x="919" y="429"/>
                      <a:pt x="919" y="429"/>
                      <a:pt x="919" y="429"/>
                    </a:cubicBezTo>
                    <a:cubicBezTo>
                      <a:pt x="912" y="436"/>
                      <a:pt x="901" y="436"/>
                      <a:pt x="894" y="429"/>
                    </a:cubicBezTo>
                    <a:cubicBezTo>
                      <a:pt x="831" y="366"/>
                      <a:pt x="831" y="366"/>
                      <a:pt x="831" y="366"/>
                    </a:cubicBezTo>
                    <a:cubicBezTo>
                      <a:pt x="780" y="494"/>
                      <a:pt x="780" y="494"/>
                      <a:pt x="780" y="494"/>
                    </a:cubicBezTo>
                    <a:cubicBezTo>
                      <a:pt x="784" y="483"/>
                      <a:pt x="784" y="483"/>
                      <a:pt x="784" y="483"/>
                    </a:cubicBezTo>
                    <a:cubicBezTo>
                      <a:pt x="676" y="376"/>
                      <a:pt x="567" y="362"/>
                      <a:pt x="468" y="350"/>
                    </a:cubicBezTo>
                    <a:cubicBezTo>
                      <a:pt x="437" y="346"/>
                      <a:pt x="406" y="342"/>
                      <a:pt x="376" y="336"/>
                    </a:cubicBezTo>
                    <a:cubicBezTo>
                      <a:pt x="679" y="214"/>
                      <a:pt x="679" y="214"/>
                      <a:pt x="679" y="214"/>
                    </a:cubicBezTo>
                    <a:cubicBezTo>
                      <a:pt x="618" y="153"/>
                      <a:pt x="618" y="153"/>
                      <a:pt x="618" y="153"/>
                    </a:cubicBezTo>
                    <a:cubicBezTo>
                      <a:pt x="611" y="146"/>
                      <a:pt x="611" y="135"/>
                      <a:pt x="618" y="128"/>
                    </a:cubicBezTo>
                    <a:cubicBezTo>
                      <a:pt x="669" y="77"/>
                      <a:pt x="669" y="77"/>
                      <a:pt x="669" y="77"/>
                    </a:cubicBezTo>
                    <a:cubicBezTo>
                      <a:pt x="676" y="70"/>
                      <a:pt x="687" y="70"/>
                      <a:pt x="694" y="77"/>
                    </a:cubicBezTo>
                    <a:cubicBezTo>
                      <a:pt x="970" y="353"/>
                      <a:pt x="970" y="353"/>
                      <a:pt x="970" y="353"/>
                    </a:cubicBezTo>
                    <a:cubicBezTo>
                      <a:pt x="977" y="360"/>
                      <a:pt x="977" y="372"/>
                      <a:pt x="970" y="378"/>
                    </a:cubicBezTo>
                    <a:close/>
                  </a:path>
                </a:pathLst>
              </a:custGeom>
              <a:grp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200"/>
              </a:p>
            </p:txBody>
          </p:sp>
          <p:sp>
            <p:nvSpPr>
              <p:cNvPr id="26" name="Freeform 25"/>
              <p:cNvSpPr>
                <a:spLocks noEditPoints="1"/>
              </p:cNvSpPr>
              <p:nvPr/>
            </p:nvSpPr>
            <p:spPr bwMode="auto">
              <a:xfrm>
                <a:off x="1536700" y="-311150"/>
                <a:ext cx="669925" cy="673100"/>
              </a:xfrm>
              <a:custGeom>
                <a:avLst/>
                <a:gdLst>
                  <a:gd name="T0" fmla="*/ 89 w 178"/>
                  <a:gd name="T1" fmla="*/ 179 h 179"/>
                  <a:gd name="T2" fmla="*/ 178 w 178"/>
                  <a:gd name="T3" fmla="*/ 89 h 179"/>
                  <a:gd name="T4" fmla="*/ 89 w 178"/>
                  <a:gd name="T5" fmla="*/ 0 h 179"/>
                  <a:gd name="T6" fmla="*/ 0 w 178"/>
                  <a:gd name="T7" fmla="*/ 89 h 179"/>
                  <a:gd name="T8" fmla="*/ 89 w 178"/>
                  <a:gd name="T9" fmla="*/ 179 h 179"/>
                  <a:gd name="T10" fmla="*/ 89 w 178"/>
                  <a:gd name="T11" fmla="*/ 36 h 179"/>
                  <a:gd name="T12" fmla="*/ 143 w 178"/>
                  <a:gd name="T13" fmla="*/ 89 h 179"/>
                  <a:gd name="T14" fmla="*/ 89 w 178"/>
                  <a:gd name="T15" fmla="*/ 143 h 179"/>
                  <a:gd name="T16" fmla="*/ 35 w 178"/>
                  <a:gd name="T17" fmla="*/ 89 h 179"/>
                  <a:gd name="T18" fmla="*/ 89 w 178"/>
                  <a:gd name="T19"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138" y="179"/>
                      <a:pt x="178" y="139"/>
                      <a:pt x="178" y="89"/>
                    </a:cubicBezTo>
                    <a:cubicBezTo>
                      <a:pt x="178" y="40"/>
                      <a:pt x="138" y="0"/>
                      <a:pt x="89" y="0"/>
                    </a:cubicBezTo>
                    <a:cubicBezTo>
                      <a:pt x="40" y="0"/>
                      <a:pt x="0" y="40"/>
                      <a:pt x="0" y="89"/>
                    </a:cubicBezTo>
                    <a:cubicBezTo>
                      <a:pt x="0" y="139"/>
                      <a:pt x="40" y="179"/>
                      <a:pt x="89" y="179"/>
                    </a:cubicBezTo>
                    <a:close/>
                    <a:moveTo>
                      <a:pt x="89" y="36"/>
                    </a:moveTo>
                    <a:cubicBezTo>
                      <a:pt x="119" y="36"/>
                      <a:pt x="143" y="60"/>
                      <a:pt x="143" y="89"/>
                    </a:cubicBezTo>
                    <a:cubicBezTo>
                      <a:pt x="143" y="119"/>
                      <a:pt x="119" y="143"/>
                      <a:pt x="89" y="143"/>
                    </a:cubicBezTo>
                    <a:cubicBezTo>
                      <a:pt x="59" y="143"/>
                      <a:pt x="35" y="119"/>
                      <a:pt x="35" y="89"/>
                    </a:cubicBezTo>
                    <a:cubicBezTo>
                      <a:pt x="35" y="60"/>
                      <a:pt x="59" y="36"/>
                      <a:pt x="89" y="36"/>
                    </a:cubicBezTo>
                    <a:close/>
                  </a:path>
                </a:pathLst>
              </a:custGeom>
              <a:grp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200"/>
              </a:p>
            </p:txBody>
          </p:sp>
          <p:sp>
            <p:nvSpPr>
              <p:cNvPr id="27" name="Freeform 26"/>
              <p:cNvSpPr>
                <a:spLocks noEditPoints="1"/>
              </p:cNvSpPr>
              <p:nvPr/>
            </p:nvSpPr>
            <p:spPr bwMode="auto">
              <a:xfrm>
                <a:off x="3282950" y="-2462213"/>
                <a:ext cx="673100" cy="673100"/>
              </a:xfrm>
              <a:custGeom>
                <a:avLst/>
                <a:gdLst>
                  <a:gd name="T0" fmla="*/ 90 w 179"/>
                  <a:gd name="T1" fmla="*/ 0 h 179"/>
                  <a:gd name="T2" fmla="*/ 0 w 179"/>
                  <a:gd name="T3" fmla="*/ 89 h 179"/>
                  <a:gd name="T4" fmla="*/ 90 w 179"/>
                  <a:gd name="T5" fmla="*/ 179 h 179"/>
                  <a:gd name="T6" fmla="*/ 179 w 179"/>
                  <a:gd name="T7" fmla="*/ 89 h 179"/>
                  <a:gd name="T8" fmla="*/ 90 w 179"/>
                  <a:gd name="T9" fmla="*/ 0 h 179"/>
                  <a:gd name="T10" fmla="*/ 90 w 179"/>
                  <a:gd name="T11" fmla="*/ 143 h 179"/>
                  <a:gd name="T12" fmla="*/ 36 w 179"/>
                  <a:gd name="T13" fmla="*/ 89 h 179"/>
                  <a:gd name="T14" fmla="*/ 90 w 179"/>
                  <a:gd name="T15" fmla="*/ 36 h 179"/>
                  <a:gd name="T16" fmla="*/ 143 w 179"/>
                  <a:gd name="T17" fmla="*/ 89 h 179"/>
                  <a:gd name="T18" fmla="*/ 90 w 179"/>
                  <a:gd name="T19" fmla="*/ 14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79">
                    <a:moveTo>
                      <a:pt x="90" y="0"/>
                    </a:moveTo>
                    <a:cubicBezTo>
                      <a:pt x="40" y="0"/>
                      <a:pt x="0" y="40"/>
                      <a:pt x="0" y="89"/>
                    </a:cubicBezTo>
                    <a:cubicBezTo>
                      <a:pt x="0" y="139"/>
                      <a:pt x="40" y="179"/>
                      <a:pt x="90" y="179"/>
                    </a:cubicBezTo>
                    <a:cubicBezTo>
                      <a:pt x="139" y="179"/>
                      <a:pt x="179" y="139"/>
                      <a:pt x="179" y="89"/>
                    </a:cubicBezTo>
                    <a:cubicBezTo>
                      <a:pt x="179" y="40"/>
                      <a:pt x="139" y="0"/>
                      <a:pt x="90" y="0"/>
                    </a:cubicBezTo>
                    <a:close/>
                    <a:moveTo>
                      <a:pt x="90" y="143"/>
                    </a:moveTo>
                    <a:cubicBezTo>
                      <a:pt x="60" y="143"/>
                      <a:pt x="36" y="119"/>
                      <a:pt x="36" y="89"/>
                    </a:cubicBezTo>
                    <a:cubicBezTo>
                      <a:pt x="36" y="60"/>
                      <a:pt x="60" y="36"/>
                      <a:pt x="90" y="36"/>
                    </a:cubicBezTo>
                    <a:cubicBezTo>
                      <a:pt x="119" y="36"/>
                      <a:pt x="143" y="60"/>
                      <a:pt x="143" y="89"/>
                    </a:cubicBezTo>
                    <a:cubicBezTo>
                      <a:pt x="143" y="119"/>
                      <a:pt x="119" y="143"/>
                      <a:pt x="90" y="143"/>
                    </a:cubicBezTo>
                    <a:close/>
                  </a:path>
                </a:pathLst>
              </a:custGeom>
              <a:grp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200"/>
              </a:p>
            </p:txBody>
          </p:sp>
          <p:sp>
            <p:nvSpPr>
              <p:cNvPr id="28" name="Freeform 27"/>
              <p:cNvSpPr>
                <a:spLocks noEditPoints="1"/>
              </p:cNvSpPr>
              <p:nvPr/>
            </p:nvSpPr>
            <p:spPr bwMode="auto">
              <a:xfrm>
                <a:off x="728662" y="-446088"/>
                <a:ext cx="538163" cy="536575"/>
              </a:xfrm>
              <a:custGeom>
                <a:avLst/>
                <a:gdLst>
                  <a:gd name="T0" fmla="*/ 0 w 143"/>
                  <a:gd name="T1" fmla="*/ 72 h 143"/>
                  <a:gd name="T2" fmla="*/ 72 w 143"/>
                  <a:gd name="T3" fmla="*/ 143 h 143"/>
                  <a:gd name="T4" fmla="*/ 143 w 143"/>
                  <a:gd name="T5" fmla="*/ 72 h 143"/>
                  <a:gd name="T6" fmla="*/ 72 w 143"/>
                  <a:gd name="T7" fmla="*/ 0 h 143"/>
                  <a:gd name="T8" fmla="*/ 0 w 143"/>
                  <a:gd name="T9" fmla="*/ 72 h 143"/>
                  <a:gd name="T10" fmla="*/ 72 w 143"/>
                  <a:gd name="T11" fmla="*/ 36 h 143"/>
                  <a:gd name="T12" fmla="*/ 107 w 143"/>
                  <a:gd name="T13" fmla="*/ 72 h 143"/>
                  <a:gd name="T14" fmla="*/ 72 w 143"/>
                  <a:gd name="T15" fmla="*/ 108 h 143"/>
                  <a:gd name="T16" fmla="*/ 36 w 143"/>
                  <a:gd name="T17" fmla="*/ 72 h 143"/>
                  <a:gd name="T18" fmla="*/ 72 w 143"/>
                  <a:gd name="T19" fmla="*/ 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111"/>
                      <a:pt x="32" y="143"/>
                      <a:pt x="72" y="143"/>
                    </a:cubicBezTo>
                    <a:cubicBezTo>
                      <a:pt x="111" y="143"/>
                      <a:pt x="143" y="111"/>
                      <a:pt x="143" y="72"/>
                    </a:cubicBezTo>
                    <a:cubicBezTo>
                      <a:pt x="143" y="32"/>
                      <a:pt x="111" y="0"/>
                      <a:pt x="72" y="0"/>
                    </a:cubicBezTo>
                    <a:cubicBezTo>
                      <a:pt x="32" y="0"/>
                      <a:pt x="0" y="32"/>
                      <a:pt x="0" y="72"/>
                    </a:cubicBezTo>
                    <a:close/>
                    <a:moveTo>
                      <a:pt x="72" y="36"/>
                    </a:moveTo>
                    <a:cubicBezTo>
                      <a:pt x="91" y="36"/>
                      <a:pt x="107" y="52"/>
                      <a:pt x="107" y="72"/>
                    </a:cubicBezTo>
                    <a:cubicBezTo>
                      <a:pt x="107" y="92"/>
                      <a:pt x="91" y="108"/>
                      <a:pt x="72" y="108"/>
                    </a:cubicBezTo>
                    <a:cubicBezTo>
                      <a:pt x="52" y="108"/>
                      <a:pt x="36" y="92"/>
                      <a:pt x="36" y="72"/>
                    </a:cubicBezTo>
                    <a:cubicBezTo>
                      <a:pt x="36" y="52"/>
                      <a:pt x="52" y="36"/>
                      <a:pt x="72" y="36"/>
                    </a:cubicBezTo>
                    <a:close/>
                  </a:path>
                </a:pathLst>
              </a:custGeom>
              <a:grp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200"/>
              </a:p>
            </p:txBody>
          </p:sp>
          <p:sp>
            <p:nvSpPr>
              <p:cNvPr id="29" name="Oval 28"/>
              <p:cNvSpPr>
                <a:spLocks noChangeArrowheads="1"/>
              </p:cNvSpPr>
              <p:nvPr/>
            </p:nvSpPr>
            <p:spPr bwMode="auto">
              <a:xfrm>
                <a:off x="1266825" y="496888"/>
                <a:ext cx="269875" cy="266700"/>
              </a:xfrm>
              <a:prstGeom prst="ellipse">
                <a:avLst/>
              </a:prstGeom>
              <a:grp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200"/>
              </a:p>
            </p:txBody>
          </p:sp>
          <p:sp>
            <p:nvSpPr>
              <p:cNvPr id="30" name="Oval 29"/>
              <p:cNvSpPr>
                <a:spLocks noChangeArrowheads="1"/>
              </p:cNvSpPr>
              <p:nvPr/>
            </p:nvSpPr>
            <p:spPr bwMode="auto">
              <a:xfrm>
                <a:off x="3417887" y="-1522413"/>
                <a:ext cx="269875" cy="271463"/>
              </a:xfrm>
              <a:prstGeom prst="ellipse">
                <a:avLst/>
              </a:prstGeom>
              <a:grp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200"/>
              </a:p>
            </p:txBody>
          </p:sp>
        </p:grpSp>
      </p:grpSp>
      <p:grpSp>
        <p:nvGrpSpPr>
          <p:cNvPr id="60" name="Group 59"/>
          <p:cNvGrpSpPr/>
          <p:nvPr/>
        </p:nvGrpSpPr>
        <p:grpSpPr>
          <a:xfrm>
            <a:off x="4459222" y="3912840"/>
            <a:ext cx="1258094" cy="1259549"/>
            <a:chOff x="1757591" y="3528131"/>
            <a:chExt cx="1258094" cy="1259549"/>
          </a:xfrm>
        </p:grpSpPr>
        <p:sp>
          <p:nvSpPr>
            <p:cNvPr id="36" name="Freeform 35"/>
            <p:cNvSpPr>
              <a:spLocks noEditPoints="1"/>
            </p:cNvSpPr>
            <p:nvPr/>
          </p:nvSpPr>
          <p:spPr bwMode="auto">
            <a:xfrm>
              <a:off x="1766318" y="3528131"/>
              <a:ext cx="1249367" cy="1250822"/>
            </a:xfrm>
            <a:custGeom>
              <a:avLst/>
              <a:gdLst>
                <a:gd name="T0" fmla="*/ 428 w 437"/>
                <a:gd name="T1" fmla="*/ 197 h 438"/>
                <a:gd name="T2" fmla="*/ 385 w 437"/>
                <a:gd name="T3" fmla="*/ 178 h 438"/>
                <a:gd name="T4" fmla="*/ 424 w 437"/>
                <a:gd name="T5" fmla="*/ 146 h 438"/>
                <a:gd name="T6" fmla="*/ 402 w 437"/>
                <a:gd name="T7" fmla="*/ 116 h 438"/>
                <a:gd name="T8" fmla="*/ 355 w 437"/>
                <a:gd name="T9" fmla="*/ 116 h 438"/>
                <a:gd name="T10" fmla="*/ 380 w 437"/>
                <a:gd name="T11" fmla="*/ 73 h 438"/>
                <a:gd name="T12" fmla="*/ 349 w 437"/>
                <a:gd name="T13" fmla="*/ 53 h 438"/>
                <a:gd name="T14" fmla="*/ 305 w 437"/>
                <a:gd name="T15" fmla="*/ 73 h 438"/>
                <a:gd name="T16" fmla="*/ 313 w 437"/>
                <a:gd name="T17" fmla="*/ 23 h 438"/>
                <a:gd name="T18" fmla="*/ 277 w 437"/>
                <a:gd name="T19" fmla="*/ 15 h 438"/>
                <a:gd name="T20" fmla="*/ 252 w 437"/>
                <a:gd name="T21" fmla="*/ 54 h 438"/>
                <a:gd name="T22" fmla="*/ 244 w 437"/>
                <a:gd name="T23" fmla="*/ 8 h 438"/>
                <a:gd name="T24" fmla="*/ 208 w 437"/>
                <a:gd name="T25" fmla="*/ 0 h 438"/>
                <a:gd name="T26" fmla="*/ 194 w 437"/>
                <a:gd name="T27" fmla="*/ 54 h 438"/>
                <a:gd name="T28" fmla="*/ 185 w 437"/>
                <a:gd name="T29" fmla="*/ 54 h 438"/>
                <a:gd name="T30" fmla="*/ 150 w 437"/>
                <a:gd name="T31" fmla="*/ 11 h 438"/>
                <a:gd name="T32" fmla="*/ 120 w 437"/>
                <a:gd name="T33" fmla="*/ 33 h 438"/>
                <a:gd name="T34" fmla="*/ 126 w 437"/>
                <a:gd name="T35" fmla="*/ 81 h 438"/>
                <a:gd name="T36" fmla="*/ 88 w 437"/>
                <a:gd name="T37" fmla="*/ 53 h 438"/>
                <a:gd name="T38" fmla="*/ 57 w 437"/>
                <a:gd name="T39" fmla="*/ 73 h 438"/>
                <a:gd name="T40" fmla="*/ 85 w 437"/>
                <a:gd name="T41" fmla="*/ 120 h 438"/>
                <a:gd name="T42" fmla="*/ 79 w 437"/>
                <a:gd name="T43" fmla="*/ 128 h 438"/>
                <a:gd name="T44" fmla="*/ 24 w 437"/>
                <a:gd name="T45" fmla="*/ 120 h 438"/>
                <a:gd name="T46" fmla="*/ 17 w 437"/>
                <a:gd name="T47" fmla="*/ 157 h 438"/>
                <a:gd name="T48" fmla="*/ 57 w 437"/>
                <a:gd name="T49" fmla="*/ 180 h 438"/>
                <a:gd name="T50" fmla="*/ 54 w 437"/>
                <a:gd name="T51" fmla="*/ 191 h 438"/>
                <a:gd name="T52" fmla="*/ 1 w 437"/>
                <a:gd name="T53" fmla="*/ 205 h 438"/>
                <a:gd name="T54" fmla="*/ 8 w 437"/>
                <a:gd name="T55" fmla="*/ 241 h 438"/>
                <a:gd name="T56" fmla="*/ 54 w 437"/>
                <a:gd name="T57" fmla="*/ 247 h 438"/>
                <a:gd name="T58" fmla="*/ 55 w 437"/>
                <a:gd name="T59" fmla="*/ 257 h 438"/>
                <a:gd name="T60" fmla="*/ 12 w 437"/>
                <a:gd name="T61" fmla="*/ 291 h 438"/>
                <a:gd name="T62" fmla="*/ 33 w 437"/>
                <a:gd name="T63" fmla="*/ 321 h 438"/>
                <a:gd name="T64" fmla="*/ 83 w 437"/>
                <a:gd name="T65" fmla="*/ 318 h 438"/>
                <a:gd name="T66" fmla="*/ 56 w 437"/>
                <a:gd name="T67" fmla="*/ 364 h 438"/>
                <a:gd name="T68" fmla="*/ 87 w 437"/>
                <a:gd name="T69" fmla="*/ 384 h 438"/>
                <a:gd name="T70" fmla="*/ 131 w 437"/>
                <a:gd name="T71" fmla="*/ 363 h 438"/>
                <a:gd name="T72" fmla="*/ 124 w 437"/>
                <a:gd name="T73" fmla="*/ 415 h 438"/>
                <a:gd name="T74" fmla="*/ 160 w 437"/>
                <a:gd name="T75" fmla="*/ 422 h 438"/>
                <a:gd name="T76" fmla="*/ 194 w 437"/>
                <a:gd name="T77" fmla="*/ 387 h 438"/>
                <a:gd name="T78" fmla="*/ 207 w 437"/>
                <a:gd name="T79" fmla="*/ 438 h 438"/>
                <a:gd name="T80" fmla="*/ 244 w 437"/>
                <a:gd name="T81" fmla="*/ 430 h 438"/>
                <a:gd name="T82" fmla="*/ 255 w 437"/>
                <a:gd name="T83" fmla="*/ 386 h 438"/>
                <a:gd name="T84" fmla="*/ 287 w 437"/>
                <a:gd name="T85" fmla="*/ 426 h 438"/>
                <a:gd name="T86" fmla="*/ 318 w 437"/>
                <a:gd name="T87" fmla="*/ 405 h 438"/>
                <a:gd name="T88" fmla="*/ 317 w 437"/>
                <a:gd name="T89" fmla="*/ 359 h 438"/>
                <a:gd name="T90" fmla="*/ 361 w 437"/>
                <a:gd name="T91" fmla="*/ 384 h 438"/>
                <a:gd name="T92" fmla="*/ 381 w 437"/>
                <a:gd name="T93" fmla="*/ 353 h 438"/>
                <a:gd name="T94" fmla="*/ 364 w 437"/>
                <a:gd name="T95" fmla="*/ 310 h 438"/>
                <a:gd name="T96" fmla="*/ 414 w 437"/>
                <a:gd name="T97" fmla="*/ 317 h 438"/>
                <a:gd name="T98" fmla="*/ 421 w 437"/>
                <a:gd name="T99" fmla="*/ 281 h 438"/>
                <a:gd name="T100" fmla="*/ 388 w 437"/>
                <a:gd name="T101" fmla="*/ 247 h 438"/>
                <a:gd name="T102" fmla="*/ 436 w 437"/>
                <a:gd name="T103" fmla="*/ 233 h 438"/>
                <a:gd name="T104" fmla="*/ 218 w 437"/>
                <a:gd name="T105" fmla="*/ 340 h 438"/>
                <a:gd name="T106" fmla="*/ 219 w 437"/>
                <a:gd name="T107" fmla="*/ 99 h 438"/>
                <a:gd name="T108" fmla="*/ 218 w 437"/>
                <a:gd name="T109" fmla="*/ 34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7" h="438">
                  <a:moveTo>
                    <a:pt x="436" y="205"/>
                  </a:moveTo>
                  <a:cubicBezTo>
                    <a:pt x="436" y="201"/>
                    <a:pt x="433" y="197"/>
                    <a:pt x="428" y="197"/>
                  </a:cubicBezTo>
                  <a:cubicBezTo>
                    <a:pt x="388" y="192"/>
                    <a:pt x="388" y="192"/>
                    <a:pt x="388" y="192"/>
                  </a:cubicBezTo>
                  <a:cubicBezTo>
                    <a:pt x="387" y="187"/>
                    <a:pt x="386" y="182"/>
                    <a:pt x="385" y="178"/>
                  </a:cubicBezTo>
                  <a:cubicBezTo>
                    <a:pt x="420" y="157"/>
                    <a:pt x="420" y="157"/>
                    <a:pt x="420" y="157"/>
                  </a:cubicBezTo>
                  <a:cubicBezTo>
                    <a:pt x="424" y="155"/>
                    <a:pt x="426" y="150"/>
                    <a:pt x="424" y="146"/>
                  </a:cubicBezTo>
                  <a:cubicBezTo>
                    <a:pt x="413" y="121"/>
                    <a:pt x="413" y="121"/>
                    <a:pt x="413" y="121"/>
                  </a:cubicBezTo>
                  <a:cubicBezTo>
                    <a:pt x="412" y="117"/>
                    <a:pt x="407" y="115"/>
                    <a:pt x="402" y="116"/>
                  </a:cubicBezTo>
                  <a:cubicBezTo>
                    <a:pt x="362" y="128"/>
                    <a:pt x="362" y="128"/>
                    <a:pt x="362" y="128"/>
                  </a:cubicBezTo>
                  <a:cubicBezTo>
                    <a:pt x="360" y="124"/>
                    <a:pt x="357" y="120"/>
                    <a:pt x="355" y="116"/>
                  </a:cubicBezTo>
                  <a:cubicBezTo>
                    <a:pt x="380" y="85"/>
                    <a:pt x="380" y="85"/>
                    <a:pt x="380" y="85"/>
                  </a:cubicBezTo>
                  <a:cubicBezTo>
                    <a:pt x="383" y="81"/>
                    <a:pt x="383" y="76"/>
                    <a:pt x="380" y="73"/>
                  </a:cubicBezTo>
                  <a:cubicBezTo>
                    <a:pt x="360" y="53"/>
                    <a:pt x="360" y="53"/>
                    <a:pt x="360" y="53"/>
                  </a:cubicBezTo>
                  <a:cubicBezTo>
                    <a:pt x="358" y="50"/>
                    <a:pt x="353" y="50"/>
                    <a:pt x="349" y="53"/>
                  </a:cubicBezTo>
                  <a:cubicBezTo>
                    <a:pt x="314" y="79"/>
                    <a:pt x="314" y="79"/>
                    <a:pt x="314" y="79"/>
                  </a:cubicBezTo>
                  <a:cubicBezTo>
                    <a:pt x="311" y="77"/>
                    <a:pt x="308" y="75"/>
                    <a:pt x="305" y="73"/>
                  </a:cubicBezTo>
                  <a:cubicBezTo>
                    <a:pt x="317" y="33"/>
                    <a:pt x="317" y="33"/>
                    <a:pt x="317" y="33"/>
                  </a:cubicBezTo>
                  <a:cubicBezTo>
                    <a:pt x="319" y="29"/>
                    <a:pt x="317" y="24"/>
                    <a:pt x="313" y="23"/>
                  </a:cubicBezTo>
                  <a:cubicBezTo>
                    <a:pt x="288" y="11"/>
                    <a:pt x="288" y="11"/>
                    <a:pt x="288" y="11"/>
                  </a:cubicBezTo>
                  <a:cubicBezTo>
                    <a:pt x="284" y="9"/>
                    <a:pt x="279" y="11"/>
                    <a:pt x="277" y="15"/>
                  </a:cubicBezTo>
                  <a:cubicBezTo>
                    <a:pt x="252" y="54"/>
                    <a:pt x="252" y="54"/>
                    <a:pt x="252" y="54"/>
                  </a:cubicBezTo>
                  <a:cubicBezTo>
                    <a:pt x="252" y="54"/>
                    <a:pt x="252" y="54"/>
                    <a:pt x="252" y="54"/>
                  </a:cubicBezTo>
                  <a:cubicBezTo>
                    <a:pt x="251" y="54"/>
                    <a:pt x="250" y="54"/>
                    <a:pt x="250" y="54"/>
                  </a:cubicBezTo>
                  <a:cubicBezTo>
                    <a:pt x="244" y="8"/>
                    <a:pt x="244" y="8"/>
                    <a:pt x="244" y="8"/>
                  </a:cubicBezTo>
                  <a:cubicBezTo>
                    <a:pt x="243" y="4"/>
                    <a:pt x="240" y="0"/>
                    <a:pt x="236" y="0"/>
                  </a:cubicBezTo>
                  <a:cubicBezTo>
                    <a:pt x="208" y="0"/>
                    <a:pt x="208" y="0"/>
                    <a:pt x="208" y="0"/>
                  </a:cubicBezTo>
                  <a:cubicBezTo>
                    <a:pt x="204" y="0"/>
                    <a:pt x="200" y="4"/>
                    <a:pt x="199" y="8"/>
                  </a:cubicBezTo>
                  <a:cubicBezTo>
                    <a:pt x="194" y="54"/>
                    <a:pt x="194" y="54"/>
                    <a:pt x="194" y="54"/>
                  </a:cubicBezTo>
                  <a:cubicBezTo>
                    <a:pt x="191" y="54"/>
                    <a:pt x="188" y="54"/>
                    <a:pt x="185" y="55"/>
                  </a:cubicBezTo>
                  <a:cubicBezTo>
                    <a:pt x="185" y="55"/>
                    <a:pt x="185" y="54"/>
                    <a:pt x="185" y="54"/>
                  </a:cubicBezTo>
                  <a:cubicBezTo>
                    <a:pt x="161" y="15"/>
                    <a:pt x="161" y="15"/>
                    <a:pt x="161" y="15"/>
                  </a:cubicBezTo>
                  <a:cubicBezTo>
                    <a:pt x="158" y="11"/>
                    <a:pt x="153" y="9"/>
                    <a:pt x="150" y="11"/>
                  </a:cubicBezTo>
                  <a:cubicBezTo>
                    <a:pt x="124" y="23"/>
                    <a:pt x="124" y="23"/>
                    <a:pt x="124" y="23"/>
                  </a:cubicBezTo>
                  <a:cubicBezTo>
                    <a:pt x="121" y="24"/>
                    <a:pt x="119" y="29"/>
                    <a:pt x="120" y="33"/>
                  </a:cubicBezTo>
                  <a:cubicBezTo>
                    <a:pt x="133" y="76"/>
                    <a:pt x="133" y="76"/>
                    <a:pt x="133" y="76"/>
                  </a:cubicBezTo>
                  <a:cubicBezTo>
                    <a:pt x="131" y="77"/>
                    <a:pt x="128" y="79"/>
                    <a:pt x="126" y="81"/>
                  </a:cubicBezTo>
                  <a:cubicBezTo>
                    <a:pt x="125" y="80"/>
                    <a:pt x="125" y="80"/>
                    <a:pt x="125" y="80"/>
                  </a:cubicBezTo>
                  <a:cubicBezTo>
                    <a:pt x="88" y="53"/>
                    <a:pt x="88" y="53"/>
                    <a:pt x="88" y="53"/>
                  </a:cubicBezTo>
                  <a:cubicBezTo>
                    <a:pt x="84" y="50"/>
                    <a:pt x="79" y="50"/>
                    <a:pt x="77" y="53"/>
                  </a:cubicBezTo>
                  <a:cubicBezTo>
                    <a:pt x="57" y="73"/>
                    <a:pt x="57" y="73"/>
                    <a:pt x="57" y="73"/>
                  </a:cubicBezTo>
                  <a:cubicBezTo>
                    <a:pt x="54" y="76"/>
                    <a:pt x="54" y="81"/>
                    <a:pt x="57" y="84"/>
                  </a:cubicBezTo>
                  <a:cubicBezTo>
                    <a:pt x="85" y="120"/>
                    <a:pt x="85" y="120"/>
                    <a:pt x="85" y="120"/>
                  </a:cubicBezTo>
                  <a:cubicBezTo>
                    <a:pt x="83" y="123"/>
                    <a:pt x="81" y="126"/>
                    <a:pt x="79" y="129"/>
                  </a:cubicBezTo>
                  <a:cubicBezTo>
                    <a:pt x="79" y="128"/>
                    <a:pt x="79" y="128"/>
                    <a:pt x="79" y="128"/>
                  </a:cubicBezTo>
                  <a:cubicBezTo>
                    <a:pt x="35" y="116"/>
                    <a:pt x="35" y="116"/>
                    <a:pt x="35" y="116"/>
                  </a:cubicBezTo>
                  <a:cubicBezTo>
                    <a:pt x="30" y="114"/>
                    <a:pt x="26" y="116"/>
                    <a:pt x="24" y="120"/>
                  </a:cubicBezTo>
                  <a:cubicBezTo>
                    <a:pt x="13" y="146"/>
                    <a:pt x="13" y="146"/>
                    <a:pt x="13" y="146"/>
                  </a:cubicBezTo>
                  <a:cubicBezTo>
                    <a:pt x="11" y="149"/>
                    <a:pt x="13" y="154"/>
                    <a:pt x="17" y="157"/>
                  </a:cubicBezTo>
                  <a:cubicBezTo>
                    <a:pt x="57" y="180"/>
                    <a:pt x="57" y="180"/>
                    <a:pt x="57" y="180"/>
                  </a:cubicBezTo>
                  <a:cubicBezTo>
                    <a:pt x="57" y="180"/>
                    <a:pt x="57" y="180"/>
                    <a:pt x="57" y="180"/>
                  </a:cubicBezTo>
                  <a:cubicBezTo>
                    <a:pt x="56" y="184"/>
                    <a:pt x="55" y="187"/>
                    <a:pt x="55" y="191"/>
                  </a:cubicBezTo>
                  <a:cubicBezTo>
                    <a:pt x="54" y="191"/>
                    <a:pt x="54" y="191"/>
                    <a:pt x="54" y="191"/>
                  </a:cubicBezTo>
                  <a:cubicBezTo>
                    <a:pt x="9" y="196"/>
                    <a:pt x="9" y="196"/>
                    <a:pt x="9" y="196"/>
                  </a:cubicBezTo>
                  <a:cubicBezTo>
                    <a:pt x="4" y="197"/>
                    <a:pt x="1" y="201"/>
                    <a:pt x="1" y="205"/>
                  </a:cubicBezTo>
                  <a:cubicBezTo>
                    <a:pt x="1" y="233"/>
                    <a:pt x="1" y="233"/>
                    <a:pt x="1" y="233"/>
                  </a:cubicBezTo>
                  <a:cubicBezTo>
                    <a:pt x="0" y="237"/>
                    <a:pt x="4" y="240"/>
                    <a:pt x="8" y="241"/>
                  </a:cubicBezTo>
                  <a:cubicBezTo>
                    <a:pt x="54" y="247"/>
                    <a:pt x="54" y="247"/>
                    <a:pt x="54" y="247"/>
                  </a:cubicBezTo>
                  <a:cubicBezTo>
                    <a:pt x="54" y="247"/>
                    <a:pt x="54" y="247"/>
                    <a:pt x="54" y="247"/>
                  </a:cubicBezTo>
                  <a:cubicBezTo>
                    <a:pt x="55" y="250"/>
                    <a:pt x="55" y="254"/>
                    <a:pt x="56" y="257"/>
                  </a:cubicBezTo>
                  <a:cubicBezTo>
                    <a:pt x="55" y="257"/>
                    <a:pt x="55" y="257"/>
                    <a:pt x="55" y="257"/>
                  </a:cubicBezTo>
                  <a:cubicBezTo>
                    <a:pt x="16" y="280"/>
                    <a:pt x="16" y="280"/>
                    <a:pt x="16" y="280"/>
                  </a:cubicBezTo>
                  <a:cubicBezTo>
                    <a:pt x="12" y="283"/>
                    <a:pt x="10" y="287"/>
                    <a:pt x="12" y="291"/>
                  </a:cubicBezTo>
                  <a:cubicBezTo>
                    <a:pt x="23" y="317"/>
                    <a:pt x="23" y="317"/>
                    <a:pt x="23" y="317"/>
                  </a:cubicBezTo>
                  <a:cubicBezTo>
                    <a:pt x="24" y="320"/>
                    <a:pt x="29" y="322"/>
                    <a:pt x="33" y="321"/>
                  </a:cubicBezTo>
                  <a:cubicBezTo>
                    <a:pt x="77" y="309"/>
                    <a:pt x="77" y="309"/>
                    <a:pt x="77" y="309"/>
                  </a:cubicBezTo>
                  <a:cubicBezTo>
                    <a:pt x="79" y="312"/>
                    <a:pt x="81" y="315"/>
                    <a:pt x="83" y="318"/>
                  </a:cubicBezTo>
                  <a:cubicBezTo>
                    <a:pt x="55" y="352"/>
                    <a:pt x="55" y="352"/>
                    <a:pt x="55" y="352"/>
                  </a:cubicBezTo>
                  <a:cubicBezTo>
                    <a:pt x="53" y="356"/>
                    <a:pt x="53" y="361"/>
                    <a:pt x="56" y="364"/>
                  </a:cubicBezTo>
                  <a:cubicBezTo>
                    <a:pt x="75" y="384"/>
                    <a:pt x="75" y="384"/>
                    <a:pt x="75" y="384"/>
                  </a:cubicBezTo>
                  <a:cubicBezTo>
                    <a:pt x="78" y="387"/>
                    <a:pt x="83" y="387"/>
                    <a:pt x="87" y="384"/>
                  </a:cubicBezTo>
                  <a:cubicBezTo>
                    <a:pt x="122" y="357"/>
                    <a:pt x="122" y="357"/>
                    <a:pt x="122" y="357"/>
                  </a:cubicBezTo>
                  <a:cubicBezTo>
                    <a:pt x="125" y="359"/>
                    <a:pt x="128" y="361"/>
                    <a:pt x="131" y="363"/>
                  </a:cubicBezTo>
                  <a:cubicBezTo>
                    <a:pt x="119" y="405"/>
                    <a:pt x="119" y="405"/>
                    <a:pt x="119" y="405"/>
                  </a:cubicBezTo>
                  <a:cubicBezTo>
                    <a:pt x="118" y="409"/>
                    <a:pt x="120" y="414"/>
                    <a:pt x="124" y="415"/>
                  </a:cubicBezTo>
                  <a:cubicBezTo>
                    <a:pt x="149" y="426"/>
                    <a:pt x="149" y="426"/>
                    <a:pt x="149" y="426"/>
                  </a:cubicBezTo>
                  <a:cubicBezTo>
                    <a:pt x="153" y="428"/>
                    <a:pt x="158" y="426"/>
                    <a:pt x="160" y="422"/>
                  </a:cubicBezTo>
                  <a:cubicBezTo>
                    <a:pt x="182" y="385"/>
                    <a:pt x="182" y="385"/>
                    <a:pt x="182" y="385"/>
                  </a:cubicBezTo>
                  <a:cubicBezTo>
                    <a:pt x="186" y="386"/>
                    <a:pt x="190" y="386"/>
                    <a:pt x="194" y="387"/>
                  </a:cubicBezTo>
                  <a:cubicBezTo>
                    <a:pt x="199" y="430"/>
                    <a:pt x="199" y="430"/>
                    <a:pt x="199" y="430"/>
                  </a:cubicBezTo>
                  <a:cubicBezTo>
                    <a:pt x="200" y="435"/>
                    <a:pt x="203" y="438"/>
                    <a:pt x="207" y="438"/>
                  </a:cubicBezTo>
                  <a:cubicBezTo>
                    <a:pt x="235" y="438"/>
                    <a:pt x="235" y="438"/>
                    <a:pt x="235" y="438"/>
                  </a:cubicBezTo>
                  <a:cubicBezTo>
                    <a:pt x="239" y="438"/>
                    <a:pt x="243" y="435"/>
                    <a:pt x="244" y="430"/>
                  </a:cubicBezTo>
                  <a:cubicBezTo>
                    <a:pt x="249" y="387"/>
                    <a:pt x="249" y="387"/>
                    <a:pt x="249" y="387"/>
                  </a:cubicBezTo>
                  <a:cubicBezTo>
                    <a:pt x="251" y="387"/>
                    <a:pt x="253" y="386"/>
                    <a:pt x="255" y="386"/>
                  </a:cubicBezTo>
                  <a:cubicBezTo>
                    <a:pt x="277" y="422"/>
                    <a:pt x="277" y="422"/>
                    <a:pt x="277" y="422"/>
                  </a:cubicBezTo>
                  <a:cubicBezTo>
                    <a:pt x="279" y="426"/>
                    <a:pt x="284" y="428"/>
                    <a:pt x="287" y="426"/>
                  </a:cubicBezTo>
                  <a:cubicBezTo>
                    <a:pt x="313" y="415"/>
                    <a:pt x="313" y="415"/>
                    <a:pt x="313" y="415"/>
                  </a:cubicBezTo>
                  <a:cubicBezTo>
                    <a:pt x="317" y="414"/>
                    <a:pt x="319" y="410"/>
                    <a:pt x="318" y="405"/>
                  </a:cubicBezTo>
                  <a:cubicBezTo>
                    <a:pt x="307" y="366"/>
                    <a:pt x="307" y="366"/>
                    <a:pt x="307" y="366"/>
                  </a:cubicBezTo>
                  <a:cubicBezTo>
                    <a:pt x="310" y="364"/>
                    <a:pt x="314" y="362"/>
                    <a:pt x="317" y="359"/>
                  </a:cubicBezTo>
                  <a:cubicBezTo>
                    <a:pt x="350" y="385"/>
                    <a:pt x="350" y="385"/>
                    <a:pt x="350" y="385"/>
                  </a:cubicBezTo>
                  <a:cubicBezTo>
                    <a:pt x="354" y="387"/>
                    <a:pt x="359" y="387"/>
                    <a:pt x="361" y="384"/>
                  </a:cubicBezTo>
                  <a:cubicBezTo>
                    <a:pt x="381" y="364"/>
                    <a:pt x="381" y="364"/>
                    <a:pt x="381" y="364"/>
                  </a:cubicBezTo>
                  <a:cubicBezTo>
                    <a:pt x="384" y="362"/>
                    <a:pt x="384" y="356"/>
                    <a:pt x="381" y="353"/>
                  </a:cubicBezTo>
                  <a:cubicBezTo>
                    <a:pt x="357" y="322"/>
                    <a:pt x="357" y="322"/>
                    <a:pt x="357" y="322"/>
                  </a:cubicBezTo>
                  <a:cubicBezTo>
                    <a:pt x="359" y="318"/>
                    <a:pt x="362" y="314"/>
                    <a:pt x="364" y="310"/>
                  </a:cubicBezTo>
                  <a:cubicBezTo>
                    <a:pt x="403" y="321"/>
                    <a:pt x="403" y="321"/>
                    <a:pt x="403" y="321"/>
                  </a:cubicBezTo>
                  <a:cubicBezTo>
                    <a:pt x="408" y="323"/>
                    <a:pt x="412" y="321"/>
                    <a:pt x="414" y="317"/>
                  </a:cubicBezTo>
                  <a:cubicBezTo>
                    <a:pt x="425" y="291"/>
                    <a:pt x="425" y="291"/>
                    <a:pt x="425" y="291"/>
                  </a:cubicBezTo>
                  <a:cubicBezTo>
                    <a:pt x="427" y="288"/>
                    <a:pt x="425" y="283"/>
                    <a:pt x="421" y="281"/>
                  </a:cubicBezTo>
                  <a:cubicBezTo>
                    <a:pt x="386" y="260"/>
                    <a:pt x="386" y="260"/>
                    <a:pt x="386" y="260"/>
                  </a:cubicBezTo>
                  <a:cubicBezTo>
                    <a:pt x="387" y="255"/>
                    <a:pt x="387" y="251"/>
                    <a:pt x="388" y="247"/>
                  </a:cubicBezTo>
                  <a:cubicBezTo>
                    <a:pt x="429" y="241"/>
                    <a:pt x="429" y="241"/>
                    <a:pt x="429" y="241"/>
                  </a:cubicBezTo>
                  <a:cubicBezTo>
                    <a:pt x="433" y="241"/>
                    <a:pt x="437" y="237"/>
                    <a:pt x="436" y="233"/>
                  </a:cubicBezTo>
                  <a:lnTo>
                    <a:pt x="436" y="205"/>
                  </a:lnTo>
                  <a:close/>
                  <a:moveTo>
                    <a:pt x="218" y="340"/>
                  </a:moveTo>
                  <a:cubicBezTo>
                    <a:pt x="152" y="340"/>
                    <a:pt x="98" y="286"/>
                    <a:pt x="98" y="219"/>
                  </a:cubicBezTo>
                  <a:cubicBezTo>
                    <a:pt x="98" y="153"/>
                    <a:pt x="152" y="99"/>
                    <a:pt x="219" y="99"/>
                  </a:cubicBezTo>
                  <a:cubicBezTo>
                    <a:pt x="285" y="99"/>
                    <a:pt x="339" y="153"/>
                    <a:pt x="339" y="219"/>
                  </a:cubicBezTo>
                  <a:cubicBezTo>
                    <a:pt x="339" y="286"/>
                    <a:pt x="285" y="340"/>
                    <a:pt x="218" y="34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sp>
          <p:nvSpPr>
            <p:cNvPr id="37" name="Freeform 36"/>
            <p:cNvSpPr>
              <a:spLocks noEditPoints="1"/>
            </p:cNvSpPr>
            <p:nvPr/>
          </p:nvSpPr>
          <p:spPr bwMode="auto">
            <a:xfrm>
              <a:off x="1757591" y="3533949"/>
              <a:ext cx="1246458" cy="1253731"/>
            </a:xfrm>
            <a:custGeom>
              <a:avLst/>
              <a:gdLst>
                <a:gd name="T0" fmla="*/ 428 w 436"/>
                <a:gd name="T1" fmla="*/ 197 h 439"/>
                <a:gd name="T2" fmla="*/ 385 w 436"/>
                <a:gd name="T3" fmla="*/ 178 h 439"/>
                <a:gd name="T4" fmla="*/ 424 w 436"/>
                <a:gd name="T5" fmla="*/ 147 h 439"/>
                <a:gd name="T6" fmla="*/ 402 w 436"/>
                <a:gd name="T7" fmla="*/ 116 h 439"/>
                <a:gd name="T8" fmla="*/ 354 w 436"/>
                <a:gd name="T9" fmla="*/ 117 h 439"/>
                <a:gd name="T10" fmla="*/ 379 w 436"/>
                <a:gd name="T11" fmla="*/ 74 h 439"/>
                <a:gd name="T12" fmla="*/ 349 w 436"/>
                <a:gd name="T13" fmla="*/ 53 h 439"/>
                <a:gd name="T14" fmla="*/ 304 w 436"/>
                <a:gd name="T15" fmla="*/ 74 h 439"/>
                <a:gd name="T16" fmla="*/ 313 w 436"/>
                <a:gd name="T17" fmla="*/ 23 h 439"/>
                <a:gd name="T18" fmla="*/ 277 w 436"/>
                <a:gd name="T19" fmla="*/ 15 h 439"/>
                <a:gd name="T20" fmla="*/ 252 w 436"/>
                <a:gd name="T21" fmla="*/ 54 h 439"/>
                <a:gd name="T22" fmla="*/ 244 w 436"/>
                <a:gd name="T23" fmla="*/ 8 h 439"/>
                <a:gd name="T24" fmla="*/ 208 w 436"/>
                <a:gd name="T25" fmla="*/ 1 h 439"/>
                <a:gd name="T26" fmla="*/ 193 w 436"/>
                <a:gd name="T27" fmla="*/ 54 h 439"/>
                <a:gd name="T28" fmla="*/ 185 w 436"/>
                <a:gd name="T29" fmla="*/ 54 h 439"/>
                <a:gd name="T30" fmla="*/ 149 w 436"/>
                <a:gd name="T31" fmla="*/ 11 h 439"/>
                <a:gd name="T32" fmla="*/ 120 w 436"/>
                <a:gd name="T33" fmla="*/ 33 h 439"/>
                <a:gd name="T34" fmla="*/ 125 w 436"/>
                <a:gd name="T35" fmla="*/ 81 h 439"/>
                <a:gd name="T36" fmla="*/ 88 w 436"/>
                <a:gd name="T37" fmla="*/ 53 h 439"/>
                <a:gd name="T38" fmla="*/ 57 w 436"/>
                <a:gd name="T39" fmla="*/ 73 h 439"/>
                <a:gd name="T40" fmla="*/ 85 w 436"/>
                <a:gd name="T41" fmla="*/ 120 h 439"/>
                <a:gd name="T42" fmla="*/ 79 w 436"/>
                <a:gd name="T43" fmla="*/ 129 h 439"/>
                <a:gd name="T44" fmla="*/ 24 w 436"/>
                <a:gd name="T45" fmla="*/ 121 h 439"/>
                <a:gd name="T46" fmla="*/ 17 w 436"/>
                <a:gd name="T47" fmla="*/ 157 h 439"/>
                <a:gd name="T48" fmla="*/ 57 w 436"/>
                <a:gd name="T49" fmla="*/ 180 h 439"/>
                <a:gd name="T50" fmla="*/ 54 w 436"/>
                <a:gd name="T51" fmla="*/ 191 h 439"/>
                <a:gd name="T52" fmla="*/ 1 w 436"/>
                <a:gd name="T53" fmla="*/ 205 h 439"/>
                <a:gd name="T54" fmla="*/ 8 w 436"/>
                <a:gd name="T55" fmla="*/ 241 h 439"/>
                <a:gd name="T56" fmla="*/ 54 w 436"/>
                <a:gd name="T57" fmla="*/ 248 h 439"/>
                <a:gd name="T58" fmla="*/ 55 w 436"/>
                <a:gd name="T59" fmla="*/ 257 h 439"/>
                <a:gd name="T60" fmla="*/ 12 w 436"/>
                <a:gd name="T61" fmla="*/ 291 h 439"/>
                <a:gd name="T62" fmla="*/ 33 w 436"/>
                <a:gd name="T63" fmla="*/ 322 h 439"/>
                <a:gd name="T64" fmla="*/ 83 w 436"/>
                <a:gd name="T65" fmla="*/ 318 h 439"/>
                <a:gd name="T66" fmla="*/ 56 w 436"/>
                <a:gd name="T67" fmla="*/ 364 h 439"/>
                <a:gd name="T68" fmla="*/ 86 w 436"/>
                <a:gd name="T69" fmla="*/ 385 h 439"/>
                <a:gd name="T70" fmla="*/ 131 w 436"/>
                <a:gd name="T71" fmla="*/ 363 h 439"/>
                <a:gd name="T72" fmla="*/ 124 w 436"/>
                <a:gd name="T73" fmla="*/ 416 h 439"/>
                <a:gd name="T74" fmla="*/ 160 w 436"/>
                <a:gd name="T75" fmla="*/ 423 h 439"/>
                <a:gd name="T76" fmla="*/ 193 w 436"/>
                <a:gd name="T77" fmla="*/ 387 h 439"/>
                <a:gd name="T78" fmla="*/ 207 w 436"/>
                <a:gd name="T79" fmla="*/ 438 h 439"/>
                <a:gd name="T80" fmla="*/ 243 w 436"/>
                <a:gd name="T81" fmla="*/ 431 h 439"/>
                <a:gd name="T82" fmla="*/ 255 w 436"/>
                <a:gd name="T83" fmla="*/ 386 h 439"/>
                <a:gd name="T84" fmla="*/ 287 w 436"/>
                <a:gd name="T85" fmla="*/ 427 h 439"/>
                <a:gd name="T86" fmla="*/ 317 w 436"/>
                <a:gd name="T87" fmla="*/ 405 h 439"/>
                <a:gd name="T88" fmla="*/ 317 w 436"/>
                <a:gd name="T89" fmla="*/ 360 h 439"/>
                <a:gd name="T90" fmla="*/ 361 w 436"/>
                <a:gd name="T91" fmla="*/ 384 h 439"/>
                <a:gd name="T92" fmla="*/ 381 w 436"/>
                <a:gd name="T93" fmla="*/ 353 h 439"/>
                <a:gd name="T94" fmla="*/ 364 w 436"/>
                <a:gd name="T95" fmla="*/ 311 h 439"/>
                <a:gd name="T96" fmla="*/ 414 w 436"/>
                <a:gd name="T97" fmla="*/ 317 h 439"/>
                <a:gd name="T98" fmla="*/ 421 w 436"/>
                <a:gd name="T99" fmla="*/ 281 h 439"/>
                <a:gd name="T100" fmla="*/ 388 w 436"/>
                <a:gd name="T101" fmla="*/ 247 h 439"/>
                <a:gd name="T102" fmla="*/ 436 w 436"/>
                <a:gd name="T103" fmla="*/ 233 h 439"/>
                <a:gd name="T104" fmla="*/ 218 w 436"/>
                <a:gd name="T105" fmla="*/ 349 h 439"/>
                <a:gd name="T106" fmla="*/ 218 w 436"/>
                <a:gd name="T107" fmla="*/ 91 h 439"/>
                <a:gd name="T108" fmla="*/ 218 w 436"/>
                <a:gd name="T109" fmla="*/ 34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6" h="439">
                  <a:moveTo>
                    <a:pt x="436" y="205"/>
                  </a:moveTo>
                  <a:cubicBezTo>
                    <a:pt x="436" y="201"/>
                    <a:pt x="433" y="198"/>
                    <a:pt x="428" y="197"/>
                  </a:cubicBezTo>
                  <a:cubicBezTo>
                    <a:pt x="388" y="192"/>
                    <a:pt x="388" y="192"/>
                    <a:pt x="388" y="192"/>
                  </a:cubicBezTo>
                  <a:cubicBezTo>
                    <a:pt x="387" y="187"/>
                    <a:pt x="386" y="183"/>
                    <a:pt x="385" y="178"/>
                  </a:cubicBezTo>
                  <a:cubicBezTo>
                    <a:pt x="420" y="157"/>
                    <a:pt x="420" y="157"/>
                    <a:pt x="420" y="157"/>
                  </a:cubicBezTo>
                  <a:cubicBezTo>
                    <a:pt x="424" y="155"/>
                    <a:pt x="425" y="150"/>
                    <a:pt x="424" y="147"/>
                  </a:cubicBezTo>
                  <a:cubicBezTo>
                    <a:pt x="413" y="121"/>
                    <a:pt x="413" y="121"/>
                    <a:pt x="413" y="121"/>
                  </a:cubicBezTo>
                  <a:cubicBezTo>
                    <a:pt x="411" y="117"/>
                    <a:pt x="407" y="115"/>
                    <a:pt x="402" y="116"/>
                  </a:cubicBezTo>
                  <a:cubicBezTo>
                    <a:pt x="362" y="128"/>
                    <a:pt x="362" y="128"/>
                    <a:pt x="362" y="128"/>
                  </a:cubicBezTo>
                  <a:cubicBezTo>
                    <a:pt x="360" y="124"/>
                    <a:pt x="357" y="120"/>
                    <a:pt x="354" y="117"/>
                  </a:cubicBezTo>
                  <a:cubicBezTo>
                    <a:pt x="380" y="85"/>
                    <a:pt x="380" y="85"/>
                    <a:pt x="380" y="85"/>
                  </a:cubicBezTo>
                  <a:cubicBezTo>
                    <a:pt x="383" y="82"/>
                    <a:pt x="383" y="76"/>
                    <a:pt x="379" y="74"/>
                  </a:cubicBezTo>
                  <a:cubicBezTo>
                    <a:pt x="360" y="54"/>
                    <a:pt x="360" y="54"/>
                    <a:pt x="360" y="54"/>
                  </a:cubicBezTo>
                  <a:cubicBezTo>
                    <a:pt x="358" y="51"/>
                    <a:pt x="353" y="50"/>
                    <a:pt x="349" y="53"/>
                  </a:cubicBezTo>
                  <a:cubicBezTo>
                    <a:pt x="314" y="79"/>
                    <a:pt x="314" y="79"/>
                    <a:pt x="314" y="79"/>
                  </a:cubicBezTo>
                  <a:cubicBezTo>
                    <a:pt x="311" y="77"/>
                    <a:pt x="308" y="75"/>
                    <a:pt x="304" y="74"/>
                  </a:cubicBezTo>
                  <a:cubicBezTo>
                    <a:pt x="317" y="34"/>
                    <a:pt x="317" y="34"/>
                    <a:pt x="317" y="34"/>
                  </a:cubicBezTo>
                  <a:cubicBezTo>
                    <a:pt x="318" y="29"/>
                    <a:pt x="316" y="25"/>
                    <a:pt x="313" y="23"/>
                  </a:cubicBezTo>
                  <a:cubicBezTo>
                    <a:pt x="287" y="11"/>
                    <a:pt x="287" y="11"/>
                    <a:pt x="287" y="11"/>
                  </a:cubicBezTo>
                  <a:cubicBezTo>
                    <a:pt x="284" y="10"/>
                    <a:pt x="279" y="11"/>
                    <a:pt x="277" y="15"/>
                  </a:cubicBezTo>
                  <a:cubicBezTo>
                    <a:pt x="252" y="54"/>
                    <a:pt x="252" y="54"/>
                    <a:pt x="252" y="54"/>
                  </a:cubicBezTo>
                  <a:cubicBezTo>
                    <a:pt x="252" y="54"/>
                    <a:pt x="252" y="54"/>
                    <a:pt x="252" y="54"/>
                  </a:cubicBezTo>
                  <a:cubicBezTo>
                    <a:pt x="251" y="54"/>
                    <a:pt x="250" y="54"/>
                    <a:pt x="249" y="54"/>
                  </a:cubicBezTo>
                  <a:cubicBezTo>
                    <a:pt x="244" y="8"/>
                    <a:pt x="244" y="8"/>
                    <a:pt x="244" y="8"/>
                  </a:cubicBezTo>
                  <a:cubicBezTo>
                    <a:pt x="243" y="4"/>
                    <a:pt x="239" y="0"/>
                    <a:pt x="235" y="1"/>
                  </a:cubicBezTo>
                  <a:cubicBezTo>
                    <a:pt x="208" y="1"/>
                    <a:pt x="208" y="1"/>
                    <a:pt x="208" y="1"/>
                  </a:cubicBezTo>
                  <a:cubicBezTo>
                    <a:pt x="204" y="0"/>
                    <a:pt x="200" y="4"/>
                    <a:pt x="199" y="8"/>
                  </a:cubicBezTo>
                  <a:cubicBezTo>
                    <a:pt x="193" y="54"/>
                    <a:pt x="193" y="54"/>
                    <a:pt x="193" y="54"/>
                  </a:cubicBezTo>
                  <a:cubicBezTo>
                    <a:pt x="191" y="54"/>
                    <a:pt x="188" y="55"/>
                    <a:pt x="185" y="55"/>
                  </a:cubicBezTo>
                  <a:cubicBezTo>
                    <a:pt x="185" y="55"/>
                    <a:pt x="185" y="54"/>
                    <a:pt x="185" y="54"/>
                  </a:cubicBezTo>
                  <a:cubicBezTo>
                    <a:pt x="160" y="15"/>
                    <a:pt x="160" y="15"/>
                    <a:pt x="160" y="15"/>
                  </a:cubicBezTo>
                  <a:cubicBezTo>
                    <a:pt x="158" y="11"/>
                    <a:pt x="153" y="9"/>
                    <a:pt x="149" y="11"/>
                  </a:cubicBezTo>
                  <a:cubicBezTo>
                    <a:pt x="124" y="23"/>
                    <a:pt x="124" y="23"/>
                    <a:pt x="124" y="23"/>
                  </a:cubicBezTo>
                  <a:cubicBezTo>
                    <a:pt x="120" y="24"/>
                    <a:pt x="118" y="29"/>
                    <a:pt x="120" y="33"/>
                  </a:cubicBezTo>
                  <a:cubicBezTo>
                    <a:pt x="133" y="76"/>
                    <a:pt x="133" y="76"/>
                    <a:pt x="133" y="76"/>
                  </a:cubicBezTo>
                  <a:cubicBezTo>
                    <a:pt x="131" y="78"/>
                    <a:pt x="128" y="79"/>
                    <a:pt x="125" y="81"/>
                  </a:cubicBezTo>
                  <a:cubicBezTo>
                    <a:pt x="125" y="80"/>
                    <a:pt x="125" y="80"/>
                    <a:pt x="125" y="80"/>
                  </a:cubicBezTo>
                  <a:cubicBezTo>
                    <a:pt x="88" y="53"/>
                    <a:pt x="88" y="53"/>
                    <a:pt x="88" y="53"/>
                  </a:cubicBezTo>
                  <a:cubicBezTo>
                    <a:pt x="84" y="50"/>
                    <a:pt x="79" y="50"/>
                    <a:pt x="77" y="53"/>
                  </a:cubicBezTo>
                  <a:cubicBezTo>
                    <a:pt x="57" y="73"/>
                    <a:pt x="57" y="73"/>
                    <a:pt x="57" y="73"/>
                  </a:cubicBezTo>
                  <a:cubicBezTo>
                    <a:pt x="54" y="76"/>
                    <a:pt x="54" y="81"/>
                    <a:pt x="57" y="85"/>
                  </a:cubicBezTo>
                  <a:cubicBezTo>
                    <a:pt x="85" y="120"/>
                    <a:pt x="85" y="120"/>
                    <a:pt x="85" y="120"/>
                  </a:cubicBezTo>
                  <a:cubicBezTo>
                    <a:pt x="83" y="123"/>
                    <a:pt x="81" y="126"/>
                    <a:pt x="79" y="129"/>
                  </a:cubicBezTo>
                  <a:cubicBezTo>
                    <a:pt x="79" y="129"/>
                    <a:pt x="79" y="129"/>
                    <a:pt x="79" y="129"/>
                  </a:cubicBezTo>
                  <a:cubicBezTo>
                    <a:pt x="34" y="116"/>
                    <a:pt x="34" y="116"/>
                    <a:pt x="34" y="116"/>
                  </a:cubicBezTo>
                  <a:cubicBezTo>
                    <a:pt x="30" y="115"/>
                    <a:pt x="25" y="117"/>
                    <a:pt x="24" y="121"/>
                  </a:cubicBezTo>
                  <a:cubicBezTo>
                    <a:pt x="13" y="146"/>
                    <a:pt x="13" y="146"/>
                    <a:pt x="13" y="146"/>
                  </a:cubicBezTo>
                  <a:cubicBezTo>
                    <a:pt x="11" y="150"/>
                    <a:pt x="13" y="155"/>
                    <a:pt x="17" y="157"/>
                  </a:cubicBezTo>
                  <a:cubicBezTo>
                    <a:pt x="56" y="180"/>
                    <a:pt x="56" y="180"/>
                    <a:pt x="56" y="180"/>
                  </a:cubicBezTo>
                  <a:cubicBezTo>
                    <a:pt x="57" y="180"/>
                    <a:pt x="57" y="180"/>
                    <a:pt x="57" y="180"/>
                  </a:cubicBezTo>
                  <a:cubicBezTo>
                    <a:pt x="56" y="184"/>
                    <a:pt x="55" y="188"/>
                    <a:pt x="54" y="191"/>
                  </a:cubicBezTo>
                  <a:cubicBezTo>
                    <a:pt x="54" y="191"/>
                    <a:pt x="54" y="191"/>
                    <a:pt x="54" y="191"/>
                  </a:cubicBezTo>
                  <a:cubicBezTo>
                    <a:pt x="8" y="197"/>
                    <a:pt x="8" y="197"/>
                    <a:pt x="8" y="197"/>
                  </a:cubicBezTo>
                  <a:cubicBezTo>
                    <a:pt x="4" y="197"/>
                    <a:pt x="0" y="201"/>
                    <a:pt x="1" y="205"/>
                  </a:cubicBezTo>
                  <a:cubicBezTo>
                    <a:pt x="0" y="233"/>
                    <a:pt x="0" y="233"/>
                    <a:pt x="0" y="233"/>
                  </a:cubicBezTo>
                  <a:cubicBezTo>
                    <a:pt x="0" y="237"/>
                    <a:pt x="3" y="241"/>
                    <a:pt x="8" y="241"/>
                  </a:cubicBezTo>
                  <a:cubicBezTo>
                    <a:pt x="54" y="247"/>
                    <a:pt x="54" y="247"/>
                    <a:pt x="54" y="247"/>
                  </a:cubicBezTo>
                  <a:cubicBezTo>
                    <a:pt x="54" y="248"/>
                    <a:pt x="54" y="248"/>
                    <a:pt x="54" y="248"/>
                  </a:cubicBezTo>
                  <a:cubicBezTo>
                    <a:pt x="55" y="251"/>
                    <a:pt x="55" y="254"/>
                    <a:pt x="56" y="257"/>
                  </a:cubicBezTo>
                  <a:cubicBezTo>
                    <a:pt x="55" y="257"/>
                    <a:pt x="55" y="257"/>
                    <a:pt x="55" y="257"/>
                  </a:cubicBezTo>
                  <a:cubicBezTo>
                    <a:pt x="16" y="281"/>
                    <a:pt x="16" y="281"/>
                    <a:pt x="16" y="281"/>
                  </a:cubicBezTo>
                  <a:cubicBezTo>
                    <a:pt x="12" y="283"/>
                    <a:pt x="10" y="288"/>
                    <a:pt x="12" y="291"/>
                  </a:cubicBezTo>
                  <a:cubicBezTo>
                    <a:pt x="23" y="317"/>
                    <a:pt x="23" y="317"/>
                    <a:pt x="23" y="317"/>
                  </a:cubicBezTo>
                  <a:cubicBezTo>
                    <a:pt x="24" y="321"/>
                    <a:pt x="29" y="323"/>
                    <a:pt x="33" y="322"/>
                  </a:cubicBezTo>
                  <a:cubicBezTo>
                    <a:pt x="77" y="309"/>
                    <a:pt x="77" y="309"/>
                    <a:pt x="77" y="309"/>
                  </a:cubicBezTo>
                  <a:cubicBezTo>
                    <a:pt x="79" y="312"/>
                    <a:pt x="81" y="315"/>
                    <a:pt x="83" y="318"/>
                  </a:cubicBezTo>
                  <a:cubicBezTo>
                    <a:pt x="55" y="353"/>
                    <a:pt x="55" y="353"/>
                    <a:pt x="55" y="353"/>
                  </a:cubicBezTo>
                  <a:cubicBezTo>
                    <a:pt x="52" y="356"/>
                    <a:pt x="53" y="362"/>
                    <a:pt x="56" y="364"/>
                  </a:cubicBezTo>
                  <a:cubicBezTo>
                    <a:pt x="75" y="384"/>
                    <a:pt x="75" y="384"/>
                    <a:pt x="75" y="384"/>
                  </a:cubicBezTo>
                  <a:cubicBezTo>
                    <a:pt x="78" y="387"/>
                    <a:pt x="83" y="387"/>
                    <a:pt x="86" y="385"/>
                  </a:cubicBezTo>
                  <a:cubicBezTo>
                    <a:pt x="122" y="358"/>
                    <a:pt x="122" y="358"/>
                    <a:pt x="122" y="358"/>
                  </a:cubicBezTo>
                  <a:cubicBezTo>
                    <a:pt x="125" y="360"/>
                    <a:pt x="128" y="362"/>
                    <a:pt x="131" y="363"/>
                  </a:cubicBezTo>
                  <a:cubicBezTo>
                    <a:pt x="119" y="405"/>
                    <a:pt x="119" y="405"/>
                    <a:pt x="119" y="405"/>
                  </a:cubicBezTo>
                  <a:cubicBezTo>
                    <a:pt x="118" y="410"/>
                    <a:pt x="120" y="414"/>
                    <a:pt x="124" y="416"/>
                  </a:cubicBezTo>
                  <a:cubicBezTo>
                    <a:pt x="149" y="426"/>
                    <a:pt x="149" y="426"/>
                    <a:pt x="149" y="426"/>
                  </a:cubicBezTo>
                  <a:cubicBezTo>
                    <a:pt x="153" y="428"/>
                    <a:pt x="157" y="427"/>
                    <a:pt x="160" y="423"/>
                  </a:cubicBezTo>
                  <a:cubicBezTo>
                    <a:pt x="182" y="385"/>
                    <a:pt x="182" y="385"/>
                    <a:pt x="182" y="385"/>
                  </a:cubicBezTo>
                  <a:cubicBezTo>
                    <a:pt x="186" y="386"/>
                    <a:pt x="189" y="387"/>
                    <a:pt x="193" y="387"/>
                  </a:cubicBezTo>
                  <a:cubicBezTo>
                    <a:pt x="199" y="431"/>
                    <a:pt x="199" y="431"/>
                    <a:pt x="199" y="431"/>
                  </a:cubicBezTo>
                  <a:cubicBezTo>
                    <a:pt x="199" y="435"/>
                    <a:pt x="203" y="439"/>
                    <a:pt x="207" y="438"/>
                  </a:cubicBezTo>
                  <a:cubicBezTo>
                    <a:pt x="235" y="438"/>
                    <a:pt x="235" y="438"/>
                    <a:pt x="235" y="438"/>
                  </a:cubicBezTo>
                  <a:cubicBezTo>
                    <a:pt x="239" y="439"/>
                    <a:pt x="243" y="435"/>
                    <a:pt x="243" y="431"/>
                  </a:cubicBezTo>
                  <a:cubicBezTo>
                    <a:pt x="249" y="387"/>
                    <a:pt x="249" y="387"/>
                    <a:pt x="249" y="387"/>
                  </a:cubicBezTo>
                  <a:cubicBezTo>
                    <a:pt x="251" y="387"/>
                    <a:pt x="253" y="387"/>
                    <a:pt x="255" y="386"/>
                  </a:cubicBezTo>
                  <a:cubicBezTo>
                    <a:pt x="276" y="423"/>
                    <a:pt x="276" y="423"/>
                    <a:pt x="276" y="423"/>
                  </a:cubicBezTo>
                  <a:cubicBezTo>
                    <a:pt x="279" y="427"/>
                    <a:pt x="283" y="428"/>
                    <a:pt x="287" y="427"/>
                  </a:cubicBezTo>
                  <a:cubicBezTo>
                    <a:pt x="313" y="416"/>
                    <a:pt x="313" y="416"/>
                    <a:pt x="313" y="416"/>
                  </a:cubicBezTo>
                  <a:cubicBezTo>
                    <a:pt x="316" y="415"/>
                    <a:pt x="319" y="410"/>
                    <a:pt x="317" y="405"/>
                  </a:cubicBezTo>
                  <a:cubicBezTo>
                    <a:pt x="306" y="366"/>
                    <a:pt x="306" y="366"/>
                    <a:pt x="306" y="366"/>
                  </a:cubicBezTo>
                  <a:cubicBezTo>
                    <a:pt x="310" y="364"/>
                    <a:pt x="313" y="362"/>
                    <a:pt x="317" y="360"/>
                  </a:cubicBezTo>
                  <a:cubicBezTo>
                    <a:pt x="350" y="385"/>
                    <a:pt x="350" y="385"/>
                    <a:pt x="350" y="385"/>
                  </a:cubicBezTo>
                  <a:cubicBezTo>
                    <a:pt x="353" y="388"/>
                    <a:pt x="359" y="387"/>
                    <a:pt x="361" y="384"/>
                  </a:cubicBezTo>
                  <a:cubicBezTo>
                    <a:pt x="381" y="365"/>
                    <a:pt x="381" y="365"/>
                    <a:pt x="381" y="365"/>
                  </a:cubicBezTo>
                  <a:cubicBezTo>
                    <a:pt x="384" y="362"/>
                    <a:pt x="384" y="357"/>
                    <a:pt x="381" y="353"/>
                  </a:cubicBezTo>
                  <a:cubicBezTo>
                    <a:pt x="356" y="322"/>
                    <a:pt x="356" y="322"/>
                    <a:pt x="356" y="322"/>
                  </a:cubicBezTo>
                  <a:cubicBezTo>
                    <a:pt x="359" y="318"/>
                    <a:pt x="362" y="314"/>
                    <a:pt x="364" y="311"/>
                  </a:cubicBezTo>
                  <a:cubicBezTo>
                    <a:pt x="403" y="322"/>
                    <a:pt x="403" y="322"/>
                    <a:pt x="403" y="322"/>
                  </a:cubicBezTo>
                  <a:cubicBezTo>
                    <a:pt x="408" y="323"/>
                    <a:pt x="412" y="321"/>
                    <a:pt x="414" y="317"/>
                  </a:cubicBezTo>
                  <a:cubicBezTo>
                    <a:pt x="425" y="292"/>
                    <a:pt x="425" y="292"/>
                    <a:pt x="425" y="292"/>
                  </a:cubicBezTo>
                  <a:cubicBezTo>
                    <a:pt x="426" y="288"/>
                    <a:pt x="425" y="283"/>
                    <a:pt x="421" y="281"/>
                  </a:cubicBezTo>
                  <a:cubicBezTo>
                    <a:pt x="385" y="260"/>
                    <a:pt x="385" y="260"/>
                    <a:pt x="385" y="260"/>
                  </a:cubicBezTo>
                  <a:cubicBezTo>
                    <a:pt x="386" y="256"/>
                    <a:pt x="387" y="251"/>
                    <a:pt x="388" y="247"/>
                  </a:cubicBezTo>
                  <a:cubicBezTo>
                    <a:pt x="428" y="242"/>
                    <a:pt x="428" y="242"/>
                    <a:pt x="428" y="242"/>
                  </a:cubicBezTo>
                  <a:cubicBezTo>
                    <a:pt x="433" y="241"/>
                    <a:pt x="436" y="237"/>
                    <a:pt x="436" y="233"/>
                  </a:cubicBezTo>
                  <a:lnTo>
                    <a:pt x="436" y="205"/>
                  </a:lnTo>
                  <a:close/>
                  <a:moveTo>
                    <a:pt x="218" y="349"/>
                  </a:moveTo>
                  <a:cubicBezTo>
                    <a:pt x="147" y="349"/>
                    <a:pt x="89" y="291"/>
                    <a:pt x="89" y="219"/>
                  </a:cubicBezTo>
                  <a:cubicBezTo>
                    <a:pt x="89" y="148"/>
                    <a:pt x="147" y="90"/>
                    <a:pt x="218" y="91"/>
                  </a:cubicBezTo>
                  <a:cubicBezTo>
                    <a:pt x="290" y="91"/>
                    <a:pt x="347" y="148"/>
                    <a:pt x="347" y="220"/>
                  </a:cubicBezTo>
                  <a:cubicBezTo>
                    <a:pt x="347" y="291"/>
                    <a:pt x="289" y="349"/>
                    <a:pt x="218" y="34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grpSp>
          <p:nvGrpSpPr>
            <p:cNvPr id="11" name="Group 10"/>
            <p:cNvGrpSpPr>
              <a:grpSpLocks noChangeAspect="1"/>
            </p:cNvGrpSpPr>
            <p:nvPr/>
          </p:nvGrpSpPr>
          <p:grpSpPr>
            <a:xfrm>
              <a:off x="2233654" y="3954045"/>
              <a:ext cx="274856" cy="399388"/>
              <a:chOff x="-1587" y="-1587"/>
              <a:chExt cx="4211637" cy="6119812"/>
            </a:xfrm>
            <a:solidFill>
              <a:schemeClr val="accent4"/>
            </a:solidFill>
          </p:grpSpPr>
          <p:sp>
            <p:nvSpPr>
              <p:cNvPr id="23" name="Freeform 22"/>
              <p:cNvSpPr>
                <a:spLocks noEditPoints="1"/>
              </p:cNvSpPr>
              <p:nvPr/>
            </p:nvSpPr>
            <p:spPr bwMode="auto">
              <a:xfrm>
                <a:off x="-1587" y="-1587"/>
                <a:ext cx="4211637" cy="6119812"/>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grp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200"/>
              </a:p>
            </p:txBody>
          </p:sp>
          <p:sp>
            <p:nvSpPr>
              <p:cNvPr id="24" name="Freeform 23"/>
              <p:cNvSpPr>
                <a:spLocks/>
              </p:cNvSpPr>
              <p:nvPr/>
            </p:nvSpPr>
            <p:spPr bwMode="auto">
              <a:xfrm>
                <a:off x="957263" y="955675"/>
                <a:ext cx="1239837" cy="1239837"/>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grp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200"/>
              </a:p>
            </p:txBody>
          </p:sp>
        </p:grpSp>
      </p:grpSp>
      <p:grpSp>
        <p:nvGrpSpPr>
          <p:cNvPr id="61" name="Group 60"/>
          <p:cNvGrpSpPr/>
          <p:nvPr/>
        </p:nvGrpSpPr>
        <p:grpSpPr>
          <a:xfrm>
            <a:off x="5279438" y="4749954"/>
            <a:ext cx="1484987" cy="1493714"/>
            <a:chOff x="2577807" y="4365245"/>
            <a:chExt cx="1484987" cy="1493714"/>
          </a:xfrm>
        </p:grpSpPr>
        <p:sp>
          <p:nvSpPr>
            <p:cNvPr id="40" name="Freeform 39"/>
            <p:cNvSpPr>
              <a:spLocks noEditPoints="1"/>
            </p:cNvSpPr>
            <p:nvPr/>
          </p:nvSpPr>
          <p:spPr bwMode="auto">
            <a:xfrm>
              <a:off x="2589443" y="4365245"/>
              <a:ext cx="1473351" cy="1479170"/>
            </a:xfrm>
            <a:custGeom>
              <a:avLst/>
              <a:gdLst>
                <a:gd name="T0" fmla="*/ 506 w 516"/>
                <a:gd name="T1" fmla="*/ 232 h 518"/>
                <a:gd name="T2" fmla="*/ 455 w 516"/>
                <a:gd name="T3" fmla="*/ 209 h 518"/>
                <a:gd name="T4" fmla="*/ 501 w 516"/>
                <a:gd name="T5" fmla="*/ 172 h 518"/>
                <a:gd name="T6" fmla="*/ 476 w 516"/>
                <a:gd name="T7" fmla="*/ 136 h 518"/>
                <a:gd name="T8" fmla="*/ 419 w 516"/>
                <a:gd name="T9" fmla="*/ 137 h 518"/>
                <a:gd name="T10" fmla="*/ 449 w 516"/>
                <a:gd name="T11" fmla="*/ 86 h 518"/>
                <a:gd name="T12" fmla="*/ 412 w 516"/>
                <a:gd name="T13" fmla="*/ 62 h 518"/>
                <a:gd name="T14" fmla="*/ 360 w 516"/>
                <a:gd name="T15" fmla="*/ 86 h 518"/>
                <a:gd name="T16" fmla="*/ 370 w 516"/>
                <a:gd name="T17" fmla="*/ 26 h 518"/>
                <a:gd name="T18" fmla="*/ 327 w 516"/>
                <a:gd name="T19" fmla="*/ 17 h 518"/>
                <a:gd name="T20" fmla="*/ 298 w 516"/>
                <a:gd name="T21" fmla="*/ 63 h 518"/>
                <a:gd name="T22" fmla="*/ 288 w 516"/>
                <a:gd name="T23" fmla="*/ 9 h 518"/>
                <a:gd name="T24" fmla="*/ 245 w 516"/>
                <a:gd name="T25" fmla="*/ 0 h 518"/>
                <a:gd name="T26" fmla="*/ 229 w 516"/>
                <a:gd name="T27" fmla="*/ 63 h 518"/>
                <a:gd name="T28" fmla="*/ 218 w 516"/>
                <a:gd name="T29" fmla="*/ 63 h 518"/>
                <a:gd name="T30" fmla="*/ 177 w 516"/>
                <a:gd name="T31" fmla="*/ 13 h 518"/>
                <a:gd name="T32" fmla="*/ 142 w 516"/>
                <a:gd name="T33" fmla="*/ 39 h 518"/>
                <a:gd name="T34" fmla="*/ 148 w 516"/>
                <a:gd name="T35" fmla="*/ 95 h 518"/>
                <a:gd name="T36" fmla="*/ 104 w 516"/>
                <a:gd name="T37" fmla="*/ 62 h 518"/>
                <a:gd name="T38" fmla="*/ 68 w 516"/>
                <a:gd name="T39" fmla="*/ 86 h 518"/>
                <a:gd name="T40" fmla="*/ 101 w 516"/>
                <a:gd name="T41" fmla="*/ 141 h 518"/>
                <a:gd name="T42" fmla="*/ 93 w 516"/>
                <a:gd name="T43" fmla="*/ 152 h 518"/>
                <a:gd name="T44" fmla="*/ 28 w 516"/>
                <a:gd name="T45" fmla="*/ 142 h 518"/>
                <a:gd name="T46" fmla="*/ 20 w 516"/>
                <a:gd name="T47" fmla="*/ 185 h 518"/>
                <a:gd name="T48" fmla="*/ 67 w 516"/>
                <a:gd name="T49" fmla="*/ 213 h 518"/>
                <a:gd name="T50" fmla="*/ 64 w 516"/>
                <a:gd name="T51" fmla="*/ 226 h 518"/>
                <a:gd name="T52" fmla="*/ 1 w 516"/>
                <a:gd name="T53" fmla="*/ 242 h 518"/>
                <a:gd name="T54" fmla="*/ 10 w 516"/>
                <a:gd name="T55" fmla="*/ 285 h 518"/>
                <a:gd name="T56" fmla="*/ 64 w 516"/>
                <a:gd name="T57" fmla="*/ 292 h 518"/>
                <a:gd name="T58" fmla="*/ 65 w 516"/>
                <a:gd name="T59" fmla="*/ 303 h 518"/>
                <a:gd name="T60" fmla="*/ 14 w 516"/>
                <a:gd name="T61" fmla="*/ 344 h 518"/>
                <a:gd name="T62" fmla="*/ 39 w 516"/>
                <a:gd name="T63" fmla="*/ 379 h 518"/>
                <a:gd name="T64" fmla="*/ 98 w 516"/>
                <a:gd name="T65" fmla="*/ 375 h 518"/>
                <a:gd name="T66" fmla="*/ 66 w 516"/>
                <a:gd name="T67" fmla="*/ 430 h 518"/>
                <a:gd name="T68" fmla="*/ 102 w 516"/>
                <a:gd name="T69" fmla="*/ 454 h 518"/>
                <a:gd name="T70" fmla="*/ 155 w 516"/>
                <a:gd name="T71" fmla="*/ 429 h 518"/>
                <a:gd name="T72" fmla="*/ 146 w 516"/>
                <a:gd name="T73" fmla="*/ 491 h 518"/>
                <a:gd name="T74" fmla="*/ 189 w 516"/>
                <a:gd name="T75" fmla="*/ 499 h 518"/>
                <a:gd name="T76" fmla="*/ 229 w 516"/>
                <a:gd name="T77" fmla="*/ 457 h 518"/>
                <a:gd name="T78" fmla="*/ 245 w 516"/>
                <a:gd name="T79" fmla="*/ 517 h 518"/>
                <a:gd name="T80" fmla="*/ 288 w 516"/>
                <a:gd name="T81" fmla="*/ 508 h 518"/>
                <a:gd name="T82" fmla="*/ 302 w 516"/>
                <a:gd name="T83" fmla="*/ 456 h 518"/>
                <a:gd name="T84" fmla="*/ 340 w 516"/>
                <a:gd name="T85" fmla="*/ 503 h 518"/>
                <a:gd name="T86" fmla="*/ 376 w 516"/>
                <a:gd name="T87" fmla="*/ 478 h 518"/>
                <a:gd name="T88" fmla="*/ 375 w 516"/>
                <a:gd name="T89" fmla="*/ 424 h 518"/>
                <a:gd name="T90" fmla="*/ 427 w 516"/>
                <a:gd name="T91" fmla="*/ 453 h 518"/>
                <a:gd name="T92" fmla="*/ 451 w 516"/>
                <a:gd name="T93" fmla="*/ 416 h 518"/>
                <a:gd name="T94" fmla="*/ 431 w 516"/>
                <a:gd name="T95" fmla="*/ 366 h 518"/>
                <a:gd name="T96" fmla="*/ 489 w 516"/>
                <a:gd name="T97" fmla="*/ 374 h 518"/>
                <a:gd name="T98" fmla="*/ 498 w 516"/>
                <a:gd name="T99" fmla="*/ 331 h 518"/>
                <a:gd name="T100" fmla="*/ 459 w 516"/>
                <a:gd name="T101" fmla="*/ 291 h 518"/>
                <a:gd name="T102" fmla="*/ 516 w 516"/>
                <a:gd name="T103" fmla="*/ 275 h 518"/>
                <a:gd name="T104" fmla="*/ 258 w 516"/>
                <a:gd name="T105" fmla="*/ 431 h 518"/>
                <a:gd name="T106" fmla="*/ 258 w 516"/>
                <a:gd name="T107" fmla="*/ 87 h 518"/>
                <a:gd name="T108" fmla="*/ 258 w 516"/>
                <a:gd name="T109" fmla="*/ 431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6" h="518">
                  <a:moveTo>
                    <a:pt x="515" y="242"/>
                  </a:moveTo>
                  <a:cubicBezTo>
                    <a:pt x="516" y="237"/>
                    <a:pt x="512" y="233"/>
                    <a:pt x="506" y="232"/>
                  </a:cubicBezTo>
                  <a:cubicBezTo>
                    <a:pt x="458" y="226"/>
                    <a:pt x="458" y="226"/>
                    <a:pt x="458" y="226"/>
                  </a:cubicBezTo>
                  <a:cubicBezTo>
                    <a:pt x="457" y="221"/>
                    <a:pt x="456" y="215"/>
                    <a:pt x="455" y="209"/>
                  </a:cubicBezTo>
                  <a:cubicBezTo>
                    <a:pt x="496" y="185"/>
                    <a:pt x="496" y="185"/>
                    <a:pt x="496" y="185"/>
                  </a:cubicBezTo>
                  <a:cubicBezTo>
                    <a:pt x="501" y="182"/>
                    <a:pt x="503" y="176"/>
                    <a:pt x="501" y="172"/>
                  </a:cubicBezTo>
                  <a:cubicBezTo>
                    <a:pt x="488" y="142"/>
                    <a:pt x="488" y="142"/>
                    <a:pt x="488" y="142"/>
                  </a:cubicBezTo>
                  <a:cubicBezTo>
                    <a:pt x="486" y="137"/>
                    <a:pt x="481" y="135"/>
                    <a:pt x="476" y="136"/>
                  </a:cubicBezTo>
                  <a:cubicBezTo>
                    <a:pt x="428" y="150"/>
                    <a:pt x="428" y="150"/>
                    <a:pt x="428" y="150"/>
                  </a:cubicBezTo>
                  <a:cubicBezTo>
                    <a:pt x="425" y="146"/>
                    <a:pt x="422" y="141"/>
                    <a:pt x="419" y="137"/>
                  </a:cubicBezTo>
                  <a:cubicBezTo>
                    <a:pt x="449" y="100"/>
                    <a:pt x="449" y="100"/>
                    <a:pt x="449" y="100"/>
                  </a:cubicBezTo>
                  <a:cubicBezTo>
                    <a:pt x="452" y="95"/>
                    <a:pt x="452" y="89"/>
                    <a:pt x="449" y="86"/>
                  </a:cubicBezTo>
                  <a:cubicBezTo>
                    <a:pt x="426" y="63"/>
                    <a:pt x="426" y="63"/>
                    <a:pt x="426" y="63"/>
                  </a:cubicBezTo>
                  <a:cubicBezTo>
                    <a:pt x="423" y="59"/>
                    <a:pt x="417" y="58"/>
                    <a:pt x="412" y="62"/>
                  </a:cubicBezTo>
                  <a:cubicBezTo>
                    <a:pt x="371" y="93"/>
                    <a:pt x="371" y="93"/>
                    <a:pt x="371" y="93"/>
                  </a:cubicBezTo>
                  <a:cubicBezTo>
                    <a:pt x="367" y="90"/>
                    <a:pt x="364" y="88"/>
                    <a:pt x="360" y="86"/>
                  </a:cubicBezTo>
                  <a:cubicBezTo>
                    <a:pt x="375" y="39"/>
                    <a:pt x="375" y="39"/>
                    <a:pt x="375" y="39"/>
                  </a:cubicBezTo>
                  <a:cubicBezTo>
                    <a:pt x="376" y="34"/>
                    <a:pt x="374" y="28"/>
                    <a:pt x="370" y="26"/>
                  </a:cubicBezTo>
                  <a:cubicBezTo>
                    <a:pt x="340" y="13"/>
                    <a:pt x="340" y="13"/>
                    <a:pt x="340" y="13"/>
                  </a:cubicBezTo>
                  <a:cubicBezTo>
                    <a:pt x="336" y="10"/>
                    <a:pt x="330" y="12"/>
                    <a:pt x="327" y="17"/>
                  </a:cubicBezTo>
                  <a:cubicBezTo>
                    <a:pt x="298" y="63"/>
                    <a:pt x="298" y="63"/>
                    <a:pt x="298" y="63"/>
                  </a:cubicBezTo>
                  <a:cubicBezTo>
                    <a:pt x="298" y="63"/>
                    <a:pt x="298" y="63"/>
                    <a:pt x="298" y="63"/>
                  </a:cubicBezTo>
                  <a:cubicBezTo>
                    <a:pt x="297" y="63"/>
                    <a:pt x="296" y="63"/>
                    <a:pt x="295" y="63"/>
                  </a:cubicBezTo>
                  <a:cubicBezTo>
                    <a:pt x="288" y="9"/>
                    <a:pt x="288" y="9"/>
                    <a:pt x="288" y="9"/>
                  </a:cubicBezTo>
                  <a:cubicBezTo>
                    <a:pt x="287" y="4"/>
                    <a:pt x="283" y="0"/>
                    <a:pt x="278" y="0"/>
                  </a:cubicBezTo>
                  <a:cubicBezTo>
                    <a:pt x="245" y="0"/>
                    <a:pt x="245" y="0"/>
                    <a:pt x="245" y="0"/>
                  </a:cubicBezTo>
                  <a:cubicBezTo>
                    <a:pt x="241" y="0"/>
                    <a:pt x="236" y="4"/>
                    <a:pt x="235" y="9"/>
                  </a:cubicBezTo>
                  <a:cubicBezTo>
                    <a:pt x="229" y="63"/>
                    <a:pt x="229" y="63"/>
                    <a:pt x="229" y="63"/>
                  </a:cubicBezTo>
                  <a:cubicBezTo>
                    <a:pt x="225" y="63"/>
                    <a:pt x="222" y="64"/>
                    <a:pt x="219" y="65"/>
                  </a:cubicBezTo>
                  <a:cubicBezTo>
                    <a:pt x="219" y="64"/>
                    <a:pt x="219" y="63"/>
                    <a:pt x="218" y="63"/>
                  </a:cubicBezTo>
                  <a:cubicBezTo>
                    <a:pt x="189" y="17"/>
                    <a:pt x="189" y="17"/>
                    <a:pt x="189" y="17"/>
                  </a:cubicBezTo>
                  <a:cubicBezTo>
                    <a:pt x="187" y="12"/>
                    <a:pt x="181" y="10"/>
                    <a:pt x="177" y="13"/>
                  </a:cubicBezTo>
                  <a:cubicBezTo>
                    <a:pt x="147" y="26"/>
                    <a:pt x="147" y="26"/>
                    <a:pt x="147" y="26"/>
                  </a:cubicBezTo>
                  <a:cubicBezTo>
                    <a:pt x="142" y="28"/>
                    <a:pt x="140" y="34"/>
                    <a:pt x="142" y="39"/>
                  </a:cubicBezTo>
                  <a:cubicBezTo>
                    <a:pt x="158" y="89"/>
                    <a:pt x="158" y="89"/>
                    <a:pt x="158" y="89"/>
                  </a:cubicBezTo>
                  <a:cubicBezTo>
                    <a:pt x="154" y="91"/>
                    <a:pt x="151" y="93"/>
                    <a:pt x="148" y="95"/>
                  </a:cubicBezTo>
                  <a:cubicBezTo>
                    <a:pt x="147" y="94"/>
                    <a:pt x="147" y="94"/>
                    <a:pt x="147" y="94"/>
                  </a:cubicBezTo>
                  <a:cubicBezTo>
                    <a:pt x="104" y="62"/>
                    <a:pt x="104" y="62"/>
                    <a:pt x="104" y="62"/>
                  </a:cubicBezTo>
                  <a:cubicBezTo>
                    <a:pt x="100" y="58"/>
                    <a:pt x="93" y="59"/>
                    <a:pt x="90" y="63"/>
                  </a:cubicBezTo>
                  <a:cubicBezTo>
                    <a:pt x="68" y="86"/>
                    <a:pt x="68" y="86"/>
                    <a:pt x="68" y="86"/>
                  </a:cubicBezTo>
                  <a:cubicBezTo>
                    <a:pt x="64" y="89"/>
                    <a:pt x="64" y="95"/>
                    <a:pt x="67" y="100"/>
                  </a:cubicBezTo>
                  <a:cubicBezTo>
                    <a:pt x="101" y="141"/>
                    <a:pt x="101" y="141"/>
                    <a:pt x="101" y="141"/>
                  </a:cubicBezTo>
                  <a:cubicBezTo>
                    <a:pt x="98" y="145"/>
                    <a:pt x="96" y="148"/>
                    <a:pt x="93" y="152"/>
                  </a:cubicBezTo>
                  <a:cubicBezTo>
                    <a:pt x="93" y="152"/>
                    <a:pt x="93" y="152"/>
                    <a:pt x="93" y="152"/>
                  </a:cubicBezTo>
                  <a:cubicBezTo>
                    <a:pt x="41" y="136"/>
                    <a:pt x="41" y="136"/>
                    <a:pt x="41" y="136"/>
                  </a:cubicBezTo>
                  <a:cubicBezTo>
                    <a:pt x="35" y="135"/>
                    <a:pt x="30" y="137"/>
                    <a:pt x="28" y="142"/>
                  </a:cubicBezTo>
                  <a:cubicBezTo>
                    <a:pt x="15" y="172"/>
                    <a:pt x="15" y="172"/>
                    <a:pt x="15" y="172"/>
                  </a:cubicBezTo>
                  <a:cubicBezTo>
                    <a:pt x="13" y="176"/>
                    <a:pt x="15" y="182"/>
                    <a:pt x="20" y="185"/>
                  </a:cubicBezTo>
                  <a:cubicBezTo>
                    <a:pt x="67" y="212"/>
                    <a:pt x="67" y="212"/>
                    <a:pt x="67" y="212"/>
                  </a:cubicBezTo>
                  <a:cubicBezTo>
                    <a:pt x="67" y="213"/>
                    <a:pt x="67" y="213"/>
                    <a:pt x="67" y="213"/>
                  </a:cubicBezTo>
                  <a:cubicBezTo>
                    <a:pt x="66" y="217"/>
                    <a:pt x="65" y="221"/>
                    <a:pt x="65" y="226"/>
                  </a:cubicBezTo>
                  <a:cubicBezTo>
                    <a:pt x="64" y="226"/>
                    <a:pt x="64" y="226"/>
                    <a:pt x="64" y="226"/>
                  </a:cubicBezTo>
                  <a:cubicBezTo>
                    <a:pt x="10" y="232"/>
                    <a:pt x="10" y="232"/>
                    <a:pt x="10" y="232"/>
                  </a:cubicBezTo>
                  <a:cubicBezTo>
                    <a:pt x="5" y="233"/>
                    <a:pt x="0" y="237"/>
                    <a:pt x="1" y="242"/>
                  </a:cubicBezTo>
                  <a:cubicBezTo>
                    <a:pt x="1" y="275"/>
                    <a:pt x="1" y="275"/>
                    <a:pt x="1" y="275"/>
                  </a:cubicBezTo>
                  <a:cubicBezTo>
                    <a:pt x="0" y="279"/>
                    <a:pt x="4" y="284"/>
                    <a:pt x="10" y="285"/>
                  </a:cubicBezTo>
                  <a:cubicBezTo>
                    <a:pt x="64" y="292"/>
                    <a:pt x="64" y="292"/>
                    <a:pt x="64" y="292"/>
                  </a:cubicBezTo>
                  <a:cubicBezTo>
                    <a:pt x="64" y="292"/>
                    <a:pt x="64" y="292"/>
                    <a:pt x="64" y="292"/>
                  </a:cubicBezTo>
                  <a:cubicBezTo>
                    <a:pt x="65" y="296"/>
                    <a:pt x="65" y="299"/>
                    <a:pt x="66" y="303"/>
                  </a:cubicBezTo>
                  <a:cubicBezTo>
                    <a:pt x="65" y="303"/>
                    <a:pt x="65" y="303"/>
                    <a:pt x="65" y="303"/>
                  </a:cubicBezTo>
                  <a:cubicBezTo>
                    <a:pt x="19" y="331"/>
                    <a:pt x="19" y="331"/>
                    <a:pt x="19" y="331"/>
                  </a:cubicBezTo>
                  <a:cubicBezTo>
                    <a:pt x="14" y="334"/>
                    <a:pt x="12" y="340"/>
                    <a:pt x="14" y="344"/>
                  </a:cubicBezTo>
                  <a:cubicBezTo>
                    <a:pt x="27" y="374"/>
                    <a:pt x="27" y="374"/>
                    <a:pt x="27" y="374"/>
                  </a:cubicBezTo>
                  <a:cubicBezTo>
                    <a:pt x="29" y="378"/>
                    <a:pt x="34" y="381"/>
                    <a:pt x="39" y="379"/>
                  </a:cubicBezTo>
                  <a:cubicBezTo>
                    <a:pt x="91" y="365"/>
                    <a:pt x="91" y="365"/>
                    <a:pt x="91" y="365"/>
                  </a:cubicBezTo>
                  <a:cubicBezTo>
                    <a:pt x="93" y="368"/>
                    <a:pt x="96" y="372"/>
                    <a:pt x="98" y="375"/>
                  </a:cubicBezTo>
                  <a:cubicBezTo>
                    <a:pt x="65" y="416"/>
                    <a:pt x="65" y="416"/>
                    <a:pt x="65" y="416"/>
                  </a:cubicBezTo>
                  <a:cubicBezTo>
                    <a:pt x="62" y="421"/>
                    <a:pt x="62" y="427"/>
                    <a:pt x="66" y="430"/>
                  </a:cubicBezTo>
                  <a:cubicBezTo>
                    <a:pt x="89" y="453"/>
                    <a:pt x="89" y="453"/>
                    <a:pt x="89" y="453"/>
                  </a:cubicBezTo>
                  <a:cubicBezTo>
                    <a:pt x="92" y="457"/>
                    <a:pt x="98" y="457"/>
                    <a:pt x="102" y="454"/>
                  </a:cubicBezTo>
                  <a:cubicBezTo>
                    <a:pt x="144" y="422"/>
                    <a:pt x="144" y="422"/>
                    <a:pt x="144" y="422"/>
                  </a:cubicBezTo>
                  <a:cubicBezTo>
                    <a:pt x="148" y="424"/>
                    <a:pt x="151" y="427"/>
                    <a:pt x="155" y="429"/>
                  </a:cubicBezTo>
                  <a:cubicBezTo>
                    <a:pt x="141" y="478"/>
                    <a:pt x="141" y="478"/>
                    <a:pt x="141" y="478"/>
                  </a:cubicBezTo>
                  <a:cubicBezTo>
                    <a:pt x="139" y="484"/>
                    <a:pt x="142" y="489"/>
                    <a:pt x="146" y="491"/>
                  </a:cubicBezTo>
                  <a:cubicBezTo>
                    <a:pt x="177" y="503"/>
                    <a:pt x="177" y="503"/>
                    <a:pt x="177" y="503"/>
                  </a:cubicBezTo>
                  <a:cubicBezTo>
                    <a:pt x="181" y="506"/>
                    <a:pt x="187" y="504"/>
                    <a:pt x="189" y="499"/>
                  </a:cubicBezTo>
                  <a:cubicBezTo>
                    <a:pt x="215" y="454"/>
                    <a:pt x="215" y="454"/>
                    <a:pt x="215" y="454"/>
                  </a:cubicBezTo>
                  <a:cubicBezTo>
                    <a:pt x="220" y="455"/>
                    <a:pt x="224" y="456"/>
                    <a:pt x="229" y="457"/>
                  </a:cubicBezTo>
                  <a:cubicBezTo>
                    <a:pt x="235" y="508"/>
                    <a:pt x="235" y="508"/>
                    <a:pt x="235" y="508"/>
                  </a:cubicBezTo>
                  <a:cubicBezTo>
                    <a:pt x="236" y="514"/>
                    <a:pt x="241" y="518"/>
                    <a:pt x="245" y="517"/>
                  </a:cubicBezTo>
                  <a:cubicBezTo>
                    <a:pt x="278" y="517"/>
                    <a:pt x="278" y="517"/>
                    <a:pt x="278" y="517"/>
                  </a:cubicBezTo>
                  <a:cubicBezTo>
                    <a:pt x="283" y="518"/>
                    <a:pt x="287" y="514"/>
                    <a:pt x="288" y="508"/>
                  </a:cubicBezTo>
                  <a:cubicBezTo>
                    <a:pt x="295" y="457"/>
                    <a:pt x="295" y="457"/>
                    <a:pt x="295" y="457"/>
                  </a:cubicBezTo>
                  <a:cubicBezTo>
                    <a:pt x="297" y="457"/>
                    <a:pt x="299" y="456"/>
                    <a:pt x="302" y="456"/>
                  </a:cubicBezTo>
                  <a:cubicBezTo>
                    <a:pt x="327" y="499"/>
                    <a:pt x="327" y="499"/>
                    <a:pt x="327" y="499"/>
                  </a:cubicBezTo>
                  <a:cubicBezTo>
                    <a:pt x="330" y="504"/>
                    <a:pt x="335" y="506"/>
                    <a:pt x="340" y="503"/>
                  </a:cubicBezTo>
                  <a:cubicBezTo>
                    <a:pt x="370" y="491"/>
                    <a:pt x="370" y="491"/>
                    <a:pt x="370" y="491"/>
                  </a:cubicBezTo>
                  <a:cubicBezTo>
                    <a:pt x="375" y="489"/>
                    <a:pt x="377" y="484"/>
                    <a:pt x="376" y="478"/>
                  </a:cubicBezTo>
                  <a:cubicBezTo>
                    <a:pt x="362" y="432"/>
                    <a:pt x="362" y="432"/>
                    <a:pt x="362" y="432"/>
                  </a:cubicBezTo>
                  <a:cubicBezTo>
                    <a:pt x="367" y="430"/>
                    <a:pt x="371" y="427"/>
                    <a:pt x="375" y="424"/>
                  </a:cubicBezTo>
                  <a:cubicBezTo>
                    <a:pt x="414" y="454"/>
                    <a:pt x="414" y="454"/>
                    <a:pt x="414" y="454"/>
                  </a:cubicBezTo>
                  <a:cubicBezTo>
                    <a:pt x="418" y="457"/>
                    <a:pt x="424" y="457"/>
                    <a:pt x="427" y="453"/>
                  </a:cubicBezTo>
                  <a:cubicBezTo>
                    <a:pt x="450" y="430"/>
                    <a:pt x="450" y="430"/>
                    <a:pt x="450" y="430"/>
                  </a:cubicBezTo>
                  <a:cubicBezTo>
                    <a:pt x="454" y="427"/>
                    <a:pt x="454" y="421"/>
                    <a:pt x="451" y="416"/>
                  </a:cubicBezTo>
                  <a:cubicBezTo>
                    <a:pt x="422" y="380"/>
                    <a:pt x="422" y="380"/>
                    <a:pt x="422" y="380"/>
                  </a:cubicBezTo>
                  <a:cubicBezTo>
                    <a:pt x="425" y="375"/>
                    <a:pt x="428" y="371"/>
                    <a:pt x="431" y="366"/>
                  </a:cubicBezTo>
                  <a:cubicBezTo>
                    <a:pt x="477" y="379"/>
                    <a:pt x="477" y="379"/>
                    <a:pt x="477" y="379"/>
                  </a:cubicBezTo>
                  <a:cubicBezTo>
                    <a:pt x="482" y="381"/>
                    <a:pt x="488" y="378"/>
                    <a:pt x="489" y="374"/>
                  </a:cubicBezTo>
                  <a:cubicBezTo>
                    <a:pt x="502" y="344"/>
                    <a:pt x="502" y="344"/>
                    <a:pt x="502" y="344"/>
                  </a:cubicBezTo>
                  <a:cubicBezTo>
                    <a:pt x="504" y="340"/>
                    <a:pt x="502" y="334"/>
                    <a:pt x="498" y="331"/>
                  </a:cubicBezTo>
                  <a:cubicBezTo>
                    <a:pt x="456" y="306"/>
                    <a:pt x="456" y="306"/>
                    <a:pt x="456" y="306"/>
                  </a:cubicBezTo>
                  <a:cubicBezTo>
                    <a:pt x="457" y="301"/>
                    <a:pt x="458" y="296"/>
                    <a:pt x="459" y="291"/>
                  </a:cubicBezTo>
                  <a:cubicBezTo>
                    <a:pt x="507" y="285"/>
                    <a:pt x="507" y="285"/>
                    <a:pt x="507" y="285"/>
                  </a:cubicBezTo>
                  <a:cubicBezTo>
                    <a:pt x="512" y="284"/>
                    <a:pt x="516" y="279"/>
                    <a:pt x="516" y="275"/>
                  </a:cubicBezTo>
                  <a:lnTo>
                    <a:pt x="515" y="242"/>
                  </a:lnTo>
                  <a:close/>
                  <a:moveTo>
                    <a:pt x="258" y="431"/>
                  </a:moveTo>
                  <a:cubicBezTo>
                    <a:pt x="163" y="431"/>
                    <a:pt x="86" y="354"/>
                    <a:pt x="86" y="259"/>
                  </a:cubicBezTo>
                  <a:cubicBezTo>
                    <a:pt x="86" y="164"/>
                    <a:pt x="163" y="87"/>
                    <a:pt x="258" y="87"/>
                  </a:cubicBezTo>
                  <a:cubicBezTo>
                    <a:pt x="353" y="87"/>
                    <a:pt x="430" y="164"/>
                    <a:pt x="430" y="259"/>
                  </a:cubicBezTo>
                  <a:cubicBezTo>
                    <a:pt x="430" y="354"/>
                    <a:pt x="353" y="431"/>
                    <a:pt x="258" y="431"/>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sp>
          <p:nvSpPr>
            <p:cNvPr id="41" name="Freeform 40"/>
            <p:cNvSpPr>
              <a:spLocks noEditPoints="1"/>
            </p:cNvSpPr>
            <p:nvPr/>
          </p:nvSpPr>
          <p:spPr bwMode="auto">
            <a:xfrm>
              <a:off x="2897785" y="4676496"/>
              <a:ext cx="856667" cy="856668"/>
            </a:xfrm>
            <a:custGeom>
              <a:avLst/>
              <a:gdLst>
                <a:gd name="T0" fmla="*/ 150 w 300"/>
                <a:gd name="T1" fmla="*/ 0 h 300"/>
                <a:gd name="T2" fmla="*/ 0 w 300"/>
                <a:gd name="T3" fmla="*/ 150 h 300"/>
                <a:gd name="T4" fmla="*/ 150 w 300"/>
                <a:gd name="T5" fmla="*/ 300 h 300"/>
                <a:gd name="T6" fmla="*/ 300 w 300"/>
                <a:gd name="T7" fmla="*/ 150 h 300"/>
                <a:gd name="T8" fmla="*/ 150 w 300"/>
                <a:gd name="T9" fmla="*/ 0 h 300"/>
                <a:gd name="T10" fmla="*/ 150 w 300"/>
                <a:gd name="T11" fmla="*/ 278 h 300"/>
                <a:gd name="T12" fmla="*/ 22 w 300"/>
                <a:gd name="T13" fmla="*/ 150 h 300"/>
                <a:gd name="T14" fmla="*/ 150 w 300"/>
                <a:gd name="T15" fmla="*/ 22 h 300"/>
                <a:gd name="T16" fmla="*/ 278 w 300"/>
                <a:gd name="T17" fmla="*/ 150 h 300"/>
                <a:gd name="T18" fmla="*/ 150 w 300"/>
                <a:gd name="T19" fmla="*/ 27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150" y="278"/>
                  </a:moveTo>
                  <a:cubicBezTo>
                    <a:pt x="79" y="278"/>
                    <a:pt x="22" y="221"/>
                    <a:pt x="22" y="150"/>
                  </a:cubicBezTo>
                  <a:cubicBezTo>
                    <a:pt x="22" y="79"/>
                    <a:pt x="79" y="22"/>
                    <a:pt x="150" y="22"/>
                  </a:cubicBezTo>
                  <a:cubicBezTo>
                    <a:pt x="221" y="22"/>
                    <a:pt x="278" y="79"/>
                    <a:pt x="278" y="150"/>
                  </a:cubicBezTo>
                  <a:cubicBezTo>
                    <a:pt x="278" y="221"/>
                    <a:pt x="221" y="278"/>
                    <a:pt x="150" y="27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sp>
          <p:nvSpPr>
            <p:cNvPr id="42" name="Freeform 41"/>
            <p:cNvSpPr>
              <a:spLocks noEditPoints="1"/>
            </p:cNvSpPr>
            <p:nvPr/>
          </p:nvSpPr>
          <p:spPr bwMode="auto">
            <a:xfrm>
              <a:off x="2577807" y="4379789"/>
              <a:ext cx="1473351" cy="1479170"/>
            </a:xfrm>
            <a:custGeom>
              <a:avLst/>
              <a:gdLst>
                <a:gd name="T0" fmla="*/ 506 w 516"/>
                <a:gd name="T1" fmla="*/ 232 h 518"/>
                <a:gd name="T2" fmla="*/ 455 w 516"/>
                <a:gd name="T3" fmla="*/ 209 h 518"/>
                <a:gd name="T4" fmla="*/ 501 w 516"/>
                <a:gd name="T5" fmla="*/ 172 h 518"/>
                <a:gd name="T6" fmla="*/ 475 w 516"/>
                <a:gd name="T7" fmla="*/ 137 h 518"/>
                <a:gd name="T8" fmla="*/ 419 w 516"/>
                <a:gd name="T9" fmla="*/ 137 h 518"/>
                <a:gd name="T10" fmla="*/ 449 w 516"/>
                <a:gd name="T11" fmla="*/ 86 h 518"/>
                <a:gd name="T12" fmla="*/ 412 w 516"/>
                <a:gd name="T13" fmla="*/ 62 h 518"/>
                <a:gd name="T14" fmla="*/ 360 w 516"/>
                <a:gd name="T15" fmla="*/ 86 h 518"/>
                <a:gd name="T16" fmla="*/ 369 w 516"/>
                <a:gd name="T17" fmla="*/ 27 h 518"/>
                <a:gd name="T18" fmla="*/ 327 w 516"/>
                <a:gd name="T19" fmla="*/ 17 h 518"/>
                <a:gd name="T20" fmla="*/ 298 w 516"/>
                <a:gd name="T21" fmla="*/ 64 h 518"/>
                <a:gd name="T22" fmla="*/ 288 w 516"/>
                <a:gd name="T23" fmla="*/ 9 h 518"/>
                <a:gd name="T24" fmla="*/ 245 w 516"/>
                <a:gd name="T25" fmla="*/ 0 h 518"/>
                <a:gd name="T26" fmla="*/ 228 w 516"/>
                <a:gd name="T27" fmla="*/ 63 h 518"/>
                <a:gd name="T28" fmla="*/ 218 w 516"/>
                <a:gd name="T29" fmla="*/ 63 h 518"/>
                <a:gd name="T30" fmla="*/ 176 w 516"/>
                <a:gd name="T31" fmla="*/ 13 h 518"/>
                <a:gd name="T32" fmla="*/ 141 w 516"/>
                <a:gd name="T33" fmla="*/ 39 h 518"/>
                <a:gd name="T34" fmla="*/ 148 w 516"/>
                <a:gd name="T35" fmla="*/ 95 h 518"/>
                <a:gd name="T36" fmla="*/ 104 w 516"/>
                <a:gd name="T37" fmla="*/ 62 h 518"/>
                <a:gd name="T38" fmla="*/ 67 w 516"/>
                <a:gd name="T39" fmla="*/ 86 h 518"/>
                <a:gd name="T40" fmla="*/ 100 w 516"/>
                <a:gd name="T41" fmla="*/ 141 h 518"/>
                <a:gd name="T42" fmla="*/ 93 w 516"/>
                <a:gd name="T43" fmla="*/ 152 h 518"/>
                <a:gd name="T44" fmla="*/ 28 w 516"/>
                <a:gd name="T45" fmla="*/ 142 h 518"/>
                <a:gd name="T46" fmla="*/ 20 w 516"/>
                <a:gd name="T47" fmla="*/ 185 h 518"/>
                <a:gd name="T48" fmla="*/ 67 w 516"/>
                <a:gd name="T49" fmla="*/ 213 h 518"/>
                <a:gd name="T50" fmla="*/ 64 w 516"/>
                <a:gd name="T51" fmla="*/ 226 h 518"/>
                <a:gd name="T52" fmla="*/ 1 w 516"/>
                <a:gd name="T53" fmla="*/ 242 h 518"/>
                <a:gd name="T54" fmla="*/ 9 w 516"/>
                <a:gd name="T55" fmla="*/ 285 h 518"/>
                <a:gd name="T56" fmla="*/ 64 w 516"/>
                <a:gd name="T57" fmla="*/ 292 h 518"/>
                <a:gd name="T58" fmla="*/ 65 w 516"/>
                <a:gd name="T59" fmla="*/ 304 h 518"/>
                <a:gd name="T60" fmla="*/ 14 w 516"/>
                <a:gd name="T61" fmla="*/ 344 h 518"/>
                <a:gd name="T62" fmla="*/ 39 w 516"/>
                <a:gd name="T63" fmla="*/ 380 h 518"/>
                <a:gd name="T64" fmla="*/ 98 w 516"/>
                <a:gd name="T65" fmla="*/ 375 h 518"/>
                <a:gd name="T66" fmla="*/ 66 w 516"/>
                <a:gd name="T67" fmla="*/ 430 h 518"/>
                <a:gd name="T68" fmla="*/ 102 w 516"/>
                <a:gd name="T69" fmla="*/ 454 h 518"/>
                <a:gd name="T70" fmla="*/ 155 w 516"/>
                <a:gd name="T71" fmla="*/ 429 h 518"/>
                <a:gd name="T72" fmla="*/ 146 w 516"/>
                <a:gd name="T73" fmla="*/ 491 h 518"/>
                <a:gd name="T74" fmla="*/ 189 w 516"/>
                <a:gd name="T75" fmla="*/ 499 h 518"/>
                <a:gd name="T76" fmla="*/ 229 w 516"/>
                <a:gd name="T77" fmla="*/ 457 h 518"/>
                <a:gd name="T78" fmla="*/ 245 w 516"/>
                <a:gd name="T79" fmla="*/ 518 h 518"/>
                <a:gd name="T80" fmla="*/ 288 w 516"/>
                <a:gd name="T81" fmla="*/ 509 h 518"/>
                <a:gd name="T82" fmla="*/ 302 w 516"/>
                <a:gd name="T83" fmla="*/ 456 h 518"/>
                <a:gd name="T84" fmla="*/ 340 w 516"/>
                <a:gd name="T85" fmla="*/ 504 h 518"/>
                <a:gd name="T86" fmla="*/ 375 w 516"/>
                <a:gd name="T87" fmla="*/ 479 h 518"/>
                <a:gd name="T88" fmla="*/ 375 w 516"/>
                <a:gd name="T89" fmla="*/ 425 h 518"/>
                <a:gd name="T90" fmla="*/ 427 w 516"/>
                <a:gd name="T91" fmla="*/ 454 h 518"/>
                <a:gd name="T92" fmla="*/ 451 w 516"/>
                <a:gd name="T93" fmla="*/ 417 h 518"/>
                <a:gd name="T94" fmla="*/ 431 w 516"/>
                <a:gd name="T95" fmla="*/ 366 h 518"/>
                <a:gd name="T96" fmla="*/ 489 w 516"/>
                <a:gd name="T97" fmla="*/ 374 h 518"/>
                <a:gd name="T98" fmla="*/ 498 w 516"/>
                <a:gd name="T99" fmla="*/ 331 h 518"/>
                <a:gd name="T100" fmla="*/ 459 w 516"/>
                <a:gd name="T101" fmla="*/ 291 h 518"/>
                <a:gd name="T102" fmla="*/ 516 w 516"/>
                <a:gd name="T103" fmla="*/ 275 h 518"/>
                <a:gd name="T104" fmla="*/ 258 w 516"/>
                <a:gd name="T105" fmla="*/ 431 h 518"/>
                <a:gd name="T106" fmla="*/ 258 w 516"/>
                <a:gd name="T107" fmla="*/ 87 h 518"/>
                <a:gd name="T108" fmla="*/ 258 w 516"/>
                <a:gd name="T109" fmla="*/ 431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6" h="518">
                  <a:moveTo>
                    <a:pt x="515" y="242"/>
                  </a:moveTo>
                  <a:cubicBezTo>
                    <a:pt x="516" y="237"/>
                    <a:pt x="512" y="233"/>
                    <a:pt x="506" y="232"/>
                  </a:cubicBezTo>
                  <a:cubicBezTo>
                    <a:pt x="458" y="227"/>
                    <a:pt x="458" y="227"/>
                    <a:pt x="458" y="227"/>
                  </a:cubicBezTo>
                  <a:cubicBezTo>
                    <a:pt x="457" y="221"/>
                    <a:pt x="456" y="215"/>
                    <a:pt x="455" y="209"/>
                  </a:cubicBezTo>
                  <a:cubicBezTo>
                    <a:pt x="496" y="185"/>
                    <a:pt x="496" y="185"/>
                    <a:pt x="496" y="185"/>
                  </a:cubicBezTo>
                  <a:cubicBezTo>
                    <a:pt x="501" y="182"/>
                    <a:pt x="503" y="177"/>
                    <a:pt x="501" y="172"/>
                  </a:cubicBezTo>
                  <a:cubicBezTo>
                    <a:pt x="488" y="142"/>
                    <a:pt x="488" y="142"/>
                    <a:pt x="488" y="142"/>
                  </a:cubicBezTo>
                  <a:cubicBezTo>
                    <a:pt x="486" y="138"/>
                    <a:pt x="481" y="135"/>
                    <a:pt x="475" y="137"/>
                  </a:cubicBezTo>
                  <a:cubicBezTo>
                    <a:pt x="428" y="150"/>
                    <a:pt x="428" y="150"/>
                    <a:pt x="428" y="150"/>
                  </a:cubicBezTo>
                  <a:cubicBezTo>
                    <a:pt x="425" y="146"/>
                    <a:pt x="422" y="141"/>
                    <a:pt x="419" y="137"/>
                  </a:cubicBezTo>
                  <a:cubicBezTo>
                    <a:pt x="449" y="100"/>
                    <a:pt x="449" y="100"/>
                    <a:pt x="449" y="100"/>
                  </a:cubicBezTo>
                  <a:cubicBezTo>
                    <a:pt x="452" y="96"/>
                    <a:pt x="452" y="89"/>
                    <a:pt x="449" y="86"/>
                  </a:cubicBezTo>
                  <a:cubicBezTo>
                    <a:pt x="426" y="63"/>
                    <a:pt x="426" y="63"/>
                    <a:pt x="426" y="63"/>
                  </a:cubicBezTo>
                  <a:cubicBezTo>
                    <a:pt x="423" y="59"/>
                    <a:pt x="417" y="59"/>
                    <a:pt x="412" y="62"/>
                  </a:cubicBezTo>
                  <a:cubicBezTo>
                    <a:pt x="371" y="93"/>
                    <a:pt x="371" y="93"/>
                    <a:pt x="371" y="93"/>
                  </a:cubicBezTo>
                  <a:cubicBezTo>
                    <a:pt x="367" y="91"/>
                    <a:pt x="363" y="88"/>
                    <a:pt x="360" y="86"/>
                  </a:cubicBezTo>
                  <a:cubicBezTo>
                    <a:pt x="375" y="39"/>
                    <a:pt x="375" y="39"/>
                    <a:pt x="375" y="39"/>
                  </a:cubicBezTo>
                  <a:cubicBezTo>
                    <a:pt x="376" y="34"/>
                    <a:pt x="374" y="28"/>
                    <a:pt x="369" y="27"/>
                  </a:cubicBezTo>
                  <a:cubicBezTo>
                    <a:pt x="340" y="13"/>
                    <a:pt x="340" y="13"/>
                    <a:pt x="340" y="13"/>
                  </a:cubicBezTo>
                  <a:cubicBezTo>
                    <a:pt x="335" y="11"/>
                    <a:pt x="330" y="12"/>
                    <a:pt x="327" y="17"/>
                  </a:cubicBezTo>
                  <a:cubicBezTo>
                    <a:pt x="298" y="63"/>
                    <a:pt x="298" y="63"/>
                    <a:pt x="298" y="63"/>
                  </a:cubicBezTo>
                  <a:cubicBezTo>
                    <a:pt x="298" y="64"/>
                    <a:pt x="298" y="64"/>
                    <a:pt x="298" y="64"/>
                  </a:cubicBezTo>
                  <a:cubicBezTo>
                    <a:pt x="297" y="63"/>
                    <a:pt x="296" y="63"/>
                    <a:pt x="295" y="63"/>
                  </a:cubicBezTo>
                  <a:cubicBezTo>
                    <a:pt x="288" y="9"/>
                    <a:pt x="288" y="9"/>
                    <a:pt x="288" y="9"/>
                  </a:cubicBezTo>
                  <a:cubicBezTo>
                    <a:pt x="287" y="4"/>
                    <a:pt x="283" y="0"/>
                    <a:pt x="278" y="0"/>
                  </a:cubicBezTo>
                  <a:cubicBezTo>
                    <a:pt x="245" y="0"/>
                    <a:pt x="245" y="0"/>
                    <a:pt x="245" y="0"/>
                  </a:cubicBezTo>
                  <a:cubicBezTo>
                    <a:pt x="240" y="0"/>
                    <a:pt x="236" y="4"/>
                    <a:pt x="235" y="9"/>
                  </a:cubicBezTo>
                  <a:cubicBezTo>
                    <a:pt x="228" y="63"/>
                    <a:pt x="228" y="63"/>
                    <a:pt x="228" y="63"/>
                  </a:cubicBezTo>
                  <a:cubicBezTo>
                    <a:pt x="225" y="64"/>
                    <a:pt x="222" y="64"/>
                    <a:pt x="219" y="65"/>
                  </a:cubicBezTo>
                  <a:cubicBezTo>
                    <a:pt x="219" y="64"/>
                    <a:pt x="218" y="64"/>
                    <a:pt x="218" y="63"/>
                  </a:cubicBezTo>
                  <a:cubicBezTo>
                    <a:pt x="189" y="17"/>
                    <a:pt x="189" y="17"/>
                    <a:pt x="189" y="17"/>
                  </a:cubicBezTo>
                  <a:cubicBezTo>
                    <a:pt x="186" y="12"/>
                    <a:pt x="181" y="11"/>
                    <a:pt x="176" y="13"/>
                  </a:cubicBezTo>
                  <a:cubicBezTo>
                    <a:pt x="147" y="27"/>
                    <a:pt x="147" y="27"/>
                    <a:pt x="147" y="27"/>
                  </a:cubicBezTo>
                  <a:cubicBezTo>
                    <a:pt x="142" y="28"/>
                    <a:pt x="140" y="34"/>
                    <a:pt x="141" y="39"/>
                  </a:cubicBezTo>
                  <a:cubicBezTo>
                    <a:pt x="157" y="89"/>
                    <a:pt x="157" y="89"/>
                    <a:pt x="157" y="89"/>
                  </a:cubicBezTo>
                  <a:cubicBezTo>
                    <a:pt x="154" y="91"/>
                    <a:pt x="151" y="93"/>
                    <a:pt x="148" y="95"/>
                  </a:cubicBezTo>
                  <a:cubicBezTo>
                    <a:pt x="147" y="95"/>
                    <a:pt x="147" y="95"/>
                    <a:pt x="147" y="95"/>
                  </a:cubicBezTo>
                  <a:cubicBezTo>
                    <a:pt x="104" y="62"/>
                    <a:pt x="104" y="62"/>
                    <a:pt x="104" y="62"/>
                  </a:cubicBezTo>
                  <a:cubicBezTo>
                    <a:pt x="99" y="59"/>
                    <a:pt x="93" y="59"/>
                    <a:pt x="90" y="63"/>
                  </a:cubicBezTo>
                  <a:cubicBezTo>
                    <a:pt x="67" y="86"/>
                    <a:pt x="67" y="86"/>
                    <a:pt x="67" y="86"/>
                  </a:cubicBezTo>
                  <a:cubicBezTo>
                    <a:pt x="64" y="89"/>
                    <a:pt x="64" y="96"/>
                    <a:pt x="67" y="100"/>
                  </a:cubicBezTo>
                  <a:cubicBezTo>
                    <a:pt x="100" y="141"/>
                    <a:pt x="100" y="141"/>
                    <a:pt x="100" y="141"/>
                  </a:cubicBezTo>
                  <a:cubicBezTo>
                    <a:pt x="98" y="145"/>
                    <a:pt x="96" y="148"/>
                    <a:pt x="93" y="152"/>
                  </a:cubicBezTo>
                  <a:cubicBezTo>
                    <a:pt x="93" y="152"/>
                    <a:pt x="93" y="152"/>
                    <a:pt x="93" y="152"/>
                  </a:cubicBezTo>
                  <a:cubicBezTo>
                    <a:pt x="40" y="137"/>
                    <a:pt x="40" y="137"/>
                    <a:pt x="40" y="137"/>
                  </a:cubicBezTo>
                  <a:cubicBezTo>
                    <a:pt x="35" y="135"/>
                    <a:pt x="30" y="138"/>
                    <a:pt x="28" y="142"/>
                  </a:cubicBezTo>
                  <a:cubicBezTo>
                    <a:pt x="15" y="172"/>
                    <a:pt x="15" y="172"/>
                    <a:pt x="15" y="172"/>
                  </a:cubicBezTo>
                  <a:cubicBezTo>
                    <a:pt x="13" y="177"/>
                    <a:pt x="15" y="182"/>
                    <a:pt x="20" y="185"/>
                  </a:cubicBezTo>
                  <a:cubicBezTo>
                    <a:pt x="67" y="213"/>
                    <a:pt x="67" y="213"/>
                    <a:pt x="67" y="213"/>
                  </a:cubicBezTo>
                  <a:cubicBezTo>
                    <a:pt x="67" y="213"/>
                    <a:pt x="67" y="213"/>
                    <a:pt x="67" y="213"/>
                  </a:cubicBezTo>
                  <a:cubicBezTo>
                    <a:pt x="66" y="217"/>
                    <a:pt x="65" y="221"/>
                    <a:pt x="64" y="226"/>
                  </a:cubicBezTo>
                  <a:cubicBezTo>
                    <a:pt x="64" y="226"/>
                    <a:pt x="64" y="226"/>
                    <a:pt x="64" y="226"/>
                  </a:cubicBezTo>
                  <a:cubicBezTo>
                    <a:pt x="10" y="232"/>
                    <a:pt x="10" y="232"/>
                    <a:pt x="10" y="232"/>
                  </a:cubicBezTo>
                  <a:cubicBezTo>
                    <a:pt x="4" y="233"/>
                    <a:pt x="0" y="237"/>
                    <a:pt x="1" y="242"/>
                  </a:cubicBezTo>
                  <a:cubicBezTo>
                    <a:pt x="0" y="275"/>
                    <a:pt x="0" y="275"/>
                    <a:pt x="0" y="275"/>
                  </a:cubicBezTo>
                  <a:cubicBezTo>
                    <a:pt x="0" y="280"/>
                    <a:pt x="4" y="284"/>
                    <a:pt x="9" y="285"/>
                  </a:cubicBezTo>
                  <a:cubicBezTo>
                    <a:pt x="63" y="292"/>
                    <a:pt x="63" y="292"/>
                    <a:pt x="63" y="292"/>
                  </a:cubicBezTo>
                  <a:cubicBezTo>
                    <a:pt x="64" y="292"/>
                    <a:pt x="64" y="292"/>
                    <a:pt x="64" y="292"/>
                  </a:cubicBezTo>
                  <a:cubicBezTo>
                    <a:pt x="64" y="296"/>
                    <a:pt x="65" y="300"/>
                    <a:pt x="66" y="303"/>
                  </a:cubicBezTo>
                  <a:cubicBezTo>
                    <a:pt x="65" y="304"/>
                    <a:pt x="65" y="304"/>
                    <a:pt x="65" y="304"/>
                  </a:cubicBezTo>
                  <a:cubicBezTo>
                    <a:pt x="18" y="331"/>
                    <a:pt x="18" y="331"/>
                    <a:pt x="18" y="331"/>
                  </a:cubicBezTo>
                  <a:cubicBezTo>
                    <a:pt x="14" y="334"/>
                    <a:pt x="12" y="340"/>
                    <a:pt x="14" y="344"/>
                  </a:cubicBezTo>
                  <a:cubicBezTo>
                    <a:pt x="27" y="374"/>
                    <a:pt x="27" y="374"/>
                    <a:pt x="27" y="374"/>
                  </a:cubicBezTo>
                  <a:cubicBezTo>
                    <a:pt x="28" y="379"/>
                    <a:pt x="34" y="381"/>
                    <a:pt x="39" y="380"/>
                  </a:cubicBezTo>
                  <a:cubicBezTo>
                    <a:pt x="91" y="365"/>
                    <a:pt x="91" y="365"/>
                    <a:pt x="91" y="365"/>
                  </a:cubicBezTo>
                  <a:cubicBezTo>
                    <a:pt x="93" y="368"/>
                    <a:pt x="96" y="372"/>
                    <a:pt x="98" y="375"/>
                  </a:cubicBezTo>
                  <a:cubicBezTo>
                    <a:pt x="65" y="417"/>
                    <a:pt x="65" y="417"/>
                    <a:pt x="65" y="417"/>
                  </a:cubicBezTo>
                  <a:cubicBezTo>
                    <a:pt x="62" y="421"/>
                    <a:pt x="62" y="427"/>
                    <a:pt x="66" y="430"/>
                  </a:cubicBezTo>
                  <a:cubicBezTo>
                    <a:pt x="89" y="454"/>
                    <a:pt x="89" y="454"/>
                    <a:pt x="89" y="454"/>
                  </a:cubicBezTo>
                  <a:cubicBezTo>
                    <a:pt x="92" y="457"/>
                    <a:pt x="98" y="458"/>
                    <a:pt x="102" y="454"/>
                  </a:cubicBezTo>
                  <a:cubicBezTo>
                    <a:pt x="144" y="422"/>
                    <a:pt x="144" y="422"/>
                    <a:pt x="144" y="422"/>
                  </a:cubicBezTo>
                  <a:cubicBezTo>
                    <a:pt x="148" y="425"/>
                    <a:pt x="151" y="427"/>
                    <a:pt x="155" y="429"/>
                  </a:cubicBezTo>
                  <a:cubicBezTo>
                    <a:pt x="141" y="479"/>
                    <a:pt x="141" y="479"/>
                    <a:pt x="141" y="479"/>
                  </a:cubicBezTo>
                  <a:cubicBezTo>
                    <a:pt x="139" y="484"/>
                    <a:pt x="142" y="489"/>
                    <a:pt x="146" y="491"/>
                  </a:cubicBezTo>
                  <a:cubicBezTo>
                    <a:pt x="176" y="504"/>
                    <a:pt x="176" y="504"/>
                    <a:pt x="176" y="504"/>
                  </a:cubicBezTo>
                  <a:cubicBezTo>
                    <a:pt x="181" y="506"/>
                    <a:pt x="186" y="504"/>
                    <a:pt x="189" y="499"/>
                  </a:cubicBezTo>
                  <a:cubicBezTo>
                    <a:pt x="215" y="455"/>
                    <a:pt x="215" y="455"/>
                    <a:pt x="215" y="455"/>
                  </a:cubicBezTo>
                  <a:cubicBezTo>
                    <a:pt x="220" y="456"/>
                    <a:pt x="224" y="457"/>
                    <a:pt x="229" y="457"/>
                  </a:cubicBezTo>
                  <a:cubicBezTo>
                    <a:pt x="235" y="509"/>
                    <a:pt x="235" y="509"/>
                    <a:pt x="235" y="509"/>
                  </a:cubicBezTo>
                  <a:cubicBezTo>
                    <a:pt x="236" y="514"/>
                    <a:pt x="240" y="518"/>
                    <a:pt x="245" y="518"/>
                  </a:cubicBezTo>
                  <a:cubicBezTo>
                    <a:pt x="278" y="518"/>
                    <a:pt x="278" y="518"/>
                    <a:pt x="278" y="518"/>
                  </a:cubicBezTo>
                  <a:cubicBezTo>
                    <a:pt x="283" y="518"/>
                    <a:pt x="287" y="514"/>
                    <a:pt x="288" y="509"/>
                  </a:cubicBezTo>
                  <a:cubicBezTo>
                    <a:pt x="294" y="457"/>
                    <a:pt x="294" y="457"/>
                    <a:pt x="294" y="457"/>
                  </a:cubicBezTo>
                  <a:cubicBezTo>
                    <a:pt x="297" y="457"/>
                    <a:pt x="299" y="456"/>
                    <a:pt x="302" y="456"/>
                  </a:cubicBezTo>
                  <a:cubicBezTo>
                    <a:pt x="327" y="499"/>
                    <a:pt x="327" y="499"/>
                    <a:pt x="327" y="499"/>
                  </a:cubicBezTo>
                  <a:cubicBezTo>
                    <a:pt x="330" y="504"/>
                    <a:pt x="335" y="506"/>
                    <a:pt x="340" y="504"/>
                  </a:cubicBezTo>
                  <a:cubicBezTo>
                    <a:pt x="370" y="491"/>
                    <a:pt x="370" y="491"/>
                    <a:pt x="370" y="491"/>
                  </a:cubicBezTo>
                  <a:cubicBezTo>
                    <a:pt x="374" y="489"/>
                    <a:pt x="377" y="484"/>
                    <a:pt x="375" y="479"/>
                  </a:cubicBezTo>
                  <a:cubicBezTo>
                    <a:pt x="362" y="433"/>
                    <a:pt x="362" y="433"/>
                    <a:pt x="362" y="433"/>
                  </a:cubicBezTo>
                  <a:cubicBezTo>
                    <a:pt x="367" y="430"/>
                    <a:pt x="371" y="427"/>
                    <a:pt x="375" y="425"/>
                  </a:cubicBezTo>
                  <a:cubicBezTo>
                    <a:pt x="414" y="454"/>
                    <a:pt x="414" y="454"/>
                    <a:pt x="414" y="454"/>
                  </a:cubicBezTo>
                  <a:cubicBezTo>
                    <a:pt x="418" y="458"/>
                    <a:pt x="424" y="457"/>
                    <a:pt x="427" y="454"/>
                  </a:cubicBezTo>
                  <a:cubicBezTo>
                    <a:pt x="450" y="430"/>
                    <a:pt x="450" y="430"/>
                    <a:pt x="450" y="430"/>
                  </a:cubicBezTo>
                  <a:cubicBezTo>
                    <a:pt x="454" y="427"/>
                    <a:pt x="454" y="421"/>
                    <a:pt x="451" y="417"/>
                  </a:cubicBezTo>
                  <a:cubicBezTo>
                    <a:pt x="421" y="380"/>
                    <a:pt x="421" y="380"/>
                    <a:pt x="421" y="380"/>
                  </a:cubicBezTo>
                  <a:cubicBezTo>
                    <a:pt x="425" y="375"/>
                    <a:pt x="428" y="371"/>
                    <a:pt x="431" y="366"/>
                  </a:cubicBezTo>
                  <a:cubicBezTo>
                    <a:pt x="477" y="380"/>
                    <a:pt x="477" y="380"/>
                    <a:pt x="477" y="380"/>
                  </a:cubicBezTo>
                  <a:cubicBezTo>
                    <a:pt x="482" y="381"/>
                    <a:pt x="487" y="379"/>
                    <a:pt x="489" y="374"/>
                  </a:cubicBezTo>
                  <a:cubicBezTo>
                    <a:pt x="502" y="344"/>
                    <a:pt x="502" y="344"/>
                    <a:pt x="502" y="344"/>
                  </a:cubicBezTo>
                  <a:cubicBezTo>
                    <a:pt x="504" y="340"/>
                    <a:pt x="502" y="334"/>
                    <a:pt x="498" y="331"/>
                  </a:cubicBezTo>
                  <a:cubicBezTo>
                    <a:pt x="456" y="307"/>
                    <a:pt x="456" y="307"/>
                    <a:pt x="456" y="307"/>
                  </a:cubicBezTo>
                  <a:cubicBezTo>
                    <a:pt x="457" y="302"/>
                    <a:pt x="458" y="296"/>
                    <a:pt x="459" y="291"/>
                  </a:cubicBezTo>
                  <a:cubicBezTo>
                    <a:pt x="507" y="285"/>
                    <a:pt x="507" y="285"/>
                    <a:pt x="507" y="285"/>
                  </a:cubicBezTo>
                  <a:cubicBezTo>
                    <a:pt x="512" y="284"/>
                    <a:pt x="516" y="280"/>
                    <a:pt x="516" y="275"/>
                  </a:cubicBezTo>
                  <a:lnTo>
                    <a:pt x="515" y="242"/>
                  </a:lnTo>
                  <a:close/>
                  <a:moveTo>
                    <a:pt x="258" y="431"/>
                  </a:moveTo>
                  <a:cubicBezTo>
                    <a:pt x="163" y="431"/>
                    <a:pt x="86" y="354"/>
                    <a:pt x="86" y="259"/>
                  </a:cubicBezTo>
                  <a:cubicBezTo>
                    <a:pt x="86" y="164"/>
                    <a:pt x="163" y="87"/>
                    <a:pt x="258" y="87"/>
                  </a:cubicBezTo>
                  <a:cubicBezTo>
                    <a:pt x="353" y="87"/>
                    <a:pt x="430" y="164"/>
                    <a:pt x="430" y="259"/>
                  </a:cubicBezTo>
                  <a:cubicBezTo>
                    <a:pt x="430" y="354"/>
                    <a:pt x="353" y="431"/>
                    <a:pt x="258" y="431"/>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sp>
          <p:nvSpPr>
            <p:cNvPr id="43" name="Freeform 42"/>
            <p:cNvSpPr>
              <a:spLocks noEditPoints="1"/>
            </p:cNvSpPr>
            <p:nvPr/>
          </p:nvSpPr>
          <p:spPr bwMode="auto">
            <a:xfrm>
              <a:off x="2886149" y="4691040"/>
              <a:ext cx="856667" cy="856668"/>
            </a:xfrm>
            <a:custGeom>
              <a:avLst/>
              <a:gdLst>
                <a:gd name="T0" fmla="*/ 150 w 300"/>
                <a:gd name="T1" fmla="*/ 0 h 300"/>
                <a:gd name="T2" fmla="*/ 0 w 300"/>
                <a:gd name="T3" fmla="*/ 150 h 300"/>
                <a:gd name="T4" fmla="*/ 150 w 300"/>
                <a:gd name="T5" fmla="*/ 300 h 300"/>
                <a:gd name="T6" fmla="*/ 300 w 300"/>
                <a:gd name="T7" fmla="*/ 150 h 300"/>
                <a:gd name="T8" fmla="*/ 150 w 300"/>
                <a:gd name="T9" fmla="*/ 0 h 300"/>
                <a:gd name="T10" fmla="*/ 150 w 300"/>
                <a:gd name="T11" fmla="*/ 278 h 300"/>
                <a:gd name="T12" fmla="*/ 22 w 300"/>
                <a:gd name="T13" fmla="*/ 150 h 300"/>
                <a:gd name="T14" fmla="*/ 150 w 300"/>
                <a:gd name="T15" fmla="*/ 22 h 300"/>
                <a:gd name="T16" fmla="*/ 278 w 300"/>
                <a:gd name="T17" fmla="*/ 150 h 300"/>
                <a:gd name="T18" fmla="*/ 150 w 300"/>
                <a:gd name="T19" fmla="*/ 27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150" y="278"/>
                  </a:moveTo>
                  <a:cubicBezTo>
                    <a:pt x="79" y="278"/>
                    <a:pt x="22" y="221"/>
                    <a:pt x="22" y="150"/>
                  </a:cubicBezTo>
                  <a:cubicBezTo>
                    <a:pt x="22" y="79"/>
                    <a:pt x="79" y="22"/>
                    <a:pt x="150" y="22"/>
                  </a:cubicBezTo>
                  <a:cubicBezTo>
                    <a:pt x="221" y="22"/>
                    <a:pt x="278" y="79"/>
                    <a:pt x="278" y="150"/>
                  </a:cubicBezTo>
                  <a:cubicBezTo>
                    <a:pt x="278" y="221"/>
                    <a:pt x="221" y="278"/>
                    <a:pt x="150" y="278"/>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grpSp>
          <p:nvGrpSpPr>
            <p:cNvPr id="12" name="Group 11"/>
            <p:cNvGrpSpPr>
              <a:grpSpLocks noChangeAspect="1"/>
            </p:cNvGrpSpPr>
            <p:nvPr/>
          </p:nvGrpSpPr>
          <p:grpSpPr>
            <a:xfrm>
              <a:off x="3149693" y="4946226"/>
              <a:ext cx="350682" cy="350541"/>
              <a:chOff x="0" y="1588"/>
              <a:chExt cx="4016375" cy="4014787"/>
            </a:xfrm>
            <a:solidFill>
              <a:schemeClr val="accent5"/>
            </a:solidFill>
          </p:grpSpPr>
          <p:sp>
            <p:nvSpPr>
              <p:cNvPr id="21" name="Freeform 20"/>
              <p:cNvSpPr>
                <a:spLocks noEditPoints="1"/>
              </p:cNvSpPr>
              <p:nvPr/>
            </p:nvSpPr>
            <p:spPr bwMode="auto">
              <a:xfrm>
                <a:off x="0" y="1588"/>
                <a:ext cx="4016375" cy="4014787"/>
              </a:xfrm>
              <a:custGeom>
                <a:avLst/>
                <a:gdLst>
                  <a:gd name="T0" fmla="*/ 690 w 1068"/>
                  <a:gd name="T1" fmla="*/ 335 h 1068"/>
                  <a:gd name="T2" fmla="*/ 534 w 1068"/>
                  <a:gd name="T3" fmla="*/ 0 h 1068"/>
                  <a:gd name="T4" fmla="*/ 301 w 1068"/>
                  <a:gd name="T5" fmla="*/ 342 h 1068"/>
                  <a:gd name="T6" fmla="*/ 267 w 1068"/>
                  <a:gd name="T7" fmla="*/ 360 h 1068"/>
                  <a:gd name="T8" fmla="*/ 100 w 1068"/>
                  <a:gd name="T9" fmla="*/ 334 h 1068"/>
                  <a:gd name="T10" fmla="*/ 0 w 1068"/>
                  <a:gd name="T11" fmla="*/ 968 h 1068"/>
                  <a:gd name="T12" fmla="*/ 201 w 1068"/>
                  <a:gd name="T13" fmla="*/ 1068 h 1068"/>
                  <a:gd name="T14" fmla="*/ 291 w 1068"/>
                  <a:gd name="T15" fmla="*/ 1011 h 1068"/>
                  <a:gd name="T16" fmla="*/ 301 w 1068"/>
                  <a:gd name="T17" fmla="*/ 1013 h 1068"/>
                  <a:gd name="T18" fmla="*/ 635 w 1068"/>
                  <a:gd name="T19" fmla="*/ 1068 h 1068"/>
                  <a:gd name="T20" fmla="*/ 937 w 1068"/>
                  <a:gd name="T21" fmla="*/ 1004 h 1068"/>
                  <a:gd name="T22" fmla="*/ 952 w 1068"/>
                  <a:gd name="T23" fmla="*/ 909 h 1068"/>
                  <a:gd name="T24" fmla="*/ 1007 w 1068"/>
                  <a:gd name="T25" fmla="*/ 732 h 1068"/>
                  <a:gd name="T26" fmla="*/ 1039 w 1068"/>
                  <a:gd name="T27" fmla="*/ 560 h 1068"/>
                  <a:gd name="T28" fmla="*/ 1068 w 1068"/>
                  <a:gd name="T29" fmla="*/ 481 h 1068"/>
                  <a:gd name="T30" fmla="*/ 974 w 1068"/>
                  <a:gd name="T31" fmla="*/ 349 h 1068"/>
                  <a:gd name="T32" fmla="*/ 201 w 1068"/>
                  <a:gd name="T33" fmla="*/ 1001 h 1068"/>
                  <a:gd name="T34" fmla="*/ 67 w 1068"/>
                  <a:gd name="T35" fmla="*/ 968 h 1068"/>
                  <a:gd name="T36" fmla="*/ 100 w 1068"/>
                  <a:gd name="T37" fmla="*/ 401 h 1068"/>
                  <a:gd name="T38" fmla="*/ 234 w 1068"/>
                  <a:gd name="T39" fmla="*/ 434 h 1068"/>
                  <a:gd name="T40" fmla="*/ 1001 w 1068"/>
                  <a:gd name="T41" fmla="*/ 485 h 1068"/>
                  <a:gd name="T42" fmla="*/ 868 w 1068"/>
                  <a:gd name="T43" fmla="*/ 534 h 1068"/>
                  <a:gd name="T44" fmla="*/ 868 w 1068"/>
                  <a:gd name="T45" fmla="*/ 567 h 1068"/>
                  <a:gd name="T46" fmla="*/ 986 w 1068"/>
                  <a:gd name="T47" fmla="*/ 629 h 1068"/>
                  <a:gd name="T48" fmla="*/ 835 w 1068"/>
                  <a:gd name="T49" fmla="*/ 701 h 1068"/>
                  <a:gd name="T50" fmla="*/ 835 w 1068"/>
                  <a:gd name="T51" fmla="*/ 734 h 1068"/>
                  <a:gd name="T52" fmla="*/ 944 w 1068"/>
                  <a:gd name="T53" fmla="*/ 803 h 1068"/>
                  <a:gd name="T54" fmla="*/ 801 w 1068"/>
                  <a:gd name="T55" fmla="*/ 868 h 1068"/>
                  <a:gd name="T56" fmla="*/ 801 w 1068"/>
                  <a:gd name="T57" fmla="*/ 901 h 1068"/>
                  <a:gd name="T58" fmla="*/ 888 w 1068"/>
                  <a:gd name="T59" fmla="*/ 948 h 1068"/>
                  <a:gd name="T60" fmla="*/ 818 w 1068"/>
                  <a:gd name="T61" fmla="*/ 1001 h 1068"/>
                  <a:gd name="T62" fmla="*/ 450 w 1068"/>
                  <a:gd name="T63" fmla="*/ 980 h 1068"/>
                  <a:gd name="T64" fmla="*/ 268 w 1068"/>
                  <a:gd name="T65" fmla="*/ 914 h 1068"/>
                  <a:gd name="T66" fmla="*/ 294 w 1068"/>
                  <a:gd name="T67" fmla="*/ 418 h 1068"/>
                  <a:gd name="T68" fmla="*/ 501 w 1068"/>
                  <a:gd name="T69" fmla="*/ 100 h 1068"/>
                  <a:gd name="T70" fmla="*/ 632 w 1068"/>
                  <a:gd name="T71" fmla="*/ 225 h 1068"/>
                  <a:gd name="T72" fmla="*/ 962 w 1068"/>
                  <a:gd name="T73" fmla="*/ 413 h 1068"/>
                  <a:gd name="T74" fmla="*/ 1001 w 1068"/>
                  <a:gd name="T75" fmla="*/ 485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8" h="1068">
                    <a:moveTo>
                      <a:pt x="974" y="349"/>
                    </a:moveTo>
                    <a:cubicBezTo>
                      <a:pt x="932" y="339"/>
                      <a:pt x="834" y="339"/>
                      <a:pt x="690" y="335"/>
                    </a:cubicBezTo>
                    <a:cubicBezTo>
                      <a:pt x="697" y="304"/>
                      <a:pt x="699" y="275"/>
                      <a:pt x="699" y="225"/>
                    </a:cubicBezTo>
                    <a:cubicBezTo>
                      <a:pt x="699" y="105"/>
                      <a:pt x="611" y="0"/>
                      <a:pt x="534" y="0"/>
                    </a:cubicBezTo>
                    <a:cubicBezTo>
                      <a:pt x="480" y="0"/>
                      <a:pt x="435" y="45"/>
                      <a:pt x="434" y="99"/>
                    </a:cubicBezTo>
                    <a:cubicBezTo>
                      <a:pt x="433" y="167"/>
                      <a:pt x="413" y="283"/>
                      <a:pt x="301" y="342"/>
                    </a:cubicBezTo>
                    <a:cubicBezTo>
                      <a:pt x="292" y="346"/>
                      <a:pt x="269" y="357"/>
                      <a:pt x="265" y="359"/>
                    </a:cubicBezTo>
                    <a:cubicBezTo>
                      <a:pt x="267" y="360"/>
                      <a:pt x="267" y="360"/>
                      <a:pt x="267" y="360"/>
                    </a:cubicBezTo>
                    <a:cubicBezTo>
                      <a:pt x="250" y="345"/>
                      <a:pt x="225" y="334"/>
                      <a:pt x="201" y="334"/>
                    </a:cubicBezTo>
                    <a:cubicBezTo>
                      <a:pt x="100" y="334"/>
                      <a:pt x="100" y="334"/>
                      <a:pt x="100" y="334"/>
                    </a:cubicBezTo>
                    <a:cubicBezTo>
                      <a:pt x="45" y="334"/>
                      <a:pt x="0" y="379"/>
                      <a:pt x="0" y="434"/>
                    </a:cubicBezTo>
                    <a:cubicBezTo>
                      <a:pt x="0" y="968"/>
                      <a:pt x="0" y="968"/>
                      <a:pt x="0" y="968"/>
                    </a:cubicBezTo>
                    <a:cubicBezTo>
                      <a:pt x="0" y="1023"/>
                      <a:pt x="45" y="1068"/>
                      <a:pt x="100" y="1068"/>
                    </a:cubicBezTo>
                    <a:cubicBezTo>
                      <a:pt x="201" y="1068"/>
                      <a:pt x="201" y="1068"/>
                      <a:pt x="201" y="1068"/>
                    </a:cubicBezTo>
                    <a:cubicBezTo>
                      <a:pt x="240" y="1068"/>
                      <a:pt x="273" y="1044"/>
                      <a:pt x="290" y="1010"/>
                    </a:cubicBezTo>
                    <a:cubicBezTo>
                      <a:pt x="290" y="1011"/>
                      <a:pt x="291" y="1011"/>
                      <a:pt x="291" y="1011"/>
                    </a:cubicBezTo>
                    <a:cubicBezTo>
                      <a:pt x="293" y="1011"/>
                      <a:pt x="296" y="1012"/>
                      <a:pt x="299" y="1013"/>
                    </a:cubicBezTo>
                    <a:cubicBezTo>
                      <a:pt x="300" y="1013"/>
                      <a:pt x="300" y="1013"/>
                      <a:pt x="301" y="1013"/>
                    </a:cubicBezTo>
                    <a:cubicBezTo>
                      <a:pt x="320" y="1018"/>
                      <a:pt x="357" y="1027"/>
                      <a:pt x="436" y="1045"/>
                    </a:cubicBezTo>
                    <a:cubicBezTo>
                      <a:pt x="453" y="1049"/>
                      <a:pt x="542" y="1068"/>
                      <a:pt x="635" y="1068"/>
                    </a:cubicBezTo>
                    <a:cubicBezTo>
                      <a:pt x="818" y="1068"/>
                      <a:pt x="818" y="1068"/>
                      <a:pt x="818" y="1068"/>
                    </a:cubicBezTo>
                    <a:cubicBezTo>
                      <a:pt x="873" y="1068"/>
                      <a:pt x="913" y="1047"/>
                      <a:pt x="937" y="1004"/>
                    </a:cubicBezTo>
                    <a:cubicBezTo>
                      <a:pt x="938" y="1003"/>
                      <a:pt x="945" y="988"/>
                      <a:pt x="952" y="968"/>
                    </a:cubicBezTo>
                    <a:cubicBezTo>
                      <a:pt x="956" y="952"/>
                      <a:pt x="958" y="931"/>
                      <a:pt x="952" y="909"/>
                    </a:cubicBezTo>
                    <a:cubicBezTo>
                      <a:pt x="988" y="884"/>
                      <a:pt x="1000" y="847"/>
                      <a:pt x="1007" y="823"/>
                    </a:cubicBezTo>
                    <a:cubicBezTo>
                      <a:pt x="1020" y="783"/>
                      <a:pt x="1016" y="753"/>
                      <a:pt x="1007" y="732"/>
                    </a:cubicBezTo>
                    <a:cubicBezTo>
                      <a:pt x="1027" y="713"/>
                      <a:pt x="1045" y="684"/>
                      <a:pt x="1052" y="640"/>
                    </a:cubicBezTo>
                    <a:cubicBezTo>
                      <a:pt x="1056" y="612"/>
                      <a:pt x="1052" y="584"/>
                      <a:pt x="1039" y="560"/>
                    </a:cubicBezTo>
                    <a:cubicBezTo>
                      <a:pt x="1058" y="539"/>
                      <a:pt x="1066" y="513"/>
                      <a:pt x="1067" y="488"/>
                    </a:cubicBezTo>
                    <a:cubicBezTo>
                      <a:pt x="1068" y="481"/>
                      <a:pt x="1068" y="481"/>
                      <a:pt x="1068" y="481"/>
                    </a:cubicBezTo>
                    <a:cubicBezTo>
                      <a:pt x="1068" y="476"/>
                      <a:pt x="1068" y="474"/>
                      <a:pt x="1068" y="464"/>
                    </a:cubicBezTo>
                    <a:cubicBezTo>
                      <a:pt x="1068" y="422"/>
                      <a:pt x="1039" y="368"/>
                      <a:pt x="974" y="349"/>
                    </a:cubicBezTo>
                    <a:close/>
                    <a:moveTo>
                      <a:pt x="234" y="968"/>
                    </a:moveTo>
                    <a:cubicBezTo>
                      <a:pt x="234" y="986"/>
                      <a:pt x="219" y="1001"/>
                      <a:pt x="201" y="1001"/>
                    </a:cubicBezTo>
                    <a:cubicBezTo>
                      <a:pt x="100" y="1001"/>
                      <a:pt x="100" y="1001"/>
                      <a:pt x="100" y="1001"/>
                    </a:cubicBezTo>
                    <a:cubicBezTo>
                      <a:pt x="82" y="1001"/>
                      <a:pt x="67" y="986"/>
                      <a:pt x="67" y="968"/>
                    </a:cubicBezTo>
                    <a:cubicBezTo>
                      <a:pt x="67" y="434"/>
                      <a:pt x="67" y="434"/>
                      <a:pt x="67" y="434"/>
                    </a:cubicBezTo>
                    <a:cubicBezTo>
                      <a:pt x="67" y="415"/>
                      <a:pt x="82" y="401"/>
                      <a:pt x="100" y="401"/>
                    </a:cubicBezTo>
                    <a:cubicBezTo>
                      <a:pt x="201" y="401"/>
                      <a:pt x="201" y="401"/>
                      <a:pt x="201" y="401"/>
                    </a:cubicBezTo>
                    <a:cubicBezTo>
                      <a:pt x="219" y="401"/>
                      <a:pt x="234" y="415"/>
                      <a:pt x="234" y="434"/>
                    </a:cubicBezTo>
                    <a:lnTo>
                      <a:pt x="234" y="968"/>
                    </a:lnTo>
                    <a:close/>
                    <a:moveTo>
                      <a:pt x="1001" y="485"/>
                    </a:moveTo>
                    <a:cubicBezTo>
                      <a:pt x="1000" y="502"/>
                      <a:pt x="993" y="534"/>
                      <a:pt x="935" y="534"/>
                    </a:cubicBezTo>
                    <a:cubicBezTo>
                      <a:pt x="885" y="534"/>
                      <a:pt x="868" y="534"/>
                      <a:pt x="868" y="534"/>
                    </a:cubicBezTo>
                    <a:cubicBezTo>
                      <a:pt x="859" y="534"/>
                      <a:pt x="851" y="541"/>
                      <a:pt x="851" y="551"/>
                    </a:cubicBezTo>
                    <a:cubicBezTo>
                      <a:pt x="851" y="560"/>
                      <a:pt x="859" y="567"/>
                      <a:pt x="868" y="567"/>
                    </a:cubicBezTo>
                    <a:cubicBezTo>
                      <a:pt x="868" y="567"/>
                      <a:pt x="883" y="567"/>
                      <a:pt x="933" y="567"/>
                    </a:cubicBezTo>
                    <a:cubicBezTo>
                      <a:pt x="983" y="567"/>
                      <a:pt x="989" y="609"/>
                      <a:pt x="986" y="629"/>
                    </a:cubicBezTo>
                    <a:cubicBezTo>
                      <a:pt x="982" y="654"/>
                      <a:pt x="970" y="701"/>
                      <a:pt x="914" y="701"/>
                    </a:cubicBezTo>
                    <a:cubicBezTo>
                      <a:pt x="858" y="701"/>
                      <a:pt x="835" y="701"/>
                      <a:pt x="835" y="701"/>
                    </a:cubicBezTo>
                    <a:cubicBezTo>
                      <a:pt x="825" y="701"/>
                      <a:pt x="818" y="708"/>
                      <a:pt x="818" y="718"/>
                    </a:cubicBezTo>
                    <a:cubicBezTo>
                      <a:pt x="818" y="727"/>
                      <a:pt x="825" y="734"/>
                      <a:pt x="835" y="734"/>
                    </a:cubicBezTo>
                    <a:cubicBezTo>
                      <a:pt x="835" y="734"/>
                      <a:pt x="874" y="734"/>
                      <a:pt x="900" y="734"/>
                    </a:cubicBezTo>
                    <a:cubicBezTo>
                      <a:pt x="957" y="734"/>
                      <a:pt x="952" y="777"/>
                      <a:pt x="944" y="803"/>
                    </a:cubicBezTo>
                    <a:cubicBezTo>
                      <a:pt x="933" y="837"/>
                      <a:pt x="926" y="868"/>
                      <a:pt x="856" y="868"/>
                    </a:cubicBezTo>
                    <a:cubicBezTo>
                      <a:pt x="831" y="868"/>
                      <a:pt x="801" y="868"/>
                      <a:pt x="801" y="868"/>
                    </a:cubicBezTo>
                    <a:cubicBezTo>
                      <a:pt x="792" y="868"/>
                      <a:pt x="784" y="875"/>
                      <a:pt x="784" y="884"/>
                    </a:cubicBezTo>
                    <a:cubicBezTo>
                      <a:pt x="784" y="894"/>
                      <a:pt x="792" y="901"/>
                      <a:pt x="801" y="901"/>
                    </a:cubicBezTo>
                    <a:cubicBezTo>
                      <a:pt x="801" y="901"/>
                      <a:pt x="824" y="901"/>
                      <a:pt x="853" y="901"/>
                    </a:cubicBezTo>
                    <a:cubicBezTo>
                      <a:pt x="890" y="901"/>
                      <a:pt x="892" y="936"/>
                      <a:pt x="888" y="948"/>
                    </a:cubicBezTo>
                    <a:cubicBezTo>
                      <a:pt x="884" y="962"/>
                      <a:pt x="879" y="972"/>
                      <a:pt x="878" y="972"/>
                    </a:cubicBezTo>
                    <a:cubicBezTo>
                      <a:pt x="868" y="990"/>
                      <a:pt x="852" y="1001"/>
                      <a:pt x="818" y="1001"/>
                    </a:cubicBezTo>
                    <a:cubicBezTo>
                      <a:pt x="635" y="1001"/>
                      <a:pt x="635" y="1001"/>
                      <a:pt x="635" y="1001"/>
                    </a:cubicBezTo>
                    <a:cubicBezTo>
                      <a:pt x="544" y="1001"/>
                      <a:pt x="453" y="980"/>
                      <a:pt x="450" y="980"/>
                    </a:cubicBezTo>
                    <a:cubicBezTo>
                      <a:pt x="312" y="948"/>
                      <a:pt x="304" y="946"/>
                      <a:pt x="296" y="943"/>
                    </a:cubicBezTo>
                    <a:cubicBezTo>
                      <a:pt x="296" y="943"/>
                      <a:pt x="268" y="938"/>
                      <a:pt x="268" y="914"/>
                    </a:cubicBezTo>
                    <a:cubicBezTo>
                      <a:pt x="267" y="453"/>
                      <a:pt x="267" y="453"/>
                      <a:pt x="267" y="453"/>
                    </a:cubicBezTo>
                    <a:cubicBezTo>
                      <a:pt x="267" y="437"/>
                      <a:pt x="277" y="423"/>
                      <a:pt x="294" y="418"/>
                    </a:cubicBezTo>
                    <a:cubicBezTo>
                      <a:pt x="296" y="417"/>
                      <a:pt x="299" y="416"/>
                      <a:pt x="301" y="415"/>
                    </a:cubicBezTo>
                    <a:cubicBezTo>
                      <a:pt x="453" y="352"/>
                      <a:pt x="500" y="214"/>
                      <a:pt x="501" y="100"/>
                    </a:cubicBezTo>
                    <a:cubicBezTo>
                      <a:pt x="501" y="84"/>
                      <a:pt x="513" y="67"/>
                      <a:pt x="534" y="67"/>
                    </a:cubicBezTo>
                    <a:cubicBezTo>
                      <a:pt x="570" y="67"/>
                      <a:pt x="632" y="138"/>
                      <a:pt x="632" y="225"/>
                    </a:cubicBezTo>
                    <a:cubicBezTo>
                      <a:pt x="632" y="304"/>
                      <a:pt x="629" y="318"/>
                      <a:pt x="601" y="401"/>
                    </a:cubicBezTo>
                    <a:cubicBezTo>
                      <a:pt x="935" y="401"/>
                      <a:pt x="932" y="405"/>
                      <a:pt x="962" y="413"/>
                    </a:cubicBezTo>
                    <a:cubicBezTo>
                      <a:pt x="998" y="423"/>
                      <a:pt x="1002" y="454"/>
                      <a:pt x="1002" y="464"/>
                    </a:cubicBezTo>
                    <a:cubicBezTo>
                      <a:pt x="1002" y="476"/>
                      <a:pt x="1001" y="474"/>
                      <a:pt x="1001" y="485"/>
                    </a:cubicBezTo>
                    <a:close/>
                  </a:path>
                </a:pathLst>
              </a:custGeom>
              <a:grp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200"/>
              </a:p>
            </p:txBody>
          </p:sp>
          <p:sp>
            <p:nvSpPr>
              <p:cNvPr id="22" name="Freeform 21"/>
              <p:cNvSpPr>
                <a:spLocks noEditPoints="1"/>
              </p:cNvSpPr>
              <p:nvPr/>
            </p:nvSpPr>
            <p:spPr bwMode="auto">
              <a:xfrm>
                <a:off x="376238" y="3263900"/>
                <a:ext cx="379413" cy="376237"/>
              </a:xfrm>
              <a:custGeom>
                <a:avLst/>
                <a:gdLst>
                  <a:gd name="T0" fmla="*/ 50 w 101"/>
                  <a:gd name="T1" fmla="*/ 0 h 100"/>
                  <a:gd name="T2" fmla="*/ 0 w 101"/>
                  <a:gd name="T3" fmla="*/ 50 h 100"/>
                  <a:gd name="T4" fmla="*/ 50 w 101"/>
                  <a:gd name="T5" fmla="*/ 100 h 100"/>
                  <a:gd name="T6" fmla="*/ 101 w 101"/>
                  <a:gd name="T7" fmla="*/ 50 h 100"/>
                  <a:gd name="T8" fmla="*/ 50 w 101"/>
                  <a:gd name="T9" fmla="*/ 0 h 100"/>
                  <a:gd name="T10" fmla="*/ 50 w 101"/>
                  <a:gd name="T11" fmla="*/ 67 h 100"/>
                  <a:gd name="T12" fmla="*/ 34 w 101"/>
                  <a:gd name="T13" fmla="*/ 50 h 100"/>
                  <a:gd name="T14" fmla="*/ 50 w 101"/>
                  <a:gd name="T15" fmla="*/ 33 h 100"/>
                  <a:gd name="T16" fmla="*/ 67 w 101"/>
                  <a:gd name="T17" fmla="*/ 50 h 100"/>
                  <a:gd name="T18" fmla="*/ 50 w 101"/>
                  <a:gd name="T19" fmla="*/ 6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0">
                    <a:moveTo>
                      <a:pt x="50" y="0"/>
                    </a:moveTo>
                    <a:cubicBezTo>
                      <a:pt x="23" y="0"/>
                      <a:pt x="0" y="22"/>
                      <a:pt x="0" y="50"/>
                    </a:cubicBezTo>
                    <a:cubicBezTo>
                      <a:pt x="0" y="77"/>
                      <a:pt x="23" y="100"/>
                      <a:pt x="50" y="100"/>
                    </a:cubicBezTo>
                    <a:cubicBezTo>
                      <a:pt x="78" y="100"/>
                      <a:pt x="101" y="77"/>
                      <a:pt x="101" y="50"/>
                    </a:cubicBezTo>
                    <a:cubicBezTo>
                      <a:pt x="101" y="22"/>
                      <a:pt x="78" y="0"/>
                      <a:pt x="50" y="0"/>
                    </a:cubicBezTo>
                    <a:close/>
                    <a:moveTo>
                      <a:pt x="50" y="67"/>
                    </a:moveTo>
                    <a:cubicBezTo>
                      <a:pt x="41" y="67"/>
                      <a:pt x="34" y="59"/>
                      <a:pt x="34" y="50"/>
                    </a:cubicBezTo>
                    <a:cubicBezTo>
                      <a:pt x="34" y="41"/>
                      <a:pt x="41" y="33"/>
                      <a:pt x="50" y="33"/>
                    </a:cubicBezTo>
                    <a:cubicBezTo>
                      <a:pt x="60" y="33"/>
                      <a:pt x="67" y="41"/>
                      <a:pt x="67" y="50"/>
                    </a:cubicBezTo>
                    <a:cubicBezTo>
                      <a:pt x="67" y="59"/>
                      <a:pt x="60" y="67"/>
                      <a:pt x="50" y="67"/>
                    </a:cubicBezTo>
                    <a:close/>
                  </a:path>
                </a:pathLst>
              </a:custGeom>
              <a:grpFill/>
              <a:ln>
                <a:noFill/>
              </a:ln>
              <a:extLst>
                <a:ext uri="{91240B29-F687-4f45-9708-019B960494DF}">
                  <a14:hiddenLine xmlns:lc="http://schemas.openxmlformats.org/drawingml/2006/lockedCanvas"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200"/>
              </a:p>
            </p:txBody>
          </p:sp>
        </p:grpSp>
      </p:grpSp>
      <p:grpSp>
        <p:nvGrpSpPr>
          <p:cNvPr id="62" name="Group 61"/>
          <p:cNvGrpSpPr/>
          <p:nvPr/>
        </p:nvGrpSpPr>
        <p:grpSpPr>
          <a:xfrm>
            <a:off x="6722540" y="4507895"/>
            <a:ext cx="1188280" cy="1178100"/>
            <a:chOff x="4020909" y="4123186"/>
            <a:chExt cx="1188280" cy="1178100"/>
          </a:xfrm>
        </p:grpSpPr>
        <p:sp>
          <p:nvSpPr>
            <p:cNvPr id="38" name="Freeform 37"/>
            <p:cNvSpPr>
              <a:spLocks noEditPoints="1"/>
            </p:cNvSpPr>
            <p:nvPr/>
          </p:nvSpPr>
          <p:spPr bwMode="auto">
            <a:xfrm>
              <a:off x="4032544" y="4123186"/>
              <a:ext cx="1176645" cy="1176645"/>
            </a:xfrm>
            <a:custGeom>
              <a:avLst/>
              <a:gdLst>
                <a:gd name="T0" fmla="*/ 361 w 412"/>
                <a:gd name="T1" fmla="*/ 332 h 412"/>
                <a:gd name="T2" fmla="*/ 338 w 412"/>
                <a:gd name="T3" fmla="*/ 302 h 412"/>
                <a:gd name="T4" fmla="*/ 356 w 412"/>
                <a:gd name="T5" fmla="*/ 270 h 412"/>
                <a:gd name="T6" fmla="*/ 366 w 412"/>
                <a:gd name="T7" fmla="*/ 229 h 412"/>
                <a:gd name="T8" fmla="*/ 404 w 412"/>
                <a:gd name="T9" fmla="*/ 224 h 412"/>
                <a:gd name="T10" fmla="*/ 411 w 412"/>
                <a:gd name="T11" fmla="*/ 216 h 412"/>
                <a:gd name="T12" fmla="*/ 411 w 412"/>
                <a:gd name="T13" fmla="*/ 190 h 412"/>
                <a:gd name="T14" fmla="*/ 403 w 412"/>
                <a:gd name="T15" fmla="*/ 182 h 412"/>
                <a:gd name="T16" fmla="*/ 364 w 412"/>
                <a:gd name="T17" fmla="*/ 178 h 412"/>
                <a:gd name="T18" fmla="*/ 337 w 412"/>
                <a:gd name="T19" fmla="*/ 115 h 412"/>
                <a:gd name="T20" fmla="*/ 363 w 412"/>
                <a:gd name="T21" fmla="*/ 83 h 412"/>
                <a:gd name="T22" fmla="*/ 363 w 412"/>
                <a:gd name="T23" fmla="*/ 72 h 412"/>
                <a:gd name="T24" fmla="*/ 345 w 412"/>
                <a:gd name="T25" fmla="*/ 53 h 412"/>
                <a:gd name="T26" fmla="*/ 334 w 412"/>
                <a:gd name="T27" fmla="*/ 52 h 412"/>
                <a:gd name="T28" fmla="*/ 299 w 412"/>
                <a:gd name="T29" fmla="*/ 78 h 412"/>
                <a:gd name="T30" fmla="*/ 299 w 412"/>
                <a:gd name="T31" fmla="*/ 78 h 412"/>
                <a:gd name="T32" fmla="*/ 267 w 412"/>
                <a:gd name="T33" fmla="*/ 61 h 412"/>
                <a:gd name="T34" fmla="*/ 235 w 412"/>
                <a:gd name="T35" fmla="*/ 51 h 412"/>
                <a:gd name="T36" fmla="*/ 235 w 412"/>
                <a:gd name="T37" fmla="*/ 51 h 412"/>
                <a:gd name="T38" fmla="*/ 228 w 412"/>
                <a:gd name="T39" fmla="*/ 8 h 412"/>
                <a:gd name="T40" fmla="*/ 220 w 412"/>
                <a:gd name="T41" fmla="*/ 1 h 412"/>
                <a:gd name="T42" fmla="*/ 194 w 412"/>
                <a:gd name="T43" fmla="*/ 2 h 412"/>
                <a:gd name="T44" fmla="*/ 186 w 412"/>
                <a:gd name="T45" fmla="*/ 10 h 412"/>
                <a:gd name="T46" fmla="*/ 183 w 412"/>
                <a:gd name="T47" fmla="*/ 51 h 412"/>
                <a:gd name="T48" fmla="*/ 115 w 412"/>
                <a:gd name="T49" fmla="*/ 77 h 412"/>
                <a:gd name="T50" fmla="*/ 82 w 412"/>
                <a:gd name="T51" fmla="*/ 52 h 412"/>
                <a:gd name="T52" fmla="*/ 72 w 412"/>
                <a:gd name="T53" fmla="*/ 52 h 412"/>
                <a:gd name="T54" fmla="*/ 53 w 412"/>
                <a:gd name="T55" fmla="*/ 70 h 412"/>
                <a:gd name="T56" fmla="*/ 53 w 412"/>
                <a:gd name="T57" fmla="*/ 81 h 412"/>
                <a:gd name="T58" fmla="*/ 78 w 412"/>
                <a:gd name="T59" fmla="*/ 114 h 412"/>
                <a:gd name="T60" fmla="*/ 58 w 412"/>
                <a:gd name="T61" fmla="*/ 149 h 412"/>
                <a:gd name="T62" fmla="*/ 48 w 412"/>
                <a:gd name="T63" fmla="*/ 183 h 412"/>
                <a:gd name="T64" fmla="*/ 8 w 412"/>
                <a:gd name="T65" fmla="*/ 189 h 412"/>
                <a:gd name="T66" fmla="*/ 1 w 412"/>
                <a:gd name="T67" fmla="*/ 197 h 412"/>
                <a:gd name="T68" fmla="*/ 1 w 412"/>
                <a:gd name="T69" fmla="*/ 223 h 412"/>
                <a:gd name="T70" fmla="*/ 9 w 412"/>
                <a:gd name="T71" fmla="*/ 230 h 412"/>
                <a:gd name="T72" fmla="*/ 48 w 412"/>
                <a:gd name="T73" fmla="*/ 235 h 412"/>
                <a:gd name="T74" fmla="*/ 77 w 412"/>
                <a:gd name="T75" fmla="*/ 304 h 412"/>
                <a:gd name="T76" fmla="*/ 54 w 412"/>
                <a:gd name="T77" fmla="*/ 334 h 412"/>
                <a:gd name="T78" fmla="*/ 54 w 412"/>
                <a:gd name="T79" fmla="*/ 345 h 412"/>
                <a:gd name="T80" fmla="*/ 73 w 412"/>
                <a:gd name="T81" fmla="*/ 363 h 412"/>
                <a:gd name="T82" fmla="*/ 83 w 412"/>
                <a:gd name="T83" fmla="*/ 364 h 412"/>
                <a:gd name="T84" fmla="*/ 113 w 412"/>
                <a:gd name="T85" fmla="*/ 341 h 412"/>
                <a:gd name="T86" fmla="*/ 146 w 412"/>
                <a:gd name="T87" fmla="*/ 359 h 412"/>
                <a:gd name="T88" fmla="*/ 180 w 412"/>
                <a:gd name="T89" fmla="*/ 368 h 412"/>
                <a:gd name="T90" fmla="*/ 185 w 412"/>
                <a:gd name="T91" fmla="*/ 405 h 412"/>
                <a:gd name="T92" fmla="*/ 193 w 412"/>
                <a:gd name="T93" fmla="*/ 412 h 412"/>
                <a:gd name="T94" fmla="*/ 219 w 412"/>
                <a:gd name="T95" fmla="*/ 412 h 412"/>
                <a:gd name="T96" fmla="*/ 227 w 412"/>
                <a:gd name="T97" fmla="*/ 404 h 412"/>
                <a:gd name="T98" fmla="*/ 231 w 412"/>
                <a:gd name="T99" fmla="*/ 369 h 412"/>
                <a:gd name="T100" fmla="*/ 303 w 412"/>
                <a:gd name="T101" fmla="*/ 339 h 412"/>
                <a:gd name="T102" fmla="*/ 331 w 412"/>
                <a:gd name="T103" fmla="*/ 362 h 412"/>
                <a:gd name="T104" fmla="*/ 342 w 412"/>
                <a:gd name="T105" fmla="*/ 361 h 412"/>
                <a:gd name="T106" fmla="*/ 361 w 412"/>
                <a:gd name="T107" fmla="*/ 343 h 412"/>
                <a:gd name="T108" fmla="*/ 361 w 412"/>
                <a:gd name="T109" fmla="*/ 332 h 412"/>
                <a:gd name="T110" fmla="*/ 164 w 412"/>
                <a:gd name="T111" fmla="*/ 315 h 412"/>
                <a:gd name="T112" fmla="*/ 101 w 412"/>
                <a:gd name="T113" fmla="*/ 167 h 412"/>
                <a:gd name="T114" fmla="*/ 250 w 412"/>
                <a:gd name="T115" fmla="*/ 104 h 412"/>
                <a:gd name="T116" fmla="*/ 312 w 412"/>
                <a:gd name="T117" fmla="*/ 253 h 412"/>
                <a:gd name="T118" fmla="*/ 164 w 412"/>
                <a:gd name="T119" fmla="*/ 315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2" h="412">
                  <a:moveTo>
                    <a:pt x="361" y="332"/>
                  </a:moveTo>
                  <a:cubicBezTo>
                    <a:pt x="338" y="302"/>
                    <a:pt x="338" y="302"/>
                    <a:pt x="338" y="302"/>
                  </a:cubicBezTo>
                  <a:cubicBezTo>
                    <a:pt x="345" y="292"/>
                    <a:pt x="351" y="282"/>
                    <a:pt x="356" y="270"/>
                  </a:cubicBezTo>
                  <a:cubicBezTo>
                    <a:pt x="361" y="257"/>
                    <a:pt x="365" y="243"/>
                    <a:pt x="366" y="229"/>
                  </a:cubicBezTo>
                  <a:cubicBezTo>
                    <a:pt x="404" y="224"/>
                    <a:pt x="404" y="224"/>
                    <a:pt x="404" y="224"/>
                  </a:cubicBezTo>
                  <a:cubicBezTo>
                    <a:pt x="408" y="223"/>
                    <a:pt x="412" y="220"/>
                    <a:pt x="411" y="216"/>
                  </a:cubicBezTo>
                  <a:cubicBezTo>
                    <a:pt x="411" y="190"/>
                    <a:pt x="411" y="190"/>
                    <a:pt x="411" y="190"/>
                  </a:cubicBezTo>
                  <a:cubicBezTo>
                    <a:pt x="411" y="186"/>
                    <a:pt x="408" y="182"/>
                    <a:pt x="403" y="182"/>
                  </a:cubicBezTo>
                  <a:cubicBezTo>
                    <a:pt x="364" y="178"/>
                    <a:pt x="364" y="178"/>
                    <a:pt x="364" y="178"/>
                  </a:cubicBezTo>
                  <a:cubicBezTo>
                    <a:pt x="360" y="155"/>
                    <a:pt x="350" y="133"/>
                    <a:pt x="337" y="115"/>
                  </a:cubicBezTo>
                  <a:cubicBezTo>
                    <a:pt x="363" y="83"/>
                    <a:pt x="363" y="83"/>
                    <a:pt x="363" y="83"/>
                  </a:cubicBezTo>
                  <a:cubicBezTo>
                    <a:pt x="366" y="80"/>
                    <a:pt x="366" y="75"/>
                    <a:pt x="363" y="72"/>
                  </a:cubicBezTo>
                  <a:cubicBezTo>
                    <a:pt x="345" y="53"/>
                    <a:pt x="345" y="53"/>
                    <a:pt x="345" y="53"/>
                  </a:cubicBezTo>
                  <a:cubicBezTo>
                    <a:pt x="343" y="50"/>
                    <a:pt x="338" y="50"/>
                    <a:pt x="334" y="52"/>
                  </a:cubicBezTo>
                  <a:cubicBezTo>
                    <a:pt x="299" y="78"/>
                    <a:pt x="299" y="78"/>
                    <a:pt x="299" y="78"/>
                  </a:cubicBezTo>
                  <a:cubicBezTo>
                    <a:pt x="299" y="78"/>
                    <a:pt x="299" y="78"/>
                    <a:pt x="299" y="78"/>
                  </a:cubicBezTo>
                  <a:cubicBezTo>
                    <a:pt x="289" y="71"/>
                    <a:pt x="279" y="65"/>
                    <a:pt x="267" y="61"/>
                  </a:cubicBezTo>
                  <a:cubicBezTo>
                    <a:pt x="257" y="56"/>
                    <a:pt x="246" y="53"/>
                    <a:pt x="235" y="51"/>
                  </a:cubicBezTo>
                  <a:cubicBezTo>
                    <a:pt x="235" y="51"/>
                    <a:pt x="235" y="51"/>
                    <a:pt x="235" y="51"/>
                  </a:cubicBezTo>
                  <a:cubicBezTo>
                    <a:pt x="228" y="8"/>
                    <a:pt x="228" y="8"/>
                    <a:pt x="228" y="8"/>
                  </a:cubicBezTo>
                  <a:cubicBezTo>
                    <a:pt x="227" y="4"/>
                    <a:pt x="224" y="0"/>
                    <a:pt x="220" y="1"/>
                  </a:cubicBezTo>
                  <a:cubicBezTo>
                    <a:pt x="194" y="2"/>
                    <a:pt x="194" y="2"/>
                    <a:pt x="194" y="2"/>
                  </a:cubicBezTo>
                  <a:cubicBezTo>
                    <a:pt x="190" y="2"/>
                    <a:pt x="186" y="5"/>
                    <a:pt x="186" y="10"/>
                  </a:cubicBezTo>
                  <a:cubicBezTo>
                    <a:pt x="183" y="51"/>
                    <a:pt x="183" y="51"/>
                    <a:pt x="183" y="51"/>
                  </a:cubicBezTo>
                  <a:cubicBezTo>
                    <a:pt x="159" y="54"/>
                    <a:pt x="135" y="63"/>
                    <a:pt x="115" y="77"/>
                  </a:cubicBezTo>
                  <a:cubicBezTo>
                    <a:pt x="82" y="52"/>
                    <a:pt x="82" y="52"/>
                    <a:pt x="82" y="52"/>
                  </a:cubicBezTo>
                  <a:cubicBezTo>
                    <a:pt x="79" y="49"/>
                    <a:pt x="74" y="49"/>
                    <a:pt x="72" y="52"/>
                  </a:cubicBezTo>
                  <a:cubicBezTo>
                    <a:pt x="53" y="70"/>
                    <a:pt x="53" y="70"/>
                    <a:pt x="53" y="70"/>
                  </a:cubicBezTo>
                  <a:cubicBezTo>
                    <a:pt x="50" y="73"/>
                    <a:pt x="50" y="78"/>
                    <a:pt x="53" y="81"/>
                  </a:cubicBezTo>
                  <a:cubicBezTo>
                    <a:pt x="78" y="114"/>
                    <a:pt x="78" y="114"/>
                    <a:pt x="78" y="114"/>
                  </a:cubicBezTo>
                  <a:cubicBezTo>
                    <a:pt x="70" y="124"/>
                    <a:pt x="63" y="136"/>
                    <a:pt x="58" y="149"/>
                  </a:cubicBezTo>
                  <a:cubicBezTo>
                    <a:pt x="53" y="160"/>
                    <a:pt x="50" y="171"/>
                    <a:pt x="48" y="183"/>
                  </a:cubicBezTo>
                  <a:cubicBezTo>
                    <a:pt x="8" y="189"/>
                    <a:pt x="8" y="189"/>
                    <a:pt x="8" y="189"/>
                  </a:cubicBezTo>
                  <a:cubicBezTo>
                    <a:pt x="3" y="189"/>
                    <a:pt x="0" y="193"/>
                    <a:pt x="1" y="197"/>
                  </a:cubicBezTo>
                  <a:cubicBezTo>
                    <a:pt x="1" y="223"/>
                    <a:pt x="1" y="223"/>
                    <a:pt x="1" y="223"/>
                  </a:cubicBezTo>
                  <a:cubicBezTo>
                    <a:pt x="1" y="227"/>
                    <a:pt x="4" y="230"/>
                    <a:pt x="9" y="230"/>
                  </a:cubicBezTo>
                  <a:cubicBezTo>
                    <a:pt x="48" y="235"/>
                    <a:pt x="48" y="235"/>
                    <a:pt x="48" y="235"/>
                  </a:cubicBezTo>
                  <a:cubicBezTo>
                    <a:pt x="52" y="260"/>
                    <a:pt x="62" y="284"/>
                    <a:pt x="77" y="304"/>
                  </a:cubicBezTo>
                  <a:cubicBezTo>
                    <a:pt x="54" y="334"/>
                    <a:pt x="54" y="334"/>
                    <a:pt x="54" y="334"/>
                  </a:cubicBezTo>
                  <a:cubicBezTo>
                    <a:pt x="51" y="337"/>
                    <a:pt x="51" y="342"/>
                    <a:pt x="54" y="345"/>
                  </a:cubicBezTo>
                  <a:cubicBezTo>
                    <a:pt x="73" y="363"/>
                    <a:pt x="73" y="363"/>
                    <a:pt x="73" y="363"/>
                  </a:cubicBezTo>
                  <a:cubicBezTo>
                    <a:pt x="75" y="366"/>
                    <a:pt x="80" y="366"/>
                    <a:pt x="83" y="364"/>
                  </a:cubicBezTo>
                  <a:cubicBezTo>
                    <a:pt x="113" y="341"/>
                    <a:pt x="113" y="341"/>
                    <a:pt x="113" y="341"/>
                  </a:cubicBezTo>
                  <a:cubicBezTo>
                    <a:pt x="123" y="348"/>
                    <a:pt x="134" y="354"/>
                    <a:pt x="146" y="359"/>
                  </a:cubicBezTo>
                  <a:cubicBezTo>
                    <a:pt x="157" y="363"/>
                    <a:pt x="169" y="366"/>
                    <a:pt x="180" y="368"/>
                  </a:cubicBezTo>
                  <a:cubicBezTo>
                    <a:pt x="185" y="405"/>
                    <a:pt x="185" y="405"/>
                    <a:pt x="185" y="405"/>
                  </a:cubicBezTo>
                  <a:cubicBezTo>
                    <a:pt x="186" y="409"/>
                    <a:pt x="189" y="412"/>
                    <a:pt x="193" y="412"/>
                  </a:cubicBezTo>
                  <a:cubicBezTo>
                    <a:pt x="219" y="412"/>
                    <a:pt x="219" y="412"/>
                    <a:pt x="219" y="412"/>
                  </a:cubicBezTo>
                  <a:cubicBezTo>
                    <a:pt x="223" y="412"/>
                    <a:pt x="227" y="408"/>
                    <a:pt x="227" y="404"/>
                  </a:cubicBezTo>
                  <a:cubicBezTo>
                    <a:pt x="231" y="369"/>
                    <a:pt x="231" y="369"/>
                    <a:pt x="231" y="369"/>
                  </a:cubicBezTo>
                  <a:cubicBezTo>
                    <a:pt x="257" y="365"/>
                    <a:pt x="281" y="354"/>
                    <a:pt x="303" y="339"/>
                  </a:cubicBezTo>
                  <a:cubicBezTo>
                    <a:pt x="331" y="362"/>
                    <a:pt x="331" y="362"/>
                    <a:pt x="331" y="362"/>
                  </a:cubicBezTo>
                  <a:cubicBezTo>
                    <a:pt x="335" y="364"/>
                    <a:pt x="340" y="364"/>
                    <a:pt x="342" y="361"/>
                  </a:cubicBezTo>
                  <a:cubicBezTo>
                    <a:pt x="361" y="343"/>
                    <a:pt x="361" y="343"/>
                    <a:pt x="361" y="343"/>
                  </a:cubicBezTo>
                  <a:cubicBezTo>
                    <a:pt x="364" y="340"/>
                    <a:pt x="364" y="336"/>
                    <a:pt x="361" y="332"/>
                  </a:cubicBezTo>
                  <a:close/>
                  <a:moveTo>
                    <a:pt x="164" y="315"/>
                  </a:moveTo>
                  <a:cubicBezTo>
                    <a:pt x="106" y="291"/>
                    <a:pt x="78" y="225"/>
                    <a:pt x="101" y="167"/>
                  </a:cubicBezTo>
                  <a:cubicBezTo>
                    <a:pt x="125" y="109"/>
                    <a:pt x="191" y="81"/>
                    <a:pt x="250" y="104"/>
                  </a:cubicBezTo>
                  <a:cubicBezTo>
                    <a:pt x="308" y="128"/>
                    <a:pt x="336" y="194"/>
                    <a:pt x="312" y="253"/>
                  </a:cubicBezTo>
                  <a:cubicBezTo>
                    <a:pt x="288" y="311"/>
                    <a:pt x="222" y="339"/>
                    <a:pt x="164" y="31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sp>
          <p:nvSpPr>
            <p:cNvPr id="39" name="Freeform 38"/>
            <p:cNvSpPr>
              <a:spLocks noEditPoints="1"/>
            </p:cNvSpPr>
            <p:nvPr/>
          </p:nvSpPr>
          <p:spPr bwMode="auto">
            <a:xfrm>
              <a:off x="4020909" y="4126095"/>
              <a:ext cx="1178099" cy="1175191"/>
            </a:xfrm>
            <a:custGeom>
              <a:avLst/>
              <a:gdLst>
                <a:gd name="T0" fmla="*/ 361 w 412"/>
                <a:gd name="T1" fmla="*/ 332 h 412"/>
                <a:gd name="T2" fmla="*/ 339 w 412"/>
                <a:gd name="T3" fmla="*/ 302 h 412"/>
                <a:gd name="T4" fmla="*/ 356 w 412"/>
                <a:gd name="T5" fmla="*/ 270 h 412"/>
                <a:gd name="T6" fmla="*/ 367 w 412"/>
                <a:gd name="T7" fmla="*/ 229 h 412"/>
                <a:gd name="T8" fmla="*/ 404 w 412"/>
                <a:gd name="T9" fmla="*/ 224 h 412"/>
                <a:gd name="T10" fmla="*/ 411 w 412"/>
                <a:gd name="T11" fmla="*/ 216 h 412"/>
                <a:gd name="T12" fmla="*/ 411 w 412"/>
                <a:gd name="T13" fmla="*/ 190 h 412"/>
                <a:gd name="T14" fmla="*/ 403 w 412"/>
                <a:gd name="T15" fmla="*/ 182 h 412"/>
                <a:gd name="T16" fmla="*/ 365 w 412"/>
                <a:gd name="T17" fmla="*/ 178 h 412"/>
                <a:gd name="T18" fmla="*/ 337 w 412"/>
                <a:gd name="T19" fmla="*/ 115 h 412"/>
                <a:gd name="T20" fmla="*/ 363 w 412"/>
                <a:gd name="T21" fmla="*/ 83 h 412"/>
                <a:gd name="T22" fmla="*/ 363 w 412"/>
                <a:gd name="T23" fmla="*/ 72 h 412"/>
                <a:gd name="T24" fmla="*/ 345 w 412"/>
                <a:gd name="T25" fmla="*/ 53 h 412"/>
                <a:gd name="T26" fmla="*/ 334 w 412"/>
                <a:gd name="T27" fmla="*/ 52 h 412"/>
                <a:gd name="T28" fmla="*/ 299 w 412"/>
                <a:gd name="T29" fmla="*/ 78 h 412"/>
                <a:gd name="T30" fmla="*/ 299 w 412"/>
                <a:gd name="T31" fmla="*/ 78 h 412"/>
                <a:gd name="T32" fmla="*/ 267 w 412"/>
                <a:gd name="T33" fmla="*/ 61 h 412"/>
                <a:gd name="T34" fmla="*/ 236 w 412"/>
                <a:gd name="T35" fmla="*/ 51 h 412"/>
                <a:gd name="T36" fmla="*/ 236 w 412"/>
                <a:gd name="T37" fmla="*/ 51 h 412"/>
                <a:gd name="T38" fmla="*/ 228 w 412"/>
                <a:gd name="T39" fmla="*/ 8 h 412"/>
                <a:gd name="T40" fmla="*/ 220 w 412"/>
                <a:gd name="T41" fmla="*/ 1 h 412"/>
                <a:gd name="T42" fmla="*/ 194 w 412"/>
                <a:gd name="T43" fmla="*/ 2 h 412"/>
                <a:gd name="T44" fmla="*/ 186 w 412"/>
                <a:gd name="T45" fmla="*/ 10 h 412"/>
                <a:gd name="T46" fmla="*/ 183 w 412"/>
                <a:gd name="T47" fmla="*/ 51 h 412"/>
                <a:gd name="T48" fmla="*/ 115 w 412"/>
                <a:gd name="T49" fmla="*/ 77 h 412"/>
                <a:gd name="T50" fmla="*/ 83 w 412"/>
                <a:gd name="T51" fmla="*/ 52 h 412"/>
                <a:gd name="T52" fmla="*/ 72 w 412"/>
                <a:gd name="T53" fmla="*/ 52 h 412"/>
                <a:gd name="T54" fmla="*/ 53 w 412"/>
                <a:gd name="T55" fmla="*/ 70 h 412"/>
                <a:gd name="T56" fmla="*/ 53 w 412"/>
                <a:gd name="T57" fmla="*/ 81 h 412"/>
                <a:gd name="T58" fmla="*/ 78 w 412"/>
                <a:gd name="T59" fmla="*/ 114 h 412"/>
                <a:gd name="T60" fmla="*/ 58 w 412"/>
                <a:gd name="T61" fmla="*/ 149 h 412"/>
                <a:gd name="T62" fmla="*/ 48 w 412"/>
                <a:gd name="T63" fmla="*/ 183 h 412"/>
                <a:gd name="T64" fmla="*/ 8 w 412"/>
                <a:gd name="T65" fmla="*/ 189 h 412"/>
                <a:gd name="T66" fmla="*/ 1 w 412"/>
                <a:gd name="T67" fmla="*/ 197 h 412"/>
                <a:gd name="T68" fmla="*/ 1 w 412"/>
                <a:gd name="T69" fmla="*/ 223 h 412"/>
                <a:gd name="T70" fmla="*/ 9 w 412"/>
                <a:gd name="T71" fmla="*/ 230 h 412"/>
                <a:gd name="T72" fmla="*/ 48 w 412"/>
                <a:gd name="T73" fmla="*/ 235 h 412"/>
                <a:gd name="T74" fmla="*/ 77 w 412"/>
                <a:gd name="T75" fmla="*/ 304 h 412"/>
                <a:gd name="T76" fmla="*/ 54 w 412"/>
                <a:gd name="T77" fmla="*/ 334 h 412"/>
                <a:gd name="T78" fmla="*/ 54 w 412"/>
                <a:gd name="T79" fmla="*/ 345 h 412"/>
                <a:gd name="T80" fmla="*/ 73 w 412"/>
                <a:gd name="T81" fmla="*/ 363 h 412"/>
                <a:gd name="T82" fmla="*/ 84 w 412"/>
                <a:gd name="T83" fmla="*/ 364 h 412"/>
                <a:gd name="T84" fmla="*/ 113 w 412"/>
                <a:gd name="T85" fmla="*/ 340 h 412"/>
                <a:gd name="T86" fmla="*/ 146 w 412"/>
                <a:gd name="T87" fmla="*/ 359 h 412"/>
                <a:gd name="T88" fmla="*/ 180 w 412"/>
                <a:gd name="T89" fmla="*/ 368 h 412"/>
                <a:gd name="T90" fmla="*/ 185 w 412"/>
                <a:gd name="T91" fmla="*/ 405 h 412"/>
                <a:gd name="T92" fmla="*/ 193 w 412"/>
                <a:gd name="T93" fmla="*/ 412 h 412"/>
                <a:gd name="T94" fmla="*/ 219 w 412"/>
                <a:gd name="T95" fmla="*/ 412 h 412"/>
                <a:gd name="T96" fmla="*/ 227 w 412"/>
                <a:gd name="T97" fmla="*/ 404 h 412"/>
                <a:gd name="T98" fmla="*/ 231 w 412"/>
                <a:gd name="T99" fmla="*/ 369 h 412"/>
                <a:gd name="T100" fmla="*/ 303 w 412"/>
                <a:gd name="T101" fmla="*/ 339 h 412"/>
                <a:gd name="T102" fmla="*/ 332 w 412"/>
                <a:gd name="T103" fmla="*/ 362 h 412"/>
                <a:gd name="T104" fmla="*/ 342 w 412"/>
                <a:gd name="T105" fmla="*/ 361 h 412"/>
                <a:gd name="T106" fmla="*/ 361 w 412"/>
                <a:gd name="T107" fmla="*/ 343 h 412"/>
                <a:gd name="T108" fmla="*/ 361 w 412"/>
                <a:gd name="T109" fmla="*/ 332 h 412"/>
                <a:gd name="T110" fmla="*/ 164 w 412"/>
                <a:gd name="T111" fmla="*/ 315 h 412"/>
                <a:gd name="T112" fmla="*/ 101 w 412"/>
                <a:gd name="T113" fmla="*/ 167 h 412"/>
                <a:gd name="T114" fmla="*/ 250 w 412"/>
                <a:gd name="T115" fmla="*/ 104 h 412"/>
                <a:gd name="T116" fmla="*/ 312 w 412"/>
                <a:gd name="T117" fmla="*/ 252 h 412"/>
                <a:gd name="T118" fmla="*/ 164 w 412"/>
                <a:gd name="T119" fmla="*/ 315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2" h="412">
                  <a:moveTo>
                    <a:pt x="361" y="332"/>
                  </a:moveTo>
                  <a:cubicBezTo>
                    <a:pt x="339" y="302"/>
                    <a:pt x="339" y="302"/>
                    <a:pt x="339" y="302"/>
                  </a:cubicBezTo>
                  <a:cubicBezTo>
                    <a:pt x="345" y="292"/>
                    <a:pt x="351" y="282"/>
                    <a:pt x="356" y="270"/>
                  </a:cubicBezTo>
                  <a:cubicBezTo>
                    <a:pt x="361" y="257"/>
                    <a:pt x="365" y="243"/>
                    <a:pt x="367" y="229"/>
                  </a:cubicBezTo>
                  <a:cubicBezTo>
                    <a:pt x="404" y="224"/>
                    <a:pt x="404" y="224"/>
                    <a:pt x="404" y="224"/>
                  </a:cubicBezTo>
                  <a:cubicBezTo>
                    <a:pt x="409" y="223"/>
                    <a:pt x="412" y="220"/>
                    <a:pt x="411" y="216"/>
                  </a:cubicBezTo>
                  <a:cubicBezTo>
                    <a:pt x="411" y="190"/>
                    <a:pt x="411" y="190"/>
                    <a:pt x="411" y="190"/>
                  </a:cubicBezTo>
                  <a:cubicBezTo>
                    <a:pt x="411" y="186"/>
                    <a:pt x="408" y="182"/>
                    <a:pt x="403" y="182"/>
                  </a:cubicBezTo>
                  <a:cubicBezTo>
                    <a:pt x="365" y="178"/>
                    <a:pt x="365" y="178"/>
                    <a:pt x="365" y="178"/>
                  </a:cubicBezTo>
                  <a:cubicBezTo>
                    <a:pt x="360" y="155"/>
                    <a:pt x="350" y="133"/>
                    <a:pt x="337" y="115"/>
                  </a:cubicBezTo>
                  <a:cubicBezTo>
                    <a:pt x="363" y="83"/>
                    <a:pt x="363" y="83"/>
                    <a:pt x="363" y="83"/>
                  </a:cubicBezTo>
                  <a:cubicBezTo>
                    <a:pt x="366" y="80"/>
                    <a:pt x="366" y="75"/>
                    <a:pt x="363" y="72"/>
                  </a:cubicBezTo>
                  <a:cubicBezTo>
                    <a:pt x="345" y="53"/>
                    <a:pt x="345" y="53"/>
                    <a:pt x="345" y="53"/>
                  </a:cubicBezTo>
                  <a:cubicBezTo>
                    <a:pt x="343" y="50"/>
                    <a:pt x="338" y="50"/>
                    <a:pt x="334" y="52"/>
                  </a:cubicBezTo>
                  <a:cubicBezTo>
                    <a:pt x="299" y="78"/>
                    <a:pt x="299" y="78"/>
                    <a:pt x="299" y="78"/>
                  </a:cubicBezTo>
                  <a:cubicBezTo>
                    <a:pt x="299" y="78"/>
                    <a:pt x="299" y="78"/>
                    <a:pt x="299" y="78"/>
                  </a:cubicBezTo>
                  <a:cubicBezTo>
                    <a:pt x="289" y="71"/>
                    <a:pt x="279" y="65"/>
                    <a:pt x="267" y="61"/>
                  </a:cubicBezTo>
                  <a:cubicBezTo>
                    <a:pt x="257" y="56"/>
                    <a:pt x="246" y="53"/>
                    <a:pt x="236" y="51"/>
                  </a:cubicBezTo>
                  <a:cubicBezTo>
                    <a:pt x="236" y="51"/>
                    <a:pt x="236" y="51"/>
                    <a:pt x="236" y="51"/>
                  </a:cubicBezTo>
                  <a:cubicBezTo>
                    <a:pt x="228" y="8"/>
                    <a:pt x="228" y="8"/>
                    <a:pt x="228" y="8"/>
                  </a:cubicBezTo>
                  <a:cubicBezTo>
                    <a:pt x="227" y="4"/>
                    <a:pt x="224" y="0"/>
                    <a:pt x="220" y="1"/>
                  </a:cubicBezTo>
                  <a:cubicBezTo>
                    <a:pt x="194" y="2"/>
                    <a:pt x="194" y="2"/>
                    <a:pt x="194" y="2"/>
                  </a:cubicBezTo>
                  <a:cubicBezTo>
                    <a:pt x="190" y="2"/>
                    <a:pt x="187" y="5"/>
                    <a:pt x="186" y="10"/>
                  </a:cubicBezTo>
                  <a:cubicBezTo>
                    <a:pt x="183" y="51"/>
                    <a:pt x="183" y="51"/>
                    <a:pt x="183" y="51"/>
                  </a:cubicBezTo>
                  <a:cubicBezTo>
                    <a:pt x="159" y="54"/>
                    <a:pt x="136" y="63"/>
                    <a:pt x="115" y="77"/>
                  </a:cubicBezTo>
                  <a:cubicBezTo>
                    <a:pt x="83" y="52"/>
                    <a:pt x="83" y="52"/>
                    <a:pt x="83" y="52"/>
                  </a:cubicBezTo>
                  <a:cubicBezTo>
                    <a:pt x="79" y="49"/>
                    <a:pt x="74" y="49"/>
                    <a:pt x="72" y="52"/>
                  </a:cubicBezTo>
                  <a:cubicBezTo>
                    <a:pt x="53" y="70"/>
                    <a:pt x="53" y="70"/>
                    <a:pt x="53" y="70"/>
                  </a:cubicBezTo>
                  <a:cubicBezTo>
                    <a:pt x="50" y="73"/>
                    <a:pt x="50" y="78"/>
                    <a:pt x="53" y="81"/>
                  </a:cubicBezTo>
                  <a:cubicBezTo>
                    <a:pt x="78" y="114"/>
                    <a:pt x="78" y="114"/>
                    <a:pt x="78" y="114"/>
                  </a:cubicBezTo>
                  <a:cubicBezTo>
                    <a:pt x="70" y="124"/>
                    <a:pt x="63" y="136"/>
                    <a:pt x="58" y="149"/>
                  </a:cubicBezTo>
                  <a:cubicBezTo>
                    <a:pt x="53" y="160"/>
                    <a:pt x="50" y="171"/>
                    <a:pt x="48" y="183"/>
                  </a:cubicBezTo>
                  <a:cubicBezTo>
                    <a:pt x="8" y="189"/>
                    <a:pt x="8" y="189"/>
                    <a:pt x="8" y="189"/>
                  </a:cubicBezTo>
                  <a:cubicBezTo>
                    <a:pt x="4" y="189"/>
                    <a:pt x="0" y="193"/>
                    <a:pt x="1" y="197"/>
                  </a:cubicBezTo>
                  <a:cubicBezTo>
                    <a:pt x="1" y="223"/>
                    <a:pt x="1" y="223"/>
                    <a:pt x="1" y="223"/>
                  </a:cubicBezTo>
                  <a:cubicBezTo>
                    <a:pt x="1" y="226"/>
                    <a:pt x="4" y="230"/>
                    <a:pt x="9" y="230"/>
                  </a:cubicBezTo>
                  <a:cubicBezTo>
                    <a:pt x="48" y="235"/>
                    <a:pt x="48" y="235"/>
                    <a:pt x="48" y="235"/>
                  </a:cubicBezTo>
                  <a:cubicBezTo>
                    <a:pt x="52" y="260"/>
                    <a:pt x="62" y="284"/>
                    <a:pt x="77" y="304"/>
                  </a:cubicBezTo>
                  <a:cubicBezTo>
                    <a:pt x="54" y="334"/>
                    <a:pt x="54" y="334"/>
                    <a:pt x="54" y="334"/>
                  </a:cubicBezTo>
                  <a:cubicBezTo>
                    <a:pt x="51" y="337"/>
                    <a:pt x="51" y="342"/>
                    <a:pt x="54" y="345"/>
                  </a:cubicBezTo>
                  <a:cubicBezTo>
                    <a:pt x="73" y="363"/>
                    <a:pt x="73" y="363"/>
                    <a:pt x="73" y="363"/>
                  </a:cubicBezTo>
                  <a:cubicBezTo>
                    <a:pt x="75" y="366"/>
                    <a:pt x="80" y="366"/>
                    <a:pt x="84" y="364"/>
                  </a:cubicBezTo>
                  <a:cubicBezTo>
                    <a:pt x="113" y="340"/>
                    <a:pt x="113" y="340"/>
                    <a:pt x="113" y="340"/>
                  </a:cubicBezTo>
                  <a:cubicBezTo>
                    <a:pt x="123" y="348"/>
                    <a:pt x="134" y="354"/>
                    <a:pt x="146" y="359"/>
                  </a:cubicBezTo>
                  <a:cubicBezTo>
                    <a:pt x="157" y="363"/>
                    <a:pt x="169" y="366"/>
                    <a:pt x="180" y="368"/>
                  </a:cubicBezTo>
                  <a:cubicBezTo>
                    <a:pt x="185" y="405"/>
                    <a:pt x="185" y="405"/>
                    <a:pt x="185" y="405"/>
                  </a:cubicBezTo>
                  <a:cubicBezTo>
                    <a:pt x="186" y="409"/>
                    <a:pt x="189" y="412"/>
                    <a:pt x="193" y="412"/>
                  </a:cubicBezTo>
                  <a:cubicBezTo>
                    <a:pt x="219" y="412"/>
                    <a:pt x="219" y="412"/>
                    <a:pt x="219" y="412"/>
                  </a:cubicBezTo>
                  <a:cubicBezTo>
                    <a:pt x="223" y="412"/>
                    <a:pt x="227" y="408"/>
                    <a:pt x="227" y="404"/>
                  </a:cubicBezTo>
                  <a:cubicBezTo>
                    <a:pt x="231" y="369"/>
                    <a:pt x="231" y="369"/>
                    <a:pt x="231" y="369"/>
                  </a:cubicBezTo>
                  <a:cubicBezTo>
                    <a:pt x="257" y="365"/>
                    <a:pt x="282" y="354"/>
                    <a:pt x="303" y="339"/>
                  </a:cubicBezTo>
                  <a:cubicBezTo>
                    <a:pt x="332" y="362"/>
                    <a:pt x="332" y="362"/>
                    <a:pt x="332" y="362"/>
                  </a:cubicBezTo>
                  <a:cubicBezTo>
                    <a:pt x="335" y="364"/>
                    <a:pt x="340" y="364"/>
                    <a:pt x="342" y="361"/>
                  </a:cubicBezTo>
                  <a:cubicBezTo>
                    <a:pt x="361" y="343"/>
                    <a:pt x="361" y="343"/>
                    <a:pt x="361" y="343"/>
                  </a:cubicBezTo>
                  <a:cubicBezTo>
                    <a:pt x="364" y="340"/>
                    <a:pt x="364" y="336"/>
                    <a:pt x="361" y="332"/>
                  </a:cubicBezTo>
                  <a:close/>
                  <a:moveTo>
                    <a:pt x="164" y="315"/>
                  </a:moveTo>
                  <a:cubicBezTo>
                    <a:pt x="106" y="291"/>
                    <a:pt x="78" y="225"/>
                    <a:pt x="101" y="167"/>
                  </a:cubicBezTo>
                  <a:cubicBezTo>
                    <a:pt x="125" y="109"/>
                    <a:pt x="191" y="81"/>
                    <a:pt x="250" y="104"/>
                  </a:cubicBezTo>
                  <a:cubicBezTo>
                    <a:pt x="308" y="128"/>
                    <a:pt x="336" y="194"/>
                    <a:pt x="312" y="252"/>
                  </a:cubicBezTo>
                  <a:cubicBezTo>
                    <a:pt x="289" y="311"/>
                    <a:pt x="222" y="339"/>
                    <a:pt x="164" y="31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sp>
          <p:nvSpPr>
            <p:cNvPr id="13" name="Freeform 12"/>
            <p:cNvSpPr>
              <a:spLocks noChangeAspect="1" noEditPoints="1"/>
            </p:cNvSpPr>
            <p:nvPr/>
          </p:nvSpPr>
          <p:spPr bwMode="auto">
            <a:xfrm>
              <a:off x="4416114" y="4529637"/>
              <a:ext cx="398741" cy="398496"/>
            </a:xfrm>
            <a:custGeom>
              <a:avLst/>
              <a:gdLst>
                <a:gd name="T0" fmla="*/ 434 w 688"/>
                <a:gd name="T1" fmla="*/ 77 h 688"/>
                <a:gd name="T2" fmla="*/ 284 w 688"/>
                <a:gd name="T3" fmla="*/ 194 h 688"/>
                <a:gd name="T4" fmla="*/ 175 w 688"/>
                <a:gd name="T5" fmla="*/ 194 h 688"/>
                <a:gd name="T6" fmla="*/ 0 w 688"/>
                <a:gd name="T7" fmla="*/ 301 h 688"/>
                <a:gd name="T8" fmla="*/ 129 w 688"/>
                <a:gd name="T9" fmla="*/ 452 h 688"/>
                <a:gd name="T10" fmla="*/ 172 w 688"/>
                <a:gd name="T11" fmla="*/ 688 h 688"/>
                <a:gd name="T12" fmla="*/ 301 w 688"/>
                <a:gd name="T13" fmla="*/ 645 h 688"/>
                <a:gd name="T14" fmla="*/ 279 w 688"/>
                <a:gd name="T15" fmla="*/ 581 h 688"/>
                <a:gd name="T16" fmla="*/ 280 w 688"/>
                <a:gd name="T17" fmla="*/ 429 h 688"/>
                <a:gd name="T18" fmla="*/ 283 w 688"/>
                <a:gd name="T19" fmla="*/ 418 h 688"/>
                <a:gd name="T20" fmla="*/ 290 w 688"/>
                <a:gd name="T21" fmla="*/ 412 h 688"/>
                <a:gd name="T22" fmla="*/ 296 w 688"/>
                <a:gd name="T23" fmla="*/ 410 h 688"/>
                <a:gd name="T24" fmla="*/ 434 w 688"/>
                <a:gd name="T25" fmla="*/ 525 h 688"/>
                <a:gd name="T26" fmla="*/ 688 w 688"/>
                <a:gd name="T27" fmla="*/ 301 h 688"/>
                <a:gd name="T28" fmla="*/ 430 w 688"/>
                <a:gd name="T29" fmla="*/ 301 h 688"/>
                <a:gd name="T30" fmla="*/ 495 w 688"/>
                <a:gd name="T31" fmla="*/ 237 h 688"/>
                <a:gd name="T32" fmla="*/ 495 w 688"/>
                <a:gd name="T33" fmla="*/ 366 h 688"/>
                <a:gd name="T34" fmla="*/ 430 w 688"/>
                <a:gd name="T35" fmla="*/ 301 h 688"/>
                <a:gd name="T36" fmla="*/ 86 w 688"/>
                <a:gd name="T37" fmla="*/ 237 h 688"/>
                <a:gd name="T38" fmla="*/ 215 w 688"/>
                <a:gd name="T39" fmla="*/ 301 h 688"/>
                <a:gd name="T40" fmla="*/ 86 w 688"/>
                <a:gd name="T41" fmla="*/ 366 h 688"/>
                <a:gd name="T42" fmla="*/ 258 w 688"/>
                <a:gd name="T43" fmla="*/ 645 h 688"/>
                <a:gd name="T44" fmla="*/ 172 w 688"/>
                <a:gd name="T45" fmla="*/ 452 h 688"/>
                <a:gd name="T46" fmla="*/ 175 w 688"/>
                <a:gd name="T47" fmla="*/ 409 h 688"/>
                <a:gd name="T48" fmla="*/ 240 w 688"/>
                <a:gd name="T49" fmla="*/ 409 h 688"/>
                <a:gd name="T50" fmla="*/ 236 w 688"/>
                <a:gd name="T51" fmla="*/ 581 h 688"/>
                <a:gd name="T52" fmla="*/ 258 w 688"/>
                <a:gd name="T53" fmla="*/ 627 h 688"/>
                <a:gd name="T54" fmla="*/ 284 w 688"/>
                <a:gd name="T55" fmla="*/ 366 h 688"/>
                <a:gd name="T56" fmla="*/ 280 w 688"/>
                <a:gd name="T57" fmla="*/ 366 h 688"/>
                <a:gd name="T58" fmla="*/ 280 w 688"/>
                <a:gd name="T59" fmla="*/ 237 h 688"/>
                <a:gd name="T60" fmla="*/ 396 w 688"/>
                <a:gd name="T61" fmla="*/ 193 h 688"/>
                <a:gd name="T62" fmla="*/ 396 w 688"/>
                <a:gd name="T63" fmla="*/ 409 h 688"/>
                <a:gd name="T64" fmla="*/ 538 w 688"/>
                <a:gd name="T65" fmla="*/ 559 h 688"/>
                <a:gd name="T66" fmla="*/ 495 w 688"/>
                <a:gd name="T67" fmla="*/ 409 h 688"/>
                <a:gd name="T68" fmla="*/ 495 w 688"/>
                <a:gd name="T69" fmla="*/ 194 h 688"/>
                <a:gd name="T70" fmla="*/ 538 w 688"/>
                <a:gd name="T71" fmla="*/ 43 h 688"/>
                <a:gd name="T72" fmla="*/ 538 w 688"/>
                <a:gd name="T73" fmla="*/ 559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8" h="688">
                  <a:moveTo>
                    <a:pt x="538" y="0"/>
                  </a:moveTo>
                  <a:cubicBezTo>
                    <a:pt x="493" y="0"/>
                    <a:pt x="459" y="30"/>
                    <a:pt x="434" y="77"/>
                  </a:cubicBezTo>
                  <a:cubicBezTo>
                    <a:pt x="433" y="77"/>
                    <a:pt x="433" y="77"/>
                    <a:pt x="433" y="77"/>
                  </a:cubicBezTo>
                  <a:cubicBezTo>
                    <a:pt x="397" y="148"/>
                    <a:pt x="343" y="194"/>
                    <a:pt x="284" y="194"/>
                  </a:cubicBezTo>
                  <a:cubicBezTo>
                    <a:pt x="270" y="194"/>
                    <a:pt x="270" y="194"/>
                    <a:pt x="270" y="194"/>
                  </a:cubicBezTo>
                  <a:cubicBezTo>
                    <a:pt x="175" y="194"/>
                    <a:pt x="175" y="194"/>
                    <a:pt x="175" y="194"/>
                  </a:cubicBezTo>
                  <a:cubicBezTo>
                    <a:pt x="86" y="194"/>
                    <a:pt x="86" y="194"/>
                    <a:pt x="86" y="194"/>
                  </a:cubicBezTo>
                  <a:cubicBezTo>
                    <a:pt x="38" y="194"/>
                    <a:pt x="0" y="241"/>
                    <a:pt x="0" y="301"/>
                  </a:cubicBezTo>
                  <a:cubicBezTo>
                    <a:pt x="0" y="361"/>
                    <a:pt x="38" y="409"/>
                    <a:pt x="86" y="409"/>
                  </a:cubicBezTo>
                  <a:cubicBezTo>
                    <a:pt x="110" y="409"/>
                    <a:pt x="129" y="428"/>
                    <a:pt x="129" y="452"/>
                  </a:cubicBezTo>
                  <a:cubicBezTo>
                    <a:pt x="129" y="645"/>
                    <a:pt x="129" y="645"/>
                    <a:pt x="129" y="645"/>
                  </a:cubicBezTo>
                  <a:cubicBezTo>
                    <a:pt x="129" y="669"/>
                    <a:pt x="148" y="688"/>
                    <a:pt x="172" y="688"/>
                  </a:cubicBezTo>
                  <a:cubicBezTo>
                    <a:pt x="258" y="688"/>
                    <a:pt x="258" y="688"/>
                    <a:pt x="258" y="688"/>
                  </a:cubicBezTo>
                  <a:cubicBezTo>
                    <a:pt x="282" y="688"/>
                    <a:pt x="301" y="669"/>
                    <a:pt x="301" y="645"/>
                  </a:cubicBezTo>
                  <a:cubicBezTo>
                    <a:pt x="301" y="624"/>
                    <a:pt x="301" y="624"/>
                    <a:pt x="301" y="624"/>
                  </a:cubicBezTo>
                  <a:cubicBezTo>
                    <a:pt x="301" y="602"/>
                    <a:pt x="279" y="592"/>
                    <a:pt x="279" y="581"/>
                  </a:cubicBezTo>
                  <a:cubicBezTo>
                    <a:pt x="279" y="430"/>
                    <a:pt x="279" y="430"/>
                    <a:pt x="279" y="430"/>
                  </a:cubicBezTo>
                  <a:cubicBezTo>
                    <a:pt x="279" y="429"/>
                    <a:pt x="280" y="429"/>
                    <a:pt x="280" y="429"/>
                  </a:cubicBezTo>
                  <a:cubicBezTo>
                    <a:pt x="280" y="426"/>
                    <a:pt x="281" y="423"/>
                    <a:pt x="282" y="420"/>
                  </a:cubicBezTo>
                  <a:cubicBezTo>
                    <a:pt x="283" y="419"/>
                    <a:pt x="283" y="419"/>
                    <a:pt x="283" y="418"/>
                  </a:cubicBezTo>
                  <a:cubicBezTo>
                    <a:pt x="285" y="416"/>
                    <a:pt x="287" y="414"/>
                    <a:pt x="290" y="412"/>
                  </a:cubicBezTo>
                  <a:cubicBezTo>
                    <a:pt x="290" y="412"/>
                    <a:pt x="290" y="412"/>
                    <a:pt x="290" y="412"/>
                  </a:cubicBezTo>
                  <a:cubicBezTo>
                    <a:pt x="290" y="412"/>
                    <a:pt x="290" y="412"/>
                    <a:pt x="291" y="412"/>
                  </a:cubicBezTo>
                  <a:cubicBezTo>
                    <a:pt x="292" y="411"/>
                    <a:pt x="294" y="410"/>
                    <a:pt x="296" y="410"/>
                  </a:cubicBezTo>
                  <a:cubicBezTo>
                    <a:pt x="350" y="416"/>
                    <a:pt x="400" y="459"/>
                    <a:pt x="433" y="525"/>
                  </a:cubicBezTo>
                  <a:cubicBezTo>
                    <a:pt x="434" y="525"/>
                    <a:pt x="434" y="525"/>
                    <a:pt x="434" y="525"/>
                  </a:cubicBezTo>
                  <a:cubicBezTo>
                    <a:pt x="459" y="572"/>
                    <a:pt x="493" y="602"/>
                    <a:pt x="538" y="602"/>
                  </a:cubicBezTo>
                  <a:cubicBezTo>
                    <a:pt x="636" y="602"/>
                    <a:pt x="688" y="451"/>
                    <a:pt x="688" y="301"/>
                  </a:cubicBezTo>
                  <a:cubicBezTo>
                    <a:pt x="688" y="151"/>
                    <a:pt x="636" y="0"/>
                    <a:pt x="538" y="0"/>
                  </a:cubicBezTo>
                  <a:close/>
                  <a:moveTo>
                    <a:pt x="430" y="301"/>
                  </a:moveTo>
                  <a:cubicBezTo>
                    <a:pt x="430" y="279"/>
                    <a:pt x="431" y="257"/>
                    <a:pt x="434" y="237"/>
                  </a:cubicBezTo>
                  <a:cubicBezTo>
                    <a:pt x="495" y="237"/>
                    <a:pt x="495" y="237"/>
                    <a:pt x="495" y="237"/>
                  </a:cubicBezTo>
                  <a:cubicBezTo>
                    <a:pt x="518" y="237"/>
                    <a:pt x="538" y="265"/>
                    <a:pt x="538" y="301"/>
                  </a:cubicBezTo>
                  <a:cubicBezTo>
                    <a:pt x="538" y="337"/>
                    <a:pt x="518" y="366"/>
                    <a:pt x="495" y="366"/>
                  </a:cubicBezTo>
                  <a:cubicBezTo>
                    <a:pt x="434" y="366"/>
                    <a:pt x="434" y="366"/>
                    <a:pt x="434" y="366"/>
                  </a:cubicBezTo>
                  <a:cubicBezTo>
                    <a:pt x="431" y="345"/>
                    <a:pt x="430" y="323"/>
                    <a:pt x="430" y="301"/>
                  </a:cubicBezTo>
                  <a:close/>
                  <a:moveTo>
                    <a:pt x="43" y="301"/>
                  </a:moveTo>
                  <a:cubicBezTo>
                    <a:pt x="43" y="265"/>
                    <a:pt x="62" y="237"/>
                    <a:pt x="86" y="237"/>
                  </a:cubicBezTo>
                  <a:cubicBezTo>
                    <a:pt x="237" y="237"/>
                    <a:pt x="237" y="237"/>
                    <a:pt x="237" y="237"/>
                  </a:cubicBezTo>
                  <a:cubicBezTo>
                    <a:pt x="223" y="252"/>
                    <a:pt x="215" y="275"/>
                    <a:pt x="215" y="301"/>
                  </a:cubicBezTo>
                  <a:cubicBezTo>
                    <a:pt x="215" y="327"/>
                    <a:pt x="223" y="350"/>
                    <a:pt x="237" y="366"/>
                  </a:cubicBezTo>
                  <a:cubicBezTo>
                    <a:pt x="86" y="366"/>
                    <a:pt x="86" y="366"/>
                    <a:pt x="86" y="366"/>
                  </a:cubicBezTo>
                  <a:cubicBezTo>
                    <a:pt x="62" y="366"/>
                    <a:pt x="43" y="337"/>
                    <a:pt x="43" y="301"/>
                  </a:cubicBezTo>
                  <a:close/>
                  <a:moveTo>
                    <a:pt x="258" y="645"/>
                  </a:moveTo>
                  <a:cubicBezTo>
                    <a:pt x="172" y="645"/>
                    <a:pt x="172" y="645"/>
                    <a:pt x="172" y="645"/>
                  </a:cubicBezTo>
                  <a:cubicBezTo>
                    <a:pt x="172" y="452"/>
                    <a:pt x="172" y="452"/>
                    <a:pt x="172" y="452"/>
                  </a:cubicBezTo>
                  <a:cubicBezTo>
                    <a:pt x="172" y="436"/>
                    <a:pt x="168" y="421"/>
                    <a:pt x="160" y="409"/>
                  </a:cubicBezTo>
                  <a:cubicBezTo>
                    <a:pt x="175" y="409"/>
                    <a:pt x="175" y="409"/>
                    <a:pt x="175" y="409"/>
                  </a:cubicBezTo>
                  <a:cubicBezTo>
                    <a:pt x="175" y="409"/>
                    <a:pt x="175" y="409"/>
                    <a:pt x="175" y="409"/>
                  </a:cubicBezTo>
                  <a:cubicBezTo>
                    <a:pt x="240" y="409"/>
                    <a:pt x="240" y="409"/>
                    <a:pt x="240" y="409"/>
                  </a:cubicBezTo>
                  <a:cubicBezTo>
                    <a:pt x="238" y="415"/>
                    <a:pt x="236" y="423"/>
                    <a:pt x="236" y="430"/>
                  </a:cubicBezTo>
                  <a:cubicBezTo>
                    <a:pt x="236" y="581"/>
                    <a:pt x="236" y="581"/>
                    <a:pt x="236" y="581"/>
                  </a:cubicBezTo>
                  <a:cubicBezTo>
                    <a:pt x="236" y="601"/>
                    <a:pt x="248" y="615"/>
                    <a:pt x="255" y="623"/>
                  </a:cubicBezTo>
                  <a:cubicBezTo>
                    <a:pt x="256" y="624"/>
                    <a:pt x="257" y="626"/>
                    <a:pt x="258" y="627"/>
                  </a:cubicBezTo>
                  <a:lnTo>
                    <a:pt x="258" y="645"/>
                  </a:lnTo>
                  <a:close/>
                  <a:moveTo>
                    <a:pt x="284" y="366"/>
                  </a:moveTo>
                  <a:cubicBezTo>
                    <a:pt x="280" y="366"/>
                    <a:pt x="280" y="366"/>
                    <a:pt x="280" y="366"/>
                  </a:cubicBezTo>
                  <a:cubicBezTo>
                    <a:pt x="280" y="366"/>
                    <a:pt x="280" y="366"/>
                    <a:pt x="280" y="366"/>
                  </a:cubicBezTo>
                  <a:cubicBezTo>
                    <a:pt x="256" y="366"/>
                    <a:pt x="237" y="337"/>
                    <a:pt x="237" y="301"/>
                  </a:cubicBezTo>
                  <a:cubicBezTo>
                    <a:pt x="237" y="265"/>
                    <a:pt x="256" y="237"/>
                    <a:pt x="280" y="237"/>
                  </a:cubicBezTo>
                  <a:cubicBezTo>
                    <a:pt x="284" y="237"/>
                    <a:pt x="284" y="237"/>
                    <a:pt x="284" y="237"/>
                  </a:cubicBezTo>
                  <a:cubicBezTo>
                    <a:pt x="325" y="237"/>
                    <a:pt x="363" y="221"/>
                    <a:pt x="396" y="193"/>
                  </a:cubicBezTo>
                  <a:cubicBezTo>
                    <a:pt x="390" y="228"/>
                    <a:pt x="387" y="264"/>
                    <a:pt x="387" y="301"/>
                  </a:cubicBezTo>
                  <a:cubicBezTo>
                    <a:pt x="387" y="338"/>
                    <a:pt x="390" y="375"/>
                    <a:pt x="396" y="409"/>
                  </a:cubicBezTo>
                  <a:cubicBezTo>
                    <a:pt x="363" y="382"/>
                    <a:pt x="325" y="366"/>
                    <a:pt x="284" y="366"/>
                  </a:cubicBezTo>
                  <a:close/>
                  <a:moveTo>
                    <a:pt x="538" y="559"/>
                  </a:moveTo>
                  <a:cubicBezTo>
                    <a:pt x="494" y="559"/>
                    <a:pt x="457" y="497"/>
                    <a:pt x="440" y="409"/>
                  </a:cubicBezTo>
                  <a:cubicBezTo>
                    <a:pt x="495" y="409"/>
                    <a:pt x="495" y="409"/>
                    <a:pt x="495" y="409"/>
                  </a:cubicBezTo>
                  <a:cubicBezTo>
                    <a:pt x="543" y="409"/>
                    <a:pt x="581" y="361"/>
                    <a:pt x="581" y="301"/>
                  </a:cubicBezTo>
                  <a:cubicBezTo>
                    <a:pt x="581" y="241"/>
                    <a:pt x="543" y="194"/>
                    <a:pt x="495" y="194"/>
                  </a:cubicBezTo>
                  <a:cubicBezTo>
                    <a:pt x="440" y="194"/>
                    <a:pt x="440" y="194"/>
                    <a:pt x="440" y="194"/>
                  </a:cubicBezTo>
                  <a:cubicBezTo>
                    <a:pt x="457" y="105"/>
                    <a:pt x="494" y="43"/>
                    <a:pt x="538" y="43"/>
                  </a:cubicBezTo>
                  <a:cubicBezTo>
                    <a:pt x="597" y="43"/>
                    <a:pt x="645" y="159"/>
                    <a:pt x="645" y="301"/>
                  </a:cubicBezTo>
                  <a:cubicBezTo>
                    <a:pt x="645" y="443"/>
                    <a:pt x="597" y="559"/>
                    <a:pt x="538" y="55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200"/>
            </a:p>
          </p:txBody>
        </p:sp>
      </p:grpSp>
      <p:sp>
        <p:nvSpPr>
          <p:cNvPr id="14" name="Content Placeholder 2"/>
          <p:cNvSpPr txBox="1">
            <a:spLocks/>
          </p:cNvSpPr>
          <p:nvPr/>
        </p:nvSpPr>
        <p:spPr>
          <a:xfrm>
            <a:off x="1228245" y="1959592"/>
            <a:ext cx="2609105" cy="1540976"/>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id-ID" sz="1400" dirty="0" smtClean="0">
                <a:solidFill>
                  <a:schemeClr val="accent1"/>
                </a:solidFill>
                <a:ea typeface="Roboto" panose="02000000000000000000" pitchFamily="2" charset="0"/>
                <a:cs typeface="Arial" panose="020B0604020202020204" pitchFamily="34" charset="0"/>
              </a:rPr>
              <a:t>Respecful</a:t>
            </a:r>
            <a:endParaRPr lang="id-ID" sz="1200" dirty="0" smtClean="0">
              <a:solidFill>
                <a:schemeClr val="accent1"/>
              </a:solidFill>
              <a:ea typeface="Roboto" panose="02000000000000000000" pitchFamily="2" charset="0"/>
              <a:cs typeface="Arial" panose="020B0604020202020204" pitchFamily="34" charset="0"/>
            </a:endParaRPr>
          </a:p>
          <a:p>
            <a:pPr algn="r">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 when an unknown printer took galley</a:t>
            </a:r>
            <a:r>
              <a:rPr lang="id-ID" sz="1100" dirty="0" smtClean="0">
                <a:solidFill>
                  <a:schemeClr val="bg1">
                    <a:lumMod val="65000"/>
                  </a:schemeClr>
                </a:solidFill>
                <a:ea typeface="Roboto" panose="02000000000000000000" pitchFamily="2" charset="0"/>
                <a:cs typeface="Arial" panose="020B0604020202020204" pitchFamily="34" charset="0"/>
              </a:rPr>
              <a:t>.</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15" name="Content Placeholder 2"/>
          <p:cNvSpPr txBox="1">
            <a:spLocks/>
          </p:cNvSpPr>
          <p:nvPr/>
        </p:nvSpPr>
        <p:spPr>
          <a:xfrm>
            <a:off x="8333253" y="1969769"/>
            <a:ext cx="2675222" cy="1540976"/>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id-ID" sz="1400" dirty="0" smtClean="0">
                <a:solidFill>
                  <a:schemeClr val="accent4"/>
                </a:solidFill>
                <a:ea typeface="Roboto" panose="02000000000000000000" pitchFamily="2" charset="0"/>
                <a:cs typeface="Arial" panose="020B0604020202020204" pitchFamily="34" charset="0"/>
              </a:rPr>
              <a:t>Accomplish</a:t>
            </a:r>
            <a:endParaRPr lang="id-ID" sz="1200" dirty="0" smtClean="0">
              <a:solidFill>
                <a:schemeClr val="accent4"/>
              </a:solidFill>
              <a:ea typeface="Roboto" panose="02000000000000000000" pitchFamily="2" charset="0"/>
              <a:cs typeface="Arial" panose="020B0604020202020204" pitchFamily="34" charset="0"/>
            </a:endParaRPr>
          </a:p>
          <a:p>
            <a:pPr algn="l">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a:t>
            </a:r>
            <a:r>
              <a:rPr lang="id-ID" sz="1100" dirty="0" smtClean="0">
                <a:solidFill>
                  <a:schemeClr val="bg1">
                    <a:lumMod val="65000"/>
                  </a:schemeClr>
                </a:solidFill>
                <a:ea typeface="Roboto" panose="02000000000000000000" pitchFamily="2" charset="0"/>
                <a:cs typeface="Arial" panose="020B0604020202020204" pitchFamily="34" charset="0"/>
              </a:rPr>
              <a:t>.</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16" name="Content Placeholder 2"/>
          <p:cNvSpPr txBox="1">
            <a:spLocks/>
          </p:cNvSpPr>
          <p:nvPr/>
        </p:nvSpPr>
        <p:spPr>
          <a:xfrm>
            <a:off x="1225053" y="3097718"/>
            <a:ext cx="2612572" cy="1540976"/>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id-ID" sz="1400" dirty="0" smtClean="0">
                <a:solidFill>
                  <a:schemeClr val="accent2"/>
                </a:solidFill>
                <a:ea typeface="Roboto" panose="02000000000000000000" pitchFamily="2" charset="0"/>
                <a:cs typeface="Arial" panose="020B0604020202020204" pitchFamily="34" charset="0"/>
              </a:rPr>
              <a:t>Energetic</a:t>
            </a:r>
            <a:endParaRPr lang="id-ID" sz="1200" dirty="0" smtClean="0">
              <a:solidFill>
                <a:schemeClr val="accent2"/>
              </a:solidFill>
              <a:ea typeface="Roboto" panose="02000000000000000000" pitchFamily="2" charset="0"/>
              <a:cs typeface="Arial" panose="020B0604020202020204" pitchFamily="34" charset="0"/>
            </a:endParaRPr>
          </a:p>
          <a:p>
            <a:pPr algn="r">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17" name="Content Placeholder 2"/>
          <p:cNvSpPr txBox="1">
            <a:spLocks/>
          </p:cNvSpPr>
          <p:nvPr/>
        </p:nvSpPr>
        <p:spPr>
          <a:xfrm>
            <a:off x="8333252" y="3098255"/>
            <a:ext cx="2675222" cy="1540976"/>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id-ID" sz="1400" dirty="0" smtClean="0">
                <a:solidFill>
                  <a:schemeClr val="accent5"/>
                </a:solidFill>
                <a:ea typeface="Roboto" panose="02000000000000000000" pitchFamily="2" charset="0"/>
                <a:cs typeface="Arial" panose="020B0604020202020204" pitchFamily="34" charset="0"/>
              </a:rPr>
              <a:t>Strategic</a:t>
            </a:r>
            <a:endParaRPr lang="id-ID" sz="1200" dirty="0" smtClean="0">
              <a:solidFill>
                <a:schemeClr val="accent5"/>
              </a:solidFill>
              <a:ea typeface="Roboto" panose="02000000000000000000" pitchFamily="2" charset="0"/>
              <a:cs typeface="Arial" panose="020B0604020202020204" pitchFamily="34" charset="0"/>
            </a:endParaRPr>
          </a:p>
          <a:p>
            <a:pPr algn="l">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 when an unknown printer took galley</a:t>
            </a:r>
            <a:r>
              <a:rPr lang="id-ID" sz="1100" dirty="0" smtClean="0">
                <a:solidFill>
                  <a:schemeClr val="bg1">
                    <a:lumMod val="65000"/>
                  </a:schemeClr>
                </a:solidFill>
                <a:ea typeface="Roboto" panose="02000000000000000000" pitchFamily="2" charset="0"/>
                <a:cs typeface="Arial" panose="020B0604020202020204" pitchFamily="34" charset="0"/>
              </a:rPr>
              <a:t>.</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18" name="Content Placeholder 2"/>
          <p:cNvSpPr txBox="1">
            <a:spLocks/>
          </p:cNvSpPr>
          <p:nvPr/>
        </p:nvSpPr>
        <p:spPr>
          <a:xfrm>
            <a:off x="1225053" y="4222652"/>
            <a:ext cx="2612572" cy="1540976"/>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id-ID" sz="1400" dirty="0" smtClean="0">
                <a:solidFill>
                  <a:schemeClr val="accent3"/>
                </a:solidFill>
                <a:ea typeface="Roboto" panose="02000000000000000000" pitchFamily="2" charset="0"/>
                <a:cs typeface="Arial" panose="020B0604020202020204" pitchFamily="34" charset="0"/>
              </a:rPr>
              <a:t>Loyal</a:t>
            </a:r>
            <a:endParaRPr lang="id-ID" sz="1200" dirty="0" smtClean="0">
              <a:solidFill>
                <a:schemeClr val="accent3"/>
              </a:solidFill>
              <a:ea typeface="Roboto" panose="02000000000000000000" pitchFamily="2" charset="0"/>
              <a:cs typeface="Arial" panose="020B0604020202020204" pitchFamily="34" charset="0"/>
            </a:endParaRPr>
          </a:p>
          <a:p>
            <a:pPr algn="r">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 when an unknown printer took galley</a:t>
            </a:r>
            <a:r>
              <a:rPr lang="id-ID" sz="1100" dirty="0" smtClean="0">
                <a:solidFill>
                  <a:schemeClr val="bg1">
                    <a:lumMod val="65000"/>
                  </a:schemeClr>
                </a:solidFill>
                <a:ea typeface="Roboto" panose="02000000000000000000" pitchFamily="2" charset="0"/>
                <a:cs typeface="Arial" panose="020B0604020202020204" pitchFamily="34" charset="0"/>
              </a:rPr>
              <a:t>.</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19" name="Content Placeholder 2"/>
          <p:cNvSpPr txBox="1">
            <a:spLocks/>
          </p:cNvSpPr>
          <p:nvPr/>
        </p:nvSpPr>
        <p:spPr>
          <a:xfrm>
            <a:off x="8333252" y="4214589"/>
            <a:ext cx="2675222" cy="1540976"/>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id-ID" sz="1400" dirty="0" smtClean="0">
                <a:solidFill>
                  <a:schemeClr val="accent6"/>
                </a:solidFill>
                <a:ea typeface="Roboto" panose="02000000000000000000" pitchFamily="2" charset="0"/>
                <a:cs typeface="Arial" panose="020B0604020202020204" pitchFamily="34" charset="0"/>
              </a:rPr>
              <a:t>Honest</a:t>
            </a:r>
            <a:endParaRPr lang="id-ID" sz="1200" dirty="0" smtClean="0">
              <a:solidFill>
                <a:schemeClr val="accent6"/>
              </a:solidFill>
              <a:ea typeface="Roboto" panose="02000000000000000000" pitchFamily="2" charset="0"/>
              <a:cs typeface="Arial" panose="020B0604020202020204" pitchFamily="34" charset="0"/>
            </a:endParaRPr>
          </a:p>
          <a:p>
            <a:pPr algn="l">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a:t>
            </a:r>
            <a:r>
              <a:rPr lang="id-ID" sz="1100" dirty="0" smtClean="0">
                <a:solidFill>
                  <a:schemeClr val="bg1">
                    <a:lumMod val="65000"/>
                  </a:schemeClr>
                </a:solidFill>
                <a:ea typeface="Roboto" panose="02000000000000000000" pitchFamily="2" charset="0"/>
                <a:cs typeface="Arial" panose="020B0604020202020204" pitchFamily="34" charset="0"/>
              </a:rPr>
              <a:t>.</a:t>
            </a:r>
            <a:endParaRPr lang="en-US" sz="1100" b="1" dirty="0">
              <a:solidFill>
                <a:schemeClr val="bg1">
                  <a:lumMod val="65000"/>
                </a:schemeClr>
              </a:solidFill>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47780085"/>
      </p:ext>
    </p:extLst>
  </p:cSld>
  <p:clrMapOvr>
    <a:masterClrMapping/>
  </p:clrMapOvr>
  <mc:AlternateContent xmlns:mc="http://schemas.openxmlformats.org/markup-compatibility/2006" xmlns:p14="http://schemas.microsoft.com/office/powerpoint/2010/main">
    <mc:Choice Requires="p14">
      <p:transition spd="slow" p14:dur="1600" advClick="0" advTm="1000">
        <p14:conveyor dir="r"/>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wheel(1)">
                                      <p:cBhvr>
                                        <p:cTn id="14" dur="2000"/>
                                        <p:tgtEl>
                                          <p:spTgt spid="63"/>
                                        </p:tgtEl>
                                      </p:cBhvr>
                                    </p:animEffect>
                                  </p:childTnLst>
                                </p:cTn>
                              </p:par>
                            </p:childTnLst>
                          </p:cTn>
                        </p:par>
                        <p:par>
                          <p:cTn id="15" fill="hold">
                            <p:stCondLst>
                              <p:cond delay="2500"/>
                            </p:stCondLst>
                            <p:childTnLst>
                              <p:par>
                                <p:cTn id="16" presetID="53" presetClass="entr" presetSubtype="16" fill="hold" nodeType="afterEffect">
                                  <p:stCondLst>
                                    <p:cond delay="0"/>
                                  </p:stCondLst>
                                  <p:childTnLst>
                                    <p:set>
                                      <p:cBhvr>
                                        <p:cTn id="17" dur="1" fill="hold">
                                          <p:stCondLst>
                                            <p:cond delay="0"/>
                                          </p:stCondLst>
                                        </p:cTn>
                                        <p:tgtEl>
                                          <p:spTgt spid="62"/>
                                        </p:tgtEl>
                                        <p:attrNameLst>
                                          <p:attrName>style.visibility</p:attrName>
                                        </p:attrNameLst>
                                      </p:cBhvr>
                                      <p:to>
                                        <p:strVal val="visible"/>
                                      </p:to>
                                    </p:set>
                                    <p:anim calcmode="lin" valueType="num">
                                      <p:cBhvr>
                                        <p:cTn id="18" dur="500" fill="hold"/>
                                        <p:tgtEl>
                                          <p:spTgt spid="62"/>
                                        </p:tgtEl>
                                        <p:attrNameLst>
                                          <p:attrName>ppt_w</p:attrName>
                                        </p:attrNameLst>
                                      </p:cBhvr>
                                      <p:tavLst>
                                        <p:tav tm="0">
                                          <p:val>
                                            <p:fltVal val="0"/>
                                          </p:val>
                                        </p:tav>
                                        <p:tav tm="100000">
                                          <p:val>
                                            <p:strVal val="#ppt_w"/>
                                          </p:val>
                                        </p:tav>
                                      </p:tavLst>
                                    </p:anim>
                                    <p:anim calcmode="lin" valueType="num">
                                      <p:cBhvr>
                                        <p:cTn id="19" dur="500" fill="hold"/>
                                        <p:tgtEl>
                                          <p:spTgt spid="62"/>
                                        </p:tgtEl>
                                        <p:attrNameLst>
                                          <p:attrName>ppt_h</p:attrName>
                                        </p:attrNameLst>
                                      </p:cBhvr>
                                      <p:tavLst>
                                        <p:tav tm="0">
                                          <p:val>
                                            <p:fltVal val="0"/>
                                          </p:val>
                                        </p:tav>
                                        <p:tav tm="100000">
                                          <p:val>
                                            <p:strVal val="#ppt_h"/>
                                          </p:val>
                                        </p:tav>
                                      </p:tavLst>
                                    </p:anim>
                                    <p:animEffect transition="in" filter="fade">
                                      <p:cBhvr>
                                        <p:cTn id="20" dur="500"/>
                                        <p:tgtEl>
                                          <p:spTgt spid="62"/>
                                        </p:tgtEl>
                                      </p:cBhvr>
                                    </p:animEffect>
                                  </p:childTnLst>
                                </p:cTn>
                              </p:par>
                            </p:childTnLst>
                          </p:cTn>
                        </p:par>
                        <p:par>
                          <p:cTn id="21" fill="hold">
                            <p:stCondLst>
                              <p:cond delay="3000"/>
                            </p:stCondLst>
                            <p:childTnLst>
                              <p:par>
                                <p:cTn id="22" presetID="53" presetClass="entr" presetSubtype="16"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p:cTn id="24" dur="500" fill="hold"/>
                                        <p:tgtEl>
                                          <p:spTgt spid="61"/>
                                        </p:tgtEl>
                                        <p:attrNameLst>
                                          <p:attrName>ppt_w</p:attrName>
                                        </p:attrNameLst>
                                      </p:cBhvr>
                                      <p:tavLst>
                                        <p:tav tm="0">
                                          <p:val>
                                            <p:fltVal val="0"/>
                                          </p:val>
                                        </p:tav>
                                        <p:tav tm="100000">
                                          <p:val>
                                            <p:strVal val="#ppt_w"/>
                                          </p:val>
                                        </p:tav>
                                      </p:tavLst>
                                    </p:anim>
                                    <p:anim calcmode="lin" valueType="num">
                                      <p:cBhvr>
                                        <p:cTn id="25" dur="500" fill="hold"/>
                                        <p:tgtEl>
                                          <p:spTgt spid="61"/>
                                        </p:tgtEl>
                                        <p:attrNameLst>
                                          <p:attrName>ppt_h</p:attrName>
                                        </p:attrNameLst>
                                      </p:cBhvr>
                                      <p:tavLst>
                                        <p:tav tm="0">
                                          <p:val>
                                            <p:fltVal val="0"/>
                                          </p:val>
                                        </p:tav>
                                        <p:tav tm="100000">
                                          <p:val>
                                            <p:strVal val="#ppt_h"/>
                                          </p:val>
                                        </p:tav>
                                      </p:tavLst>
                                    </p:anim>
                                    <p:animEffect transition="in" filter="fade">
                                      <p:cBhvr>
                                        <p:cTn id="26" dur="500"/>
                                        <p:tgtEl>
                                          <p:spTgt spid="61"/>
                                        </p:tgtEl>
                                      </p:cBhvr>
                                    </p:animEffect>
                                  </p:childTnLst>
                                </p:cTn>
                              </p:par>
                            </p:childTnLst>
                          </p:cTn>
                        </p:par>
                        <p:par>
                          <p:cTn id="27" fill="hold">
                            <p:stCondLst>
                              <p:cond delay="3500"/>
                            </p:stCondLst>
                            <p:childTnLst>
                              <p:par>
                                <p:cTn id="28" presetID="53" presetClass="entr" presetSubtype="16"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p:cTn id="30" dur="500" fill="hold"/>
                                        <p:tgtEl>
                                          <p:spTgt spid="60"/>
                                        </p:tgtEl>
                                        <p:attrNameLst>
                                          <p:attrName>ppt_w</p:attrName>
                                        </p:attrNameLst>
                                      </p:cBhvr>
                                      <p:tavLst>
                                        <p:tav tm="0">
                                          <p:val>
                                            <p:fltVal val="0"/>
                                          </p:val>
                                        </p:tav>
                                        <p:tav tm="100000">
                                          <p:val>
                                            <p:strVal val="#ppt_w"/>
                                          </p:val>
                                        </p:tav>
                                      </p:tavLst>
                                    </p:anim>
                                    <p:anim calcmode="lin" valueType="num">
                                      <p:cBhvr>
                                        <p:cTn id="31" dur="500" fill="hold"/>
                                        <p:tgtEl>
                                          <p:spTgt spid="60"/>
                                        </p:tgtEl>
                                        <p:attrNameLst>
                                          <p:attrName>ppt_h</p:attrName>
                                        </p:attrNameLst>
                                      </p:cBhvr>
                                      <p:tavLst>
                                        <p:tav tm="0">
                                          <p:val>
                                            <p:fltVal val="0"/>
                                          </p:val>
                                        </p:tav>
                                        <p:tav tm="100000">
                                          <p:val>
                                            <p:strVal val="#ppt_h"/>
                                          </p:val>
                                        </p:tav>
                                      </p:tavLst>
                                    </p:anim>
                                    <p:animEffect transition="in" filter="fade">
                                      <p:cBhvr>
                                        <p:cTn id="32" dur="500"/>
                                        <p:tgtEl>
                                          <p:spTgt spid="60"/>
                                        </p:tgtEl>
                                      </p:cBhvr>
                                    </p:animEffect>
                                  </p:childTnLst>
                                </p:cTn>
                              </p:par>
                            </p:childTnLst>
                          </p:cTn>
                        </p:par>
                        <p:par>
                          <p:cTn id="33" fill="hold">
                            <p:stCondLst>
                              <p:cond delay="4000"/>
                            </p:stCondLst>
                            <p:childTnLst>
                              <p:par>
                                <p:cTn id="34" presetID="53" presetClass="entr" presetSubtype="16"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cTn>
                              </p:par>
                            </p:childTnLst>
                          </p:cTn>
                        </p:par>
                        <p:par>
                          <p:cTn id="39" fill="hold">
                            <p:stCondLst>
                              <p:cond delay="4500"/>
                            </p:stCondLst>
                            <p:childTnLst>
                              <p:par>
                                <p:cTn id="40" presetID="53" presetClass="entr" presetSubtype="16"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p:cTn id="48" dur="500" fill="hold"/>
                                        <p:tgtEl>
                                          <p:spTgt spid="3"/>
                                        </p:tgtEl>
                                        <p:attrNameLst>
                                          <p:attrName>ppt_w</p:attrName>
                                        </p:attrNameLst>
                                      </p:cBhvr>
                                      <p:tavLst>
                                        <p:tav tm="0">
                                          <p:val>
                                            <p:fltVal val="0"/>
                                          </p:val>
                                        </p:tav>
                                        <p:tav tm="100000">
                                          <p:val>
                                            <p:strVal val="#ppt_w"/>
                                          </p:val>
                                        </p:tav>
                                      </p:tavLst>
                                    </p:anim>
                                    <p:anim calcmode="lin" valueType="num">
                                      <p:cBhvr>
                                        <p:cTn id="49" dur="500" fill="hold"/>
                                        <p:tgtEl>
                                          <p:spTgt spid="3"/>
                                        </p:tgtEl>
                                        <p:attrNameLst>
                                          <p:attrName>ppt_h</p:attrName>
                                        </p:attrNameLst>
                                      </p:cBhvr>
                                      <p:tavLst>
                                        <p:tav tm="0">
                                          <p:val>
                                            <p:fltVal val="0"/>
                                          </p:val>
                                        </p:tav>
                                        <p:tav tm="100000">
                                          <p:val>
                                            <p:strVal val="#ppt_h"/>
                                          </p:val>
                                        </p:tav>
                                      </p:tavLst>
                                    </p:anim>
                                    <p:animEffect transition="in" filter="fade">
                                      <p:cBhvr>
                                        <p:cTn id="50" dur="500"/>
                                        <p:tgtEl>
                                          <p:spTgt spid="3"/>
                                        </p:tgtEl>
                                      </p:cBhvr>
                                    </p:animEffect>
                                  </p:childTnLst>
                                </p:cTn>
                              </p:par>
                            </p:childTnLst>
                          </p:cTn>
                        </p:par>
                        <p:par>
                          <p:cTn id="51" fill="hold">
                            <p:stCondLst>
                              <p:cond delay="5500"/>
                            </p:stCondLst>
                            <p:childTnLst>
                              <p:par>
                                <p:cTn id="52" presetID="22" presetClass="entr" presetSubtype="2"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right)">
                                      <p:cBhvr>
                                        <p:cTn id="54" dur="500"/>
                                        <p:tgtEl>
                                          <p:spTgt spid="1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par>
                          <p:cTn id="58" fill="hold">
                            <p:stCondLst>
                              <p:cond delay="6000"/>
                            </p:stCondLst>
                            <p:childTnLst>
                              <p:par>
                                <p:cTn id="59" presetID="22" presetClass="entr" presetSubtype="2"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right)">
                                      <p:cBhvr>
                                        <p:cTn id="61" dur="500"/>
                                        <p:tgtEl>
                                          <p:spTgt spid="1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500"/>
                                        <p:tgtEl>
                                          <p:spTgt spid="17"/>
                                        </p:tgtEl>
                                      </p:cBhvr>
                                    </p:animEffect>
                                  </p:childTnLst>
                                </p:cTn>
                              </p:par>
                            </p:childTnLst>
                          </p:cTn>
                        </p:par>
                        <p:par>
                          <p:cTn id="65" fill="hold">
                            <p:stCondLst>
                              <p:cond delay="6500"/>
                            </p:stCondLst>
                            <p:childTnLst>
                              <p:par>
                                <p:cTn id="66" presetID="22" presetClass="entr" presetSubtype="2"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right)">
                                      <p:cBhvr>
                                        <p:cTn id="68" dur="500"/>
                                        <p:tgtEl>
                                          <p:spTgt spid="18"/>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left)">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4" grpId="0"/>
      <p:bldP spid="15" grpId="0"/>
      <p:bldP spid="16"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13</a:t>
            </a:fld>
            <a:endParaRPr lang="id-ID" sz="1200" dirty="0">
              <a:solidFill>
                <a:schemeClr val="bg1"/>
              </a:solidFill>
            </a:endParaRPr>
          </a:p>
        </p:txBody>
      </p:sp>
      <p:sp>
        <p:nvSpPr>
          <p:cNvPr id="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CIRCLE PROCESS</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sp>
        <p:nvSpPr>
          <p:cNvPr id="5" name="Content Placeholder 2"/>
          <p:cNvSpPr txBox="1">
            <a:spLocks/>
          </p:cNvSpPr>
          <p:nvPr/>
        </p:nvSpPr>
        <p:spPr>
          <a:xfrm>
            <a:off x="6554303" y="5829373"/>
            <a:ext cx="4822596" cy="436098"/>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050" dirty="0" smtClean="0">
                <a:solidFill>
                  <a:schemeClr val="bg1">
                    <a:lumMod val="75000"/>
                  </a:schemeClr>
                </a:solidFill>
                <a:ea typeface="Roboto" panose="02000000000000000000" pitchFamily="2" charset="0"/>
              </a:rPr>
              <a:t>Du</a:t>
            </a:r>
            <a:r>
              <a:rPr lang="en-US" sz="1050" dirty="0" err="1" smtClean="0">
                <a:solidFill>
                  <a:schemeClr val="bg1">
                    <a:lumMod val="75000"/>
                  </a:schemeClr>
                </a:solidFill>
                <a:ea typeface="Roboto" panose="02000000000000000000" pitchFamily="2" charset="0"/>
              </a:rPr>
              <a:t>mmy</a:t>
            </a:r>
            <a:r>
              <a:rPr lang="en-US" sz="1050" dirty="0" smtClean="0">
                <a:solidFill>
                  <a:schemeClr val="bg1">
                    <a:lumMod val="75000"/>
                  </a:schemeClr>
                </a:solidFill>
                <a:ea typeface="Roboto" panose="02000000000000000000" pitchFamily="2" charset="0"/>
              </a:rPr>
              <a:t> text ever since the 1500s when an </a:t>
            </a:r>
            <a:r>
              <a:rPr lang="en-US" sz="1050" dirty="0" smtClean="0">
                <a:solidFill>
                  <a:schemeClr val="bg1">
                    <a:lumMod val="50000"/>
                  </a:schemeClr>
                </a:solidFill>
                <a:ea typeface="Roboto" panose="02000000000000000000" pitchFamily="2" charset="0"/>
              </a:rPr>
              <a:t>unknown printer took a galley</a:t>
            </a:r>
            <a:r>
              <a:rPr lang="id-ID" sz="1050" dirty="0" smtClean="0">
                <a:solidFill>
                  <a:schemeClr val="bg1">
                    <a:lumMod val="50000"/>
                  </a:schemeClr>
                </a:solidFill>
                <a:ea typeface="Roboto" panose="02000000000000000000" pitchFamily="2" charset="0"/>
              </a:rPr>
              <a:t>.</a:t>
            </a:r>
            <a:endParaRPr lang="en-US" sz="1050" dirty="0">
              <a:solidFill>
                <a:schemeClr val="bg1">
                  <a:lumMod val="50000"/>
                </a:schemeClr>
              </a:solidFill>
              <a:ea typeface="Roboto" panose="02000000000000000000" pitchFamily="2" charset="0"/>
            </a:endParaRPr>
          </a:p>
        </p:txBody>
      </p:sp>
      <p:grpSp>
        <p:nvGrpSpPr>
          <p:cNvPr id="7" name="Group 6"/>
          <p:cNvGrpSpPr>
            <a:grpSpLocks noChangeAspect="1"/>
          </p:cNvGrpSpPr>
          <p:nvPr/>
        </p:nvGrpSpPr>
        <p:grpSpPr bwMode="auto">
          <a:xfrm rot="5400000">
            <a:off x="6885221" y="1343590"/>
            <a:ext cx="4108615" cy="4712407"/>
            <a:chOff x="1468" y="0"/>
            <a:chExt cx="2824" cy="3239"/>
          </a:xfrm>
        </p:grpSpPr>
        <p:sp>
          <p:nvSpPr>
            <p:cNvPr id="69" name="Freeform 68"/>
            <p:cNvSpPr>
              <a:spLocks/>
            </p:cNvSpPr>
            <p:nvPr/>
          </p:nvSpPr>
          <p:spPr bwMode="auto">
            <a:xfrm>
              <a:off x="2759" y="3124"/>
              <a:ext cx="241" cy="115"/>
            </a:xfrm>
            <a:custGeom>
              <a:avLst/>
              <a:gdLst>
                <a:gd name="T0" fmla="*/ 241 w 241"/>
                <a:gd name="T1" fmla="*/ 0 h 115"/>
                <a:gd name="T2" fmla="*/ 117 w 241"/>
                <a:gd name="T3" fmla="*/ 115 h 115"/>
                <a:gd name="T4" fmla="*/ 0 w 241"/>
                <a:gd name="T5" fmla="*/ 0 h 115"/>
                <a:gd name="T6" fmla="*/ 241 w 241"/>
                <a:gd name="T7" fmla="*/ 0 h 115"/>
              </a:gdLst>
              <a:ahLst/>
              <a:cxnLst>
                <a:cxn ang="0">
                  <a:pos x="T0" y="T1"/>
                </a:cxn>
                <a:cxn ang="0">
                  <a:pos x="T2" y="T3"/>
                </a:cxn>
                <a:cxn ang="0">
                  <a:pos x="T4" y="T5"/>
                </a:cxn>
                <a:cxn ang="0">
                  <a:pos x="T6" y="T7"/>
                </a:cxn>
              </a:cxnLst>
              <a:rect l="0" t="0" r="r" b="b"/>
              <a:pathLst>
                <a:path w="241" h="115">
                  <a:moveTo>
                    <a:pt x="241" y="0"/>
                  </a:moveTo>
                  <a:lnTo>
                    <a:pt x="117" y="115"/>
                  </a:lnTo>
                  <a:lnTo>
                    <a:pt x="0" y="0"/>
                  </a:lnTo>
                  <a:lnTo>
                    <a:pt x="241"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0" name="Freeform 69"/>
            <p:cNvSpPr>
              <a:spLocks/>
            </p:cNvSpPr>
            <p:nvPr/>
          </p:nvSpPr>
          <p:spPr bwMode="auto">
            <a:xfrm>
              <a:off x="2759" y="0"/>
              <a:ext cx="241" cy="115"/>
            </a:xfrm>
            <a:custGeom>
              <a:avLst/>
              <a:gdLst>
                <a:gd name="T0" fmla="*/ 0 w 241"/>
                <a:gd name="T1" fmla="*/ 115 h 115"/>
                <a:gd name="T2" fmla="*/ 125 w 241"/>
                <a:gd name="T3" fmla="*/ 0 h 115"/>
                <a:gd name="T4" fmla="*/ 241 w 241"/>
                <a:gd name="T5" fmla="*/ 115 h 115"/>
                <a:gd name="T6" fmla="*/ 0 w 241"/>
                <a:gd name="T7" fmla="*/ 115 h 115"/>
              </a:gdLst>
              <a:ahLst/>
              <a:cxnLst>
                <a:cxn ang="0">
                  <a:pos x="T0" y="T1"/>
                </a:cxn>
                <a:cxn ang="0">
                  <a:pos x="T2" y="T3"/>
                </a:cxn>
                <a:cxn ang="0">
                  <a:pos x="T4" y="T5"/>
                </a:cxn>
                <a:cxn ang="0">
                  <a:pos x="T6" y="T7"/>
                </a:cxn>
              </a:cxnLst>
              <a:rect l="0" t="0" r="r" b="b"/>
              <a:pathLst>
                <a:path w="241" h="115">
                  <a:moveTo>
                    <a:pt x="0" y="115"/>
                  </a:moveTo>
                  <a:lnTo>
                    <a:pt x="125" y="0"/>
                  </a:lnTo>
                  <a:lnTo>
                    <a:pt x="241" y="115"/>
                  </a:lnTo>
                  <a:lnTo>
                    <a:pt x="0" y="115"/>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1" name="Freeform 70"/>
            <p:cNvSpPr>
              <a:spLocks/>
            </p:cNvSpPr>
            <p:nvPr/>
          </p:nvSpPr>
          <p:spPr bwMode="auto">
            <a:xfrm>
              <a:off x="2880" y="196"/>
              <a:ext cx="999" cy="969"/>
            </a:xfrm>
            <a:custGeom>
              <a:avLst/>
              <a:gdLst>
                <a:gd name="T0" fmla="*/ 690 w 834"/>
                <a:gd name="T1" fmla="*/ 489 h 809"/>
                <a:gd name="T2" fmla="*/ 834 w 834"/>
                <a:gd name="T3" fmla="*/ 345 h 809"/>
                <a:gd name="T4" fmla="*/ 834 w 834"/>
                <a:gd name="T5" fmla="*/ 345 h 809"/>
                <a:gd name="T6" fmla="*/ 0 w 834"/>
                <a:gd name="T7" fmla="*/ 0 h 809"/>
                <a:gd name="T8" fmla="*/ 0 w 834"/>
                <a:gd name="T9" fmla="*/ 656 h 809"/>
                <a:gd name="T10" fmla="*/ 370 w 834"/>
                <a:gd name="T11" fmla="*/ 809 h 809"/>
                <a:gd name="T12" fmla="*/ 370 w 834"/>
                <a:gd name="T13" fmla="*/ 809 h 809"/>
                <a:gd name="T14" fmla="*/ 548 w 834"/>
                <a:gd name="T15" fmla="*/ 631 h 809"/>
                <a:gd name="T16" fmla="*/ 684 w 834"/>
                <a:gd name="T17" fmla="*/ 630 h 809"/>
                <a:gd name="T18" fmla="*/ 690 w 834"/>
                <a:gd name="T19" fmla="*/ 48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4" h="809">
                  <a:moveTo>
                    <a:pt x="690" y="489"/>
                  </a:moveTo>
                  <a:cubicBezTo>
                    <a:pt x="834" y="345"/>
                    <a:pt x="834" y="345"/>
                    <a:pt x="834" y="345"/>
                  </a:cubicBezTo>
                  <a:cubicBezTo>
                    <a:pt x="834" y="345"/>
                    <a:pt x="834" y="345"/>
                    <a:pt x="834" y="345"/>
                  </a:cubicBezTo>
                  <a:cubicBezTo>
                    <a:pt x="603" y="115"/>
                    <a:pt x="302" y="0"/>
                    <a:pt x="0" y="0"/>
                  </a:cubicBezTo>
                  <a:cubicBezTo>
                    <a:pt x="0" y="656"/>
                    <a:pt x="0" y="656"/>
                    <a:pt x="0" y="656"/>
                  </a:cubicBezTo>
                  <a:cubicBezTo>
                    <a:pt x="134" y="656"/>
                    <a:pt x="268" y="707"/>
                    <a:pt x="370" y="809"/>
                  </a:cubicBezTo>
                  <a:cubicBezTo>
                    <a:pt x="370" y="809"/>
                    <a:pt x="370" y="809"/>
                    <a:pt x="370" y="809"/>
                  </a:cubicBezTo>
                  <a:cubicBezTo>
                    <a:pt x="548" y="631"/>
                    <a:pt x="548" y="631"/>
                    <a:pt x="548" y="631"/>
                  </a:cubicBezTo>
                  <a:cubicBezTo>
                    <a:pt x="684" y="630"/>
                    <a:pt x="684" y="630"/>
                    <a:pt x="684" y="630"/>
                  </a:cubicBezTo>
                  <a:lnTo>
                    <a:pt x="690" y="48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2" name="Freeform 71"/>
            <p:cNvSpPr>
              <a:spLocks/>
            </p:cNvSpPr>
            <p:nvPr/>
          </p:nvSpPr>
          <p:spPr bwMode="auto">
            <a:xfrm>
              <a:off x="3807" y="1608"/>
              <a:ext cx="241" cy="114"/>
            </a:xfrm>
            <a:custGeom>
              <a:avLst/>
              <a:gdLst>
                <a:gd name="T0" fmla="*/ 241 w 241"/>
                <a:gd name="T1" fmla="*/ 0 h 114"/>
                <a:gd name="T2" fmla="*/ 117 w 241"/>
                <a:gd name="T3" fmla="*/ 114 h 114"/>
                <a:gd name="T4" fmla="*/ 0 w 241"/>
                <a:gd name="T5" fmla="*/ 0 h 114"/>
                <a:gd name="T6" fmla="*/ 241 w 241"/>
                <a:gd name="T7" fmla="*/ 0 h 114"/>
              </a:gdLst>
              <a:ahLst/>
              <a:cxnLst>
                <a:cxn ang="0">
                  <a:pos x="T0" y="T1"/>
                </a:cxn>
                <a:cxn ang="0">
                  <a:pos x="T2" y="T3"/>
                </a:cxn>
                <a:cxn ang="0">
                  <a:pos x="T4" y="T5"/>
                </a:cxn>
                <a:cxn ang="0">
                  <a:pos x="T6" y="T7"/>
                </a:cxn>
              </a:cxnLst>
              <a:rect l="0" t="0" r="r" b="b"/>
              <a:pathLst>
                <a:path w="241" h="114">
                  <a:moveTo>
                    <a:pt x="241" y="0"/>
                  </a:moveTo>
                  <a:lnTo>
                    <a:pt x="117" y="114"/>
                  </a:lnTo>
                  <a:lnTo>
                    <a:pt x="0" y="0"/>
                  </a:lnTo>
                  <a:lnTo>
                    <a:pt x="241" y="0"/>
                  </a:lnTo>
                  <a:close/>
                </a:path>
              </a:pathLst>
            </a:custGeom>
            <a:solidFill>
              <a:srgbClr val="AED1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3" name="Freeform 72"/>
            <p:cNvSpPr>
              <a:spLocks/>
            </p:cNvSpPr>
            <p:nvPr/>
          </p:nvSpPr>
          <p:spPr bwMode="auto">
            <a:xfrm>
              <a:off x="1881" y="196"/>
              <a:ext cx="1114" cy="969"/>
            </a:xfrm>
            <a:custGeom>
              <a:avLst/>
              <a:gdLst>
                <a:gd name="T0" fmla="*/ 834 w 930"/>
                <a:gd name="T1" fmla="*/ 203 h 809"/>
                <a:gd name="T2" fmla="*/ 834 w 930"/>
                <a:gd name="T3" fmla="*/ 0 h 809"/>
                <a:gd name="T4" fmla="*/ 834 w 930"/>
                <a:gd name="T5" fmla="*/ 0 h 809"/>
                <a:gd name="T6" fmla="*/ 0 w 930"/>
                <a:gd name="T7" fmla="*/ 345 h 809"/>
                <a:gd name="T8" fmla="*/ 464 w 930"/>
                <a:gd name="T9" fmla="*/ 809 h 809"/>
                <a:gd name="T10" fmla="*/ 834 w 930"/>
                <a:gd name="T11" fmla="*/ 656 h 809"/>
                <a:gd name="T12" fmla="*/ 834 w 930"/>
                <a:gd name="T13" fmla="*/ 656 h 809"/>
                <a:gd name="T14" fmla="*/ 834 w 930"/>
                <a:gd name="T15" fmla="*/ 404 h 809"/>
                <a:gd name="T16" fmla="*/ 930 w 930"/>
                <a:gd name="T17" fmla="*/ 307 h 809"/>
                <a:gd name="T18" fmla="*/ 834 w 930"/>
                <a:gd name="T19" fmla="*/ 203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0" h="809">
                  <a:moveTo>
                    <a:pt x="834" y="203"/>
                  </a:moveTo>
                  <a:cubicBezTo>
                    <a:pt x="834" y="0"/>
                    <a:pt x="834" y="0"/>
                    <a:pt x="834" y="0"/>
                  </a:cubicBezTo>
                  <a:cubicBezTo>
                    <a:pt x="834" y="0"/>
                    <a:pt x="834" y="0"/>
                    <a:pt x="834" y="0"/>
                  </a:cubicBezTo>
                  <a:cubicBezTo>
                    <a:pt x="508" y="0"/>
                    <a:pt x="214" y="132"/>
                    <a:pt x="0" y="345"/>
                  </a:cubicBezTo>
                  <a:cubicBezTo>
                    <a:pt x="464" y="809"/>
                    <a:pt x="464" y="809"/>
                    <a:pt x="464" y="809"/>
                  </a:cubicBezTo>
                  <a:cubicBezTo>
                    <a:pt x="559" y="714"/>
                    <a:pt x="689" y="656"/>
                    <a:pt x="834" y="656"/>
                  </a:cubicBezTo>
                  <a:cubicBezTo>
                    <a:pt x="834" y="656"/>
                    <a:pt x="834" y="656"/>
                    <a:pt x="834" y="656"/>
                  </a:cubicBezTo>
                  <a:cubicBezTo>
                    <a:pt x="834" y="404"/>
                    <a:pt x="834" y="404"/>
                    <a:pt x="834" y="404"/>
                  </a:cubicBezTo>
                  <a:cubicBezTo>
                    <a:pt x="930" y="307"/>
                    <a:pt x="930" y="307"/>
                    <a:pt x="930" y="307"/>
                  </a:cubicBezTo>
                  <a:lnTo>
                    <a:pt x="834" y="203"/>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4" name="Freeform 73"/>
            <p:cNvSpPr>
              <a:spLocks/>
            </p:cNvSpPr>
            <p:nvPr/>
          </p:nvSpPr>
          <p:spPr bwMode="auto">
            <a:xfrm>
              <a:off x="1468" y="609"/>
              <a:ext cx="969" cy="999"/>
            </a:xfrm>
            <a:custGeom>
              <a:avLst/>
              <a:gdLst>
                <a:gd name="T0" fmla="*/ 0 w 809"/>
                <a:gd name="T1" fmla="*/ 834 h 834"/>
                <a:gd name="T2" fmla="*/ 656 w 809"/>
                <a:gd name="T3" fmla="*/ 834 h 834"/>
                <a:gd name="T4" fmla="*/ 809 w 809"/>
                <a:gd name="T5" fmla="*/ 464 h 834"/>
                <a:gd name="T6" fmla="*/ 631 w 809"/>
                <a:gd name="T7" fmla="*/ 286 h 834"/>
                <a:gd name="T8" fmla="*/ 626 w 809"/>
                <a:gd name="T9" fmla="*/ 145 h 834"/>
                <a:gd name="T10" fmla="*/ 489 w 809"/>
                <a:gd name="T11" fmla="*/ 144 h 834"/>
                <a:gd name="T12" fmla="*/ 345 w 809"/>
                <a:gd name="T13" fmla="*/ 0 h 834"/>
                <a:gd name="T14" fmla="*/ 0 w 80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9" h="834">
                  <a:moveTo>
                    <a:pt x="0" y="834"/>
                  </a:moveTo>
                  <a:cubicBezTo>
                    <a:pt x="656" y="834"/>
                    <a:pt x="656" y="834"/>
                    <a:pt x="656" y="834"/>
                  </a:cubicBezTo>
                  <a:cubicBezTo>
                    <a:pt x="656" y="700"/>
                    <a:pt x="707" y="566"/>
                    <a:pt x="809" y="464"/>
                  </a:cubicBezTo>
                  <a:cubicBezTo>
                    <a:pt x="631" y="286"/>
                    <a:pt x="631" y="286"/>
                    <a:pt x="631" y="286"/>
                  </a:cubicBezTo>
                  <a:cubicBezTo>
                    <a:pt x="626" y="145"/>
                    <a:pt x="626" y="145"/>
                    <a:pt x="626" y="145"/>
                  </a:cubicBezTo>
                  <a:cubicBezTo>
                    <a:pt x="489" y="144"/>
                    <a:pt x="489" y="144"/>
                    <a:pt x="489" y="144"/>
                  </a:cubicBezTo>
                  <a:cubicBezTo>
                    <a:pt x="345" y="0"/>
                    <a:pt x="345" y="0"/>
                    <a:pt x="345" y="0"/>
                  </a:cubicBezTo>
                  <a:cubicBezTo>
                    <a:pt x="115" y="230"/>
                    <a:pt x="0" y="532"/>
                    <a:pt x="0" y="834"/>
                  </a:cubicBez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5" name="Freeform 74"/>
            <p:cNvSpPr>
              <a:spLocks/>
            </p:cNvSpPr>
            <p:nvPr/>
          </p:nvSpPr>
          <p:spPr bwMode="auto">
            <a:xfrm>
              <a:off x="1468" y="1493"/>
              <a:ext cx="969" cy="1114"/>
            </a:xfrm>
            <a:custGeom>
              <a:avLst/>
              <a:gdLst>
                <a:gd name="T0" fmla="*/ 345 w 809"/>
                <a:gd name="T1" fmla="*/ 930 h 930"/>
                <a:gd name="T2" fmla="*/ 809 w 809"/>
                <a:gd name="T3" fmla="*/ 466 h 930"/>
                <a:gd name="T4" fmla="*/ 656 w 809"/>
                <a:gd name="T5" fmla="*/ 96 h 930"/>
                <a:gd name="T6" fmla="*/ 404 w 809"/>
                <a:gd name="T7" fmla="*/ 96 h 930"/>
                <a:gd name="T8" fmla="*/ 301 w 809"/>
                <a:gd name="T9" fmla="*/ 0 h 930"/>
                <a:gd name="T10" fmla="*/ 204 w 809"/>
                <a:gd name="T11" fmla="*/ 96 h 930"/>
                <a:gd name="T12" fmla="*/ 0 w 809"/>
                <a:gd name="T13" fmla="*/ 96 h 930"/>
                <a:gd name="T14" fmla="*/ 345 w 809"/>
                <a:gd name="T15" fmla="*/ 930 h 9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9" h="930">
                  <a:moveTo>
                    <a:pt x="345" y="930"/>
                  </a:moveTo>
                  <a:cubicBezTo>
                    <a:pt x="809" y="466"/>
                    <a:pt x="809" y="466"/>
                    <a:pt x="809" y="466"/>
                  </a:cubicBezTo>
                  <a:cubicBezTo>
                    <a:pt x="714" y="371"/>
                    <a:pt x="656" y="240"/>
                    <a:pt x="656" y="96"/>
                  </a:cubicBezTo>
                  <a:cubicBezTo>
                    <a:pt x="404" y="96"/>
                    <a:pt x="404" y="96"/>
                    <a:pt x="404" y="96"/>
                  </a:cubicBezTo>
                  <a:cubicBezTo>
                    <a:pt x="301" y="0"/>
                    <a:pt x="301" y="0"/>
                    <a:pt x="301" y="0"/>
                  </a:cubicBezTo>
                  <a:cubicBezTo>
                    <a:pt x="204" y="96"/>
                    <a:pt x="204" y="96"/>
                    <a:pt x="204" y="96"/>
                  </a:cubicBezTo>
                  <a:cubicBezTo>
                    <a:pt x="0" y="96"/>
                    <a:pt x="0" y="96"/>
                    <a:pt x="0" y="96"/>
                  </a:cubicBezTo>
                  <a:cubicBezTo>
                    <a:pt x="0" y="421"/>
                    <a:pt x="132" y="716"/>
                    <a:pt x="345" y="93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6" name="Freeform 75"/>
            <p:cNvSpPr>
              <a:spLocks/>
            </p:cNvSpPr>
            <p:nvPr/>
          </p:nvSpPr>
          <p:spPr bwMode="auto">
            <a:xfrm>
              <a:off x="1881" y="2051"/>
              <a:ext cx="999" cy="969"/>
            </a:xfrm>
            <a:custGeom>
              <a:avLst/>
              <a:gdLst>
                <a:gd name="T0" fmla="*/ 834 w 834"/>
                <a:gd name="T1" fmla="*/ 809 h 809"/>
                <a:gd name="T2" fmla="*/ 834 w 834"/>
                <a:gd name="T3" fmla="*/ 153 h 809"/>
                <a:gd name="T4" fmla="*/ 464 w 834"/>
                <a:gd name="T5" fmla="*/ 0 h 809"/>
                <a:gd name="T6" fmla="*/ 286 w 834"/>
                <a:gd name="T7" fmla="*/ 177 h 809"/>
                <a:gd name="T8" fmla="*/ 146 w 834"/>
                <a:gd name="T9" fmla="*/ 183 h 809"/>
                <a:gd name="T10" fmla="*/ 144 w 834"/>
                <a:gd name="T11" fmla="*/ 320 h 809"/>
                <a:gd name="T12" fmla="*/ 0 w 834"/>
                <a:gd name="T13" fmla="*/ 464 h 809"/>
                <a:gd name="T14" fmla="*/ 834 w 834"/>
                <a:gd name="T15" fmla="*/ 809 h 8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4" h="809">
                  <a:moveTo>
                    <a:pt x="834" y="809"/>
                  </a:moveTo>
                  <a:cubicBezTo>
                    <a:pt x="834" y="153"/>
                    <a:pt x="834" y="153"/>
                    <a:pt x="834" y="153"/>
                  </a:cubicBezTo>
                  <a:cubicBezTo>
                    <a:pt x="700" y="153"/>
                    <a:pt x="566" y="102"/>
                    <a:pt x="464" y="0"/>
                  </a:cubicBezTo>
                  <a:cubicBezTo>
                    <a:pt x="286" y="177"/>
                    <a:pt x="286" y="177"/>
                    <a:pt x="286" y="177"/>
                  </a:cubicBezTo>
                  <a:cubicBezTo>
                    <a:pt x="146" y="183"/>
                    <a:pt x="146" y="183"/>
                    <a:pt x="146" y="183"/>
                  </a:cubicBezTo>
                  <a:cubicBezTo>
                    <a:pt x="144" y="320"/>
                    <a:pt x="144" y="320"/>
                    <a:pt x="144" y="320"/>
                  </a:cubicBezTo>
                  <a:cubicBezTo>
                    <a:pt x="0" y="464"/>
                    <a:pt x="0" y="464"/>
                    <a:pt x="0" y="464"/>
                  </a:cubicBezTo>
                  <a:cubicBezTo>
                    <a:pt x="230" y="694"/>
                    <a:pt x="532" y="809"/>
                    <a:pt x="834" y="809"/>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7" name="Freeform 76"/>
            <p:cNvSpPr>
              <a:spLocks/>
            </p:cNvSpPr>
            <p:nvPr/>
          </p:nvSpPr>
          <p:spPr bwMode="auto">
            <a:xfrm>
              <a:off x="2765" y="2051"/>
              <a:ext cx="1114" cy="969"/>
            </a:xfrm>
            <a:custGeom>
              <a:avLst/>
              <a:gdLst>
                <a:gd name="T0" fmla="*/ 930 w 930"/>
                <a:gd name="T1" fmla="*/ 464 h 809"/>
                <a:gd name="T2" fmla="*/ 466 w 930"/>
                <a:gd name="T3" fmla="*/ 0 h 809"/>
                <a:gd name="T4" fmla="*/ 96 w 930"/>
                <a:gd name="T5" fmla="*/ 153 h 809"/>
                <a:gd name="T6" fmla="*/ 96 w 930"/>
                <a:gd name="T7" fmla="*/ 404 h 809"/>
                <a:gd name="T8" fmla="*/ 0 w 930"/>
                <a:gd name="T9" fmla="*/ 508 h 809"/>
                <a:gd name="T10" fmla="*/ 96 w 930"/>
                <a:gd name="T11" fmla="*/ 605 h 809"/>
                <a:gd name="T12" fmla="*/ 96 w 930"/>
                <a:gd name="T13" fmla="*/ 809 h 809"/>
                <a:gd name="T14" fmla="*/ 930 w 930"/>
                <a:gd name="T15" fmla="*/ 464 h 8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0" h="809">
                  <a:moveTo>
                    <a:pt x="930" y="464"/>
                  </a:moveTo>
                  <a:cubicBezTo>
                    <a:pt x="466" y="0"/>
                    <a:pt x="466" y="0"/>
                    <a:pt x="466" y="0"/>
                  </a:cubicBezTo>
                  <a:cubicBezTo>
                    <a:pt x="371" y="94"/>
                    <a:pt x="240" y="153"/>
                    <a:pt x="96" y="153"/>
                  </a:cubicBezTo>
                  <a:cubicBezTo>
                    <a:pt x="96" y="404"/>
                    <a:pt x="96" y="404"/>
                    <a:pt x="96" y="404"/>
                  </a:cubicBezTo>
                  <a:cubicBezTo>
                    <a:pt x="0" y="508"/>
                    <a:pt x="0" y="508"/>
                    <a:pt x="0" y="508"/>
                  </a:cubicBezTo>
                  <a:cubicBezTo>
                    <a:pt x="96" y="605"/>
                    <a:pt x="96" y="605"/>
                    <a:pt x="96" y="605"/>
                  </a:cubicBezTo>
                  <a:cubicBezTo>
                    <a:pt x="96" y="809"/>
                    <a:pt x="96" y="809"/>
                    <a:pt x="96" y="809"/>
                  </a:cubicBezTo>
                  <a:cubicBezTo>
                    <a:pt x="422" y="809"/>
                    <a:pt x="716" y="677"/>
                    <a:pt x="930" y="464"/>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8" name="Freeform 77"/>
            <p:cNvSpPr>
              <a:spLocks/>
            </p:cNvSpPr>
            <p:nvPr/>
          </p:nvSpPr>
          <p:spPr bwMode="auto">
            <a:xfrm>
              <a:off x="3323" y="1608"/>
              <a:ext cx="969" cy="999"/>
            </a:xfrm>
            <a:custGeom>
              <a:avLst/>
              <a:gdLst>
                <a:gd name="T0" fmla="*/ 320 w 809"/>
                <a:gd name="T1" fmla="*/ 690 h 834"/>
                <a:gd name="T2" fmla="*/ 464 w 809"/>
                <a:gd name="T3" fmla="*/ 834 h 834"/>
                <a:gd name="T4" fmla="*/ 464 w 809"/>
                <a:gd name="T5" fmla="*/ 834 h 834"/>
                <a:gd name="T6" fmla="*/ 809 w 809"/>
                <a:gd name="T7" fmla="*/ 0 h 834"/>
                <a:gd name="T8" fmla="*/ 153 w 809"/>
                <a:gd name="T9" fmla="*/ 0 h 834"/>
                <a:gd name="T10" fmla="*/ 0 w 809"/>
                <a:gd name="T11" fmla="*/ 370 h 834"/>
                <a:gd name="T12" fmla="*/ 0 w 809"/>
                <a:gd name="T13" fmla="*/ 370 h 834"/>
                <a:gd name="T14" fmla="*/ 178 w 809"/>
                <a:gd name="T15" fmla="*/ 547 h 834"/>
                <a:gd name="T16" fmla="*/ 179 w 809"/>
                <a:gd name="T17" fmla="*/ 684 h 834"/>
                <a:gd name="T18" fmla="*/ 320 w 809"/>
                <a:gd name="T19" fmla="*/ 69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9" h="834">
                  <a:moveTo>
                    <a:pt x="320" y="690"/>
                  </a:moveTo>
                  <a:cubicBezTo>
                    <a:pt x="464" y="834"/>
                    <a:pt x="464" y="834"/>
                    <a:pt x="464" y="834"/>
                  </a:cubicBezTo>
                  <a:cubicBezTo>
                    <a:pt x="464" y="834"/>
                    <a:pt x="464" y="834"/>
                    <a:pt x="464" y="834"/>
                  </a:cubicBezTo>
                  <a:cubicBezTo>
                    <a:pt x="694" y="603"/>
                    <a:pt x="809" y="302"/>
                    <a:pt x="809" y="0"/>
                  </a:cubicBezTo>
                  <a:cubicBezTo>
                    <a:pt x="153" y="0"/>
                    <a:pt x="153" y="0"/>
                    <a:pt x="153" y="0"/>
                  </a:cubicBezTo>
                  <a:cubicBezTo>
                    <a:pt x="153" y="134"/>
                    <a:pt x="102" y="268"/>
                    <a:pt x="0" y="370"/>
                  </a:cubicBezTo>
                  <a:cubicBezTo>
                    <a:pt x="0" y="370"/>
                    <a:pt x="0" y="370"/>
                    <a:pt x="0" y="370"/>
                  </a:cubicBezTo>
                  <a:cubicBezTo>
                    <a:pt x="178" y="547"/>
                    <a:pt x="178" y="547"/>
                    <a:pt x="178" y="547"/>
                  </a:cubicBezTo>
                  <a:cubicBezTo>
                    <a:pt x="179" y="684"/>
                    <a:pt x="179" y="684"/>
                    <a:pt x="179" y="684"/>
                  </a:cubicBezTo>
                  <a:lnTo>
                    <a:pt x="320" y="69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9" name="Freeform 78"/>
            <p:cNvSpPr>
              <a:spLocks/>
            </p:cNvSpPr>
            <p:nvPr/>
          </p:nvSpPr>
          <p:spPr bwMode="auto">
            <a:xfrm>
              <a:off x="3323" y="609"/>
              <a:ext cx="969" cy="1113"/>
            </a:xfrm>
            <a:custGeom>
              <a:avLst/>
              <a:gdLst>
                <a:gd name="T0" fmla="*/ 605 w 809"/>
                <a:gd name="T1" fmla="*/ 834 h 929"/>
                <a:gd name="T2" fmla="*/ 809 w 809"/>
                <a:gd name="T3" fmla="*/ 834 h 929"/>
                <a:gd name="T4" fmla="*/ 809 w 809"/>
                <a:gd name="T5" fmla="*/ 834 h 929"/>
                <a:gd name="T6" fmla="*/ 464 w 809"/>
                <a:gd name="T7" fmla="*/ 0 h 929"/>
                <a:gd name="T8" fmla="*/ 0 w 809"/>
                <a:gd name="T9" fmla="*/ 464 h 929"/>
                <a:gd name="T10" fmla="*/ 153 w 809"/>
                <a:gd name="T11" fmla="*/ 834 h 929"/>
                <a:gd name="T12" fmla="*/ 153 w 809"/>
                <a:gd name="T13" fmla="*/ 834 h 929"/>
                <a:gd name="T14" fmla="*/ 404 w 809"/>
                <a:gd name="T15" fmla="*/ 834 h 929"/>
                <a:gd name="T16" fmla="*/ 502 w 809"/>
                <a:gd name="T17" fmla="*/ 929 h 929"/>
                <a:gd name="T18" fmla="*/ 605 w 809"/>
                <a:gd name="T19" fmla="*/ 834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9" h="929">
                  <a:moveTo>
                    <a:pt x="605" y="834"/>
                  </a:moveTo>
                  <a:cubicBezTo>
                    <a:pt x="809" y="834"/>
                    <a:pt x="809" y="834"/>
                    <a:pt x="809" y="834"/>
                  </a:cubicBezTo>
                  <a:cubicBezTo>
                    <a:pt x="809" y="834"/>
                    <a:pt x="809" y="834"/>
                    <a:pt x="809" y="834"/>
                  </a:cubicBezTo>
                  <a:cubicBezTo>
                    <a:pt x="809" y="508"/>
                    <a:pt x="677" y="214"/>
                    <a:pt x="464" y="0"/>
                  </a:cubicBezTo>
                  <a:cubicBezTo>
                    <a:pt x="0" y="464"/>
                    <a:pt x="0" y="464"/>
                    <a:pt x="0" y="464"/>
                  </a:cubicBezTo>
                  <a:cubicBezTo>
                    <a:pt x="95" y="559"/>
                    <a:pt x="153" y="689"/>
                    <a:pt x="153" y="834"/>
                  </a:cubicBezTo>
                  <a:cubicBezTo>
                    <a:pt x="153" y="834"/>
                    <a:pt x="153" y="834"/>
                    <a:pt x="153" y="834"/>
                  </a:cubicBezTo>
                  <a:cubicBezTo>
                    <a:pt x="404" y="834"/>
                    <a:pt x="404" y="834"/>
                    <a:pt x="404" y="834"/>
                  </a:cubicBezTo>
                  <a:cubicBezTo>
                    <a:pt x="502" y="929"/>
                    <a:pt x="502" y="929"/>
                    <a:pt x="502" y="929"/>
                  </a:cubicBezTo>
                  <a:lnTo>
                    <a:pt x="605" y="8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80" name="Freeform 79"/>
            <p:cNvSpPr>
              <a:spLocks/>
            </p:cNvSpPr>
            <p:nvPr/>
          </p:nvSpPr>
          <p:spPr bwMode="auto">
            <a:xfrm>
              <a:off x="3535" y="775"/>
              <a:ext cx="170" cy="170"/>
            </a:xfrm>
            <a:custGeom>
              <a:avLst/>
              <a:gdLst>
                <a:gd name="T0" fmla="*/ 170 w 170"/>
                <a:gd name="T1" fmla="*/ 0 h 170"/>
                <a:gd name="T2" fmla="*/ 163 w 170"/>
                <a:gd name="T3" fmla="*/ 168 h 170"/>
                <a:gd name="T4" fmla="*/ 0 w 170"/>
                <a:gd name="T5" fmla="*/ 170 h 170"/>
                <a:gd name="T6" fmla="*/ 170 w 170"/>
                <a:gd name="T7" fmla="*/ 0 h 170"/>
              </a:gdLst>
              <a:ahLst/>
              <a:cxnLst>
                <a:cxn ang="0">
                  <a:pos x="T0" y="T1"/>
                </a:cxn>
                <a:cxn ang="0">
                  <a:pos x="T2" y="T3"/>
                </a:cxn>
                <a:cxn ang="0">
                  <a:pos x="T4" y="T5"/>
                </a:cxn>
                <a:cxn ang="0">
                  <a:pos x="T6" y="T7"/>
                </a:cxn>
              </a:cxnLst>
              <a:rect l="0" t="0" r="r" b="b"/>
              <a:pathLst>
                <a:path w="170" h="170">
                  <a:moveTo>
                    <a:pt x="170" y="0"/>
                  </a:moveTo>
                  <a:lnTo>
                    <a:pt x="163" y="168"/>
                  </a:lnTo>
                  <a:lnTo>
                    <a:pt x="0" y="170"/>
                  </a:lnTo>
                  <a:lnTo>
                    <a:pt x="17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grpSp>
      <p:grpSp>
        <p:nvGrpSpPr>
          <p:cNvPr id="8" name="Group 7"/>
          <p:cNvGrpSpPr>
            <a:grpSpLocks noChangeAspect="1"/>
          </p:cNvGrpSpPr>
          <p:nvPr/>
        </p:nvGrpSpPr>
        <p:grpSpPr>
          <a:xfrm>
            <a:off x="9330982" y="2090316"/>
            <a:ext cx="471240" cy="471240"/>
            <a:chOff x="6475265" y="2222085"/>
            <a:chExt cx="504000" cy="504000"/>
          </a:xfrm>
        </p:grpSpPr>
        <p:sp>
          <p:nvSpPr>
            <p:cNvPr id="66" name="Oval 65"/>
            <p:cNvSpPr>
              <a:spLocks/>
            </p:cNvSpPr>
            <p:nvPr/>
          </p:nvSpPr>
          <p:spPr>
            <a:xfrm>
              <a:off x="6475265" y="2222085"/>
              <a:ext cx="504000" cy="504000"/>
            </a:xfrm>
            <a:prstGeom prst="ellipse">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accent5"/>
                </a:solidFill>
              </a:endParaRPr>
            </a:p>
          </p:txBody>
        </p:sp>
        <p:grpSp>
          <p:nvGrpSpPr>
            <p:cNvPr id="65" name="Group 64"/>
            <p:cNvGrpSpPr>
              <a:grpSpLocks noChangeAspect="1"/>
            </p:cNvGrpSpPr>
            <p:nvPr/>
          </p:nvGrpSpPr>
          <p:grpSpPr>
            <a:xfrm>
              <a:off x="6552348" y="2331706"/>
              <a:ext cx="375481" cy="323881"/>
              <a:chOff x="-122237" y="-128588"/>
              <a:chExt cx="4632324" cy="3995738"/>
            </a:xfrm>
            <a:solidFill>
              <a:schemeClr val="bg1"/>
            </a:solidFill>
          </p:grpSpPr>
          <p:sp>
            <p:nvSpPr>
              <p:cNvPr id="67" name="Freeform 66"/>
              <p:cNvSpPr>
                <a:spLocks noEditPoints="1"/>
              </p:cNvSpPr>
              <p:nvPr/>
            </p:nvSpPr>
            <p:spPr bwMode="auto">
              <a:xfrm>
                <a:off x="-122237" y="-128588"/>
                <a:ext cx="4632324" cy="3995738"/>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solidFill>
                <a:schemeClr val="tx1">
                  <a:lumMod val="90000"/>
                  <a:lumOff val="10000"/>
                </a:schemeClr>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sp>
            <p:nvSpPr>
              <p:cNvPr id="68" name="Freeform 67"/>
              <p:cNvSpPr>
                <a:spLocks/>
              </p:cNvSpPr>
              <p:nvPr/>
            </p:nvSpPr>
            <p:spPr bwMode="auto">
              <a:xfrm>
                <a:off x="688975" y="681038"/>
                <a:ext cx="650875" cy="650875"/>
              </a:xfrm>
              <a:custGeom>
                <a:avLst/>
                <a:gdLst>
                  <a:gd name="T0" fmla="*/ 154 w 173"/>
                  <a:gd name="T1" fmla="*/ 0 h 173"/>
                  <a:gd name="T2" fmla="*/ 154 w 173"/>
                  <a:gd name="T3" fmla="*/ 0 h 173"/>
                  <a:gd name="T4" fmla="*/ 0 w 173"/>
                  <a:gd name="T5" fmla="*/ 154 h 173"/>
                  <a:gd name="T6" fmla="*/ 0 w 173"/>
                  <a:gd name="T7" fmla="*/ 154 h 173"/>
                  <a:gd name="T8" fmla="*/ 18 w 173"/>
                  <a:gd name="T9" fmla="*/ 173 h 173"/>
                  <a:gd name="T10" fmla="*/ 36 w 173"/>
                  <a:gd name="T11" fmla="*/ 154 h 173"/>
                  <a:gd name="T12" fmla="*/ 36 w 173"/>
                  <a:gd name="T13" fmla="*/ 154 h 173"/>
                  <a:gd name="T14" fmla="*/ 154 w 173"/>
                  <a:gd name="T15" fmla="*/ 36 h 173"/>
                  <a:gd name="T16" fmla="*/ 154 w 173"/>
                  <a:gd name="T17" fmla="*/ 36 h 173"/>
                  <a:gd name="T18" fmla="*/ 173 w 173"/>
                  <a:gd name="T19" fmla="*/ 18 h 173"/>
                  <a:gd name="T20" fmla="*/ 154 w 173"/>
                  <a:gd name="T2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173">
                    <a:moveTo>
                      <a:pt x="154" y="0"/>
                    </a:moveTo>
                    <a:cubicBezTo>
                      <a:pt x="154" y="0"/>
                      <a:pt x="154" y="0"/>
                      <a:pt x="154" y="0"/>
                    </a:cubicBezTo>
                    <a:cubicBezTo>
                      <a:pt x="69" y="0"/>
                      <a:pt x="0" y="69"/>
                      <a:pt x="0" y="154"/>
                    </a:cubicBezTo>
                    <a:cubicBezTo>
                      <a:pt x="0" y="154"/>
                      <a:pt x="0" y="154"/>
                      <a:pt x="0" y="154"/>
                    </a:cubicBezTo>
                    <a:cubicBezTo>
                      <a:pt x="0" y="165"/>
                      <a:pt x="8" y="173"/>
                      <a:pt x="18" y="173"/>
                    </a:cubicBezTo>
                    <a:cubicBezTo>
                      <a:pt x="28" y="173"/>
                      <a:pt x="36" y="165"/>
                      <a:pt x="36" y="154"/>
                    </a:cubicBezTo>
                    <a:cubicBezTo>
                      <a:pt x="36" y="154"/>
                      <a:pt x="36" y="154"/>
                      <a:pt x="36" y="154"/>
                    </a:cubicBezTo>
                    <a:cubicBezTo>
                      <a:pt x="36" y="89"/>
                      <a:pt x="89" y="36"/>
                      <a:pt x="154" y="36"/>
                    </a:cubicBezTo>
                    <a:cubicBezTo>
                      <a:pt x="154" y="36"/>
                      <a:pt x="154" y="36"/>
                      <a:pt x="154" y="36"/>
                    </a:cubicBezTo>
                    <a:cubicBezTo>
                      <a:pt x="165" y="36"/>
                      <a:pt x="173" y="28"/>
                      <a:pt x="173" y="18"/>
                    </a:cubicBezTo>
                    <a:cubicBezTo>
                      <a:pt x="173" y="8"/>
                      <a:pt x="165" y="0"/>
                      <a:pt x="154" y="0"/>
                    </a:cubicBezTo>
                    <a:close/>
                  </a:path>
                </a:pathLst>
              </a:custGeom>
              <a:solidFill>
                <a:schemeClr val="tx1">
                  <a:lumMod val="90000"/>
                  <a:lumOff val="10000"/>
                </a:schemeClr>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grpSp>
      </p:grpSp>
      <p:grpSp>
        <p:nvGrpSpPr>
          <p:cNvPr id="10" name="Group 9"/>
          <p:cNvGrpSpPr>
            <a:grpSpLocks noChangeAspect="1"/>
          </p:cNvGrpSpPr>
          <p:nvPr/>
        </p:nvGrpSpPr>
        <p:grpSpPr>
          <a:xfrm>
            <a:off x="10127661" y="2945273"/>
            <a:ext cx="471241" cy="471240"/>
            <a:chOff x="7315471" y="3207668"/>
            <a:chExt cx="504000" cy="504000"/>
          </a:xfrm>
        </p:grpSpPr>
        <p:sp>
          <p:nvSpPr>
            <p:cNvPr id="64" name="Oval 63"/>
            <p:cNvSpPr>
              <a:spLocks/>
            </p:cNvSpPr>
            <p:nvPr/>
          </p:nvSpPr>
          <p:spPr>
            <a:xfrm>
              <a:off x="7315471" y="3207668"/>
              <a:ext cx="504000" cy="504000"/>
            </a:xfrm>
            <a:prstGeom prst="ellipse">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accent5"/>
                </a:solidFill>
              </a:endParaRPr>
            </a:p>
          </p:txBody>
        </p:sp>
        <p:sp>
          <p:nvSpPr>
            <p:cNvPr id="63" name="Freeform 62"/>
            <p:cNvSpPr>
              <a:spLocks noChangeAspect="1" noEditPoints="1"/>
            </p:cNvSpPr>
            <p:nvPr/>
          </p:nvSpPr>
          <p:spPr bwMode="auto">
            <a:xfrm>
              <a:off x="7395821" y="3344972"/>
              <a:ext cx="355267" cy="266650"/>
            </a:xfrm>
            <a:custGeom>
              <a:avLst/>
              <a:gdLst>
                <a:gd name="T0" fmla="*/ 925 w 1124"/>
                <a:gd name="T1" fmla="*/ 21 h 843"/>
                <a:gd name="T2" fmla="*/ 249 w 1124"/>
                <a:gd name="T3" fmla="*/ 0 h 843"/>
                <a:gd name="T4" fmla="*/ 21 w 1124"/>
                <a:gd name="T5" fmla="*/ 199 h 843"/>
                <a:gd name="T6" fmla="*/ 18 w 1124"/>
                <a:gd name="T7" fmla="*/ 295 h 843"/>
                <a:gd name="T8" fmla="*/ 562 w 1124"/>
                <a:gd name="T9" fmla="*/ 843 h 843"/>
                <a:gd name="T10" fmla="*/ 1106 w 1124"/>
                <a:gd name="T11" fmla="*/ 295 h 843"/>
                <a:gd name="T12" fmla="*/ 1103 w 1124"/>
                <a:gd name="T13" fmla="*/ 199 h 843"/>
                <a:gd name="T14" fmla="*/ 484 w 1124"/>
                <a:gd name="T15" fmla="*/ 246 h 843"/>
                <a:gd name="T16" fmla="*/ 640 w 1124"/>
                <a:gd name="T17" fmla="*/ 246 h 843"/>
                <a:gd name="T18" fmla="*/ 685 w 1124"/>
                <a:gd name="T19" fmla="*/ 78 h 843"/>
                <a:gd name="T20" fmla="*/ 667 w 1124"/>
                <a:gd name="T21" fmla="*/ 223 h 843"/>
                <a:gd name="T22" fmla="*/ 457 w 1124"/>
                <a:gd name="T23" fmla="*/ 223 h 843"/>
                <a:gd name="T24" fmla="*/ 439 w 1124"/>
                <a:gd name="T25" fmla="*/ 78 h 843"/>
                <a:gd name="T26" fmla="*/ 457 w 1124"/>
                <a:gd name="T27" fmla="*/ 223 h 843"/>
                <a:gd name="T28" fmla="*/ 562 w 1124"/>
                <a:gd name="T29" fmla="*/ 718 h 843"/>
                <a:gd name="T30" fmla="*/ 649 w 1124"/>
                <a:gd name="T31" fmla="*/ 281 h 843"/>
                <a:gd name="T32" fmla="*/ 858 w 1124"/>
                <a:gd name="T33" fmla="*/ 281 h 843"/>
                <a:gd name="T34" fmla="*/ 685 w 1124"/>
                <a:gd name="T35" fmla="*/ 281 h 843"/>
                <a:gd name="T36" fmla="*/ 781 w 1124"/>
                <a:gd name="T37" fmla="*/ 174 h 843"/>
                <a:gd name="T38" fmla="*/ 695 w 1124"/>
                <a:gd name="T39" fmla="*/ 246 h 843"/>
                <a:gd name="T40" fmla="*/ 851 w 1124"/>
                <a:gd name="T41" fmla="*/ 70 h 843"/>
                <a:gd name="T42" fmla="*/ 727 w 1124"/>
                <a:gd name="T43" fmla="*/ 70 h 843"/>
                <a:gd name="T44" fmla="*/ 484 w 1124"/>
                <a:gd name="T45" fmla="*/ 70 h 843"/>
                <a:gd name="T46" fmla="*/ 562 w 1124"/>
                <a:gd name="T47" fmla="*/ 135 h 843"/>
                <a:gd name="T48" fmla="*/ 273 w 1124"/>
                <a:gd name="T49" fmla="*/ 70 h 843"/>
                <a:gd name="T50" fmla="*/ 341 w 1124"/>
                <a:gd name="T51" fmla="*/ 126 h 843"/>
                <a:gd name="T52" fmla="*/ 429 w 1124"/>
                <a:gd name="T53" fmla="*/ 246 h 843"/>
                <a:gd name="T54" fmla="*/ 343 w 1124"/>
                <a:gd name="T55" fmla="*/ 174 h 843"/>
                <a:gd name="T56" fmla="*/ 525 w 1124"/>
                <a:gd name="T57" fmla="*/ 712 h 843"/>
                <a:gd name="T58" fmla="*/ 439 w 1124"/>
                <a:gd name="T59" fmla="*/ 281 h 843"/>
                <a:gd name="T60" fmla="*/ 101 w 1124"/>
                <a:gd name="T61" fmla="*/ 281 h 843"/>
                <a:gd name="T62" fmla="*/ 446 w 1124"/>
                <a:gd name="T63" fmla="*/ 649 h 843"/>
                <a:gd name="T64" fmla="*/ 1023 w 1124"/>
                <a:gd name="T65" fmla="*/ 281 h 843"/>
                <a:gd name="T66" fmla="*/ 899 w 1124"/>
                <a:gd name="T67" fmla="*/ 281 h 843"/>
                <a:gd name="T68" fmla="*/ 808 w 1124"/>
                <a:gd name="T69" fmla="*/ 151 h 843"/>
                <a:gd name="T70" fmla="*/ 1051 w 1124"/>
                <a:gd name="T71" fmla="*/ 246 h 843"/>
                <a:gd name="T72" fmla="*/ 235 w 1124"/>
                <a:gd name="T73" fmla="*/ 84 h 843"/>
                <a:gd name="T74" fmla="*/ 221 w 1124"/>
                <a:gd name="T75" fmla="*/ 246 h 843"/>
                <a:gd name="T76" fmla="*/ 235 w 1124"/>
                <a:gd name="T77" fmla="*/ 8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4" h="843">
                  <a:moveTo>
                    <a:pt x="1103" y="199"/>
                  </a:moveTo>
                  <a:cubicBezTo>
                    <a:pt x="925" y="21"/>
                    <a:pt x="925" y="21"/>
                    <a:pt x="925" y="21"/>
                  </a:cubicBezTo>
                  <a:cubicBezTo>
                    <a:pt x="912" y="7"/>
                    <a:pt x="894" y="0"/>
                    <a:pt x="875" y="0"/>
                  </a:cubicBezTo>
                  <a:cubicBezTo>
                    <a:pt x="249" y="0"/>
                    <a:pt x="249" y="0"/>
                    <a:pt x="249" y="0"/>
                  </a:cubicBezTo>
                  <a:cubicBezTo>
                    <a:pt x="230" y="0"/>
                    <a:pt x="212" y="7"/>
                    <a:pt x="199" y="21"/>
                  </a:cubicBezTo>
                  <a:cubicBezTo>
                    <a:pt x="21" y="199"/>
                    <a:pt x="21" y="199"/>
                    <a:pt x="21" y="199"/>
                  </a:cubicBezTo>
                  <a:cubicBezTo>
                    <a:pt x="7" y="213"/>
                    <a:pt x="0" y="231"/>
                    <a:pt x="0" y="249"/>
                  </a:cubicBezTo>
                  <a:cubicBezTo>
                    <a:pt x="0" y="266"/>
                    <a:pt x="6" y="282"/>
                    <a:pt x="18" y="295"/>
                  </a:cubicBezTo>
                  <a:cubicBezTo>
                    <a:pt x="509" y="819"/>
                    <a:pt x="509" y="819"/>
                    <a:pt x="509" y="819"/>
                  </a:cubicBezTo>
                  <a:cubicBezTo>
                    <a:pt x="523" y="834"/>
                    <a:pt x="542" y="843"/>
                    <a:pt x="562" y="843"/>
                  </a:cubicBezTo>
                  <a:cubicBezTo>
                    <a:pt x="582" y="843"/>
                    <a:pt x="601" y="834"/>
                    <a:pt x="615" y="819"/>
                  </a:cubicBezTo>
                  <a:cubicBezTo>
                    <a:pt x="1106" y="295"/>
                    <a:pt x="1106" y="295"/>
                    <a:pt x="1106" y="295"/>
                  </a:cubicBezTo>
                  <a:cubicBezTo>
                    <a:pt x="1118" y="282"/>
                    <a:pt x="1124" y="265"/>
                    <a:pt x="1124" y="248"/>
                  </a:cubicBezTo>
                  <a:cubicBezTo>
                    <a:pt x="1124" y="230"/>
                    <a:pt x="1117" y="213"/>
                    <a:pt x="1103" y="199"/>
                  </a:cubicBezTo>
                  <a:close/>
                  <a:moveTo>
                    <a:pt x="640" y="246"/>
                  </a:moveTo>
                  <a:cubicBezTo>
                    <a:pt x="484" y="246"/>
                    <a:pt x="484" y="246"/>
                    <a:pt x="484" y="246"/>
                  </a:cubicBezTo>
                  <a:cubicBezTo>
                    <a:pt x="562" y="181"/>
                    <a:pt x="562" y="181"/>
                    <a:pt x="562" y="181"/>
                  </a:cubicBezTo>
                  <a:lnTo>
                    <a:pt x="640" y="246"/>
                  </a:lnTo>
                  <a:close/>
                  <a:moveTo>
                    <a:pt x="589" y="158"/>
                  </a:moveTo>
                  <a:cubicBezTo>
                    <a:pt x="685" y="78"/>
                    <a:pt x="685" y="78"/>
                    <a:pt x="685" y="78"/>
                  </a:cubicBezTo>
                  <a:cubicBezTo>
                    <a:pt x="756" y="149"/>
                    <a:pt x="756" y="149"/>
                    <a:pt x="756" y="149"/>
                  </a:cubicBezTo>
                  <a:cubicBezTo>
                    <a:pt x="667" y="223"/>
                    <a:pt x="667" y="223"/>
                    <a:pt x="667" y="223"/>
                  </a:cubicBezTo>
                  <a:lnTo>
                    <a:pt x="589" y="158"/>
                  </a:lnTo>
                  <a:close/>
                  <a:moveTo>
                    <a:pt x="457" y="223"/>
                  </a:moveTo>
                  <a:cubicBezTo>
                    <a:pt x="368" y="149"/>
                    <a:pt x="368" y="149"/>
                    <a:pt x="368" y="149"/>
                  </a:cubicBezTo>
                  <a:cubicBezTo>
                    <a:pt x="439" y="78"/>
                    <a:pt x="439" y="78"/>
                    <a:pt x="439" y="78"/>
                  </a:cubicBezTo>
                  <a:cubicBezTo>
                    <a:pt x="535" y="158"/>
                    <a:pt x="535" y="158"/>
                    <a:pt x="535" y="158"/>
                  </a:cubicBezTo>
                  <a:lnTo>
                    <a:pt x="457" y="223"/>
                  </a:lnTo>
                  <a:close/>
                  <a:moveTo>
                    <a:pt x="649" y="281"/>
                  </a:moveTo>
                  <a:cubicBezTo>
                    <a:pt x="562" y="718"/>
                    <a:pt x="562" y="718"/>
                    <a:pt x="562" y="718"/>
                  </a:cubicBezTo>
                  <a:cubicBezTo>
                    <a:pt x="475" y="281"/>
                    <a:pt x="475" y="281"/>
                    <a:pt x="475" y="281"/>
                  </a:cubicBezTo>
                  <a:lnTo>
                    <a:pt x="649" y="281"/>
                  </a:lnTo>
                  <a:close/>
                  <a:moveTo>
                    <a:pt x="685" y="281"/>
                  </a:moveTo>
                  <a:cubicBezTo>
                    <a:pt x="858" y="281"/>
                    <a:pt x="858" y="281"/>
                    <a:pt x="858" y="281"/>
                  </a:cubicBezTo>
                  <a:cubicBezTo>
                    <a:pt x="599" y="712"/>
                    <a:pt x="599" y="712"/>
                    <a:pt x="599" y="712"/>
                  </a:cubicBezTo>
                  <a:lnTo>
                    <a:pt x="685" y="281"/>
                  </a:lnTo>
                  <a:close/>
                  <a:moveTo>
                    <a:pt x="695" y="246"/>
                  </a:moveTo>
                  <a:cubicBezTo>
                    <a:pt x="781" y="174"/>
                    <a:pt x="781" y="174"/>
                    <a:pt x="781" y="174"/>
                  </a:cubicBezTo>
                  <a:cubicBezTo>
                    <a:pt x="853" y="246"/>
                    <a:pt x="853" y="246"/>
                    <a:pt x="853" y="246"/>
                  </a:cubicBezTo>
                  <a:lnTo>
                    <a:pt x="695" y="246"/>
                  </a:lnTo>
                  <a:close/>
                  <a:moveTo>
                    <a:pt x="727" y="70"/>
                  </a:moveTo>
                  <a:cubicBezTo>
                    <a:pt x="851" y="70"/>
                    <a:pt x="851" y="70"/>
                    <a:pt x="851" y="70"/>
                  </a:cubicBezTo>
                  <a:cubicBezTo>
                    <a:pt x="783" y="126"/>
                    <a:pt x="783" y="126"/>
                    <a:pt x="783" y="126"/>
                  </a:cubicBezTo>
                  <a:lnTo>
                    <a:pt x="727" y="70"/>
                  </a:lnTo>
                  <a:close/>
                  <a:moveTo>
                    <a:pt x="562" y="135"/>
                  </a:moveTo>
                  <a:cubicBezTo>
                    <a:pt x="484" y="70"/>
                    <a:pt x="484" y="70"/>
                    <a:pt x="484" y="70"/>
                  </a:cubicBezTo>
                  <a:cubicBezTo>
                    <a:pt x="640" y="70"/>
                    <a:pt x="640" y="70"/>
                    <a:pt x="640" y="70"/>
                  </a:cubicBezTo>
                  <a:lnTo>
                    <a:pt x="562" y="135"/>
                  </a:lnTo>
                  <a:close/>
                  <a:moveTo>
                    <a:pt x="341" y="126"/>
                  </a:moveTo>
                  <a:cubicBezTo>
                    <a:pt x="273" y="70"/>
                    <a:pt x="273" y="70"/>
                    <a:pt x="273" y="70"/>
                  </a:cubicBezTo>
                  <a:cubicBezTo>
                    <a:pt x="397" y="70"/>
                    <a:pt x="397" y="70"/>
                    <a:pt x="397" y="70"/>
                  </a:cubicBezTo>
                  <a:lnTo>
                    <a:pt x="341" y="126"/>
                  </a:lnTo>
                  <a:close/>
                  <a:moveTo>
                    <a:pt x="343" y="174"/>
                  </a:moveTo>
                  <a:cubicBezTo>
                    <a:pt x="429" y="246"/>
                    <a:pt x="429" y="246"/>
                    <a:pt x="429" y="246"/>
                  </a:cubicBezTo>
                  <a:cubicBezTo>
                    <a:pt x="271" y="246"/>
                    <a:pt x="271" y="246"/>
                    <a:pt x="271" y="246"/>
                  </a:cubicBezTo>
                  <a:lnTo>
                    <a:pt x="343" y="174"/>
                  </a:lnTo>
                  <a:close/>
                  <a:moveTo>
                    <a:pt x="439" y="281"/>
                  </a:moveTo>
                  <a:cubicBezTo>
                    <a:pt x="525" y="712"/>
                    <a:pt x="525" y="712"/>
                    <a:pt x="525" y="712"/>
                  </a:cubicBezTo>
                  <a:cubicBezTo>
                    <a:pt x="266" y="281"/>
                    <a:pt x="266" y="281"/>
                    <a:pt x="266" y="281"/>
                  </a:cubicBezTo>
                  <a:lnTo>
                    <a:pt x="439" y="281"/>
                  </a:lnTo>
                  <a:close/>
                  <a:moveTo>
                    <a:pt x="446" y="649"/>
                  </a:moveTo>
                  <a:cubicBezTo>
                    <a:pt x="101" y="281"/>
                    <a:pt x="101" y="281"/>
                    <a:pt x="101" y="281"/>
                  </a:cubicBezTo>
                  <a:cubicBezTo>
                    <a:pt x="225" y="281"/>
                    <a:pt x="225" y="281"/>
                    <a:pt x="225" y="281"/>
                  </a:cubicBezTo>
                  <a:lnTo>
                    <a:pt x="446" y="649"/>
                  </a:lnTo>
                  <a:close/>
                  <a:moveTo>
                    <a:pt x="899" y="281"/>
                  </a:moveTo>
                  <a:cubicBezTo>
                    <a:pt x="1023" y="281"/>
                    <a:pt x="1023" y="281"/>
                    <a:pt x="1023" y="281"/>
                  </a:cubicBezTo>
                  <a:cubicBezTo>
                    <a:pt x="678" y="649"/>
                    <a:pt x="678" y="649"/>
                    <a:pt x="678" y="649"/>
                  </a:cubicBezTo>
                  <a:lnTo>
                    <a:pt x="899" y="281"/>
                  </a:lnTo>
                  <a:close/>
                  <a:moveTo>
                    <a:pt x="903" y="246"/>
                  </a:moveTo>
                  <a:cubicBezTo>
                    <a:pt x="808" y="151"/>
                    <a:pt x="808" y="151"/>
                    <a:pt x="808" y="151"/>
                  </a:cubicBezTo>
                  <a:cubicBezTo>
                    <a:pt x="889" y="84"/>
                    <a:pt x="889" y="84"/>
                    <a:pt x="889" y="84"/>
                  </a:cubicBezTo>
                  <a:cubicBezTo>
                    <a:pt x="1051" y="246"/>
                    <a:pt x="1051" y="246"/>
                    <a:pt x="1051" y="246"/>
                  </a:cubicBezTo>
                  <a:lnTo>
                    <a:pt x="903" y="246"/>
                  </a:lnTo>
                  <a:close/>
                  <a:moveTo>
                    <a:pt x="235" y="84"/>
                  </a:moveTo>
                  <a:cubicBezTo>
                    <a:pt x="316" y="151"/>
                    <a:pt x="316" y="151"/>
                    <a:pt x="316" y="151"/>
                  </a:cubicBezTo>
                  <a:cubicBezTo>
                    <a:pt x="221" y="246"/>
                    <a:pt x="221" y="246"/>
                    <a:pt x="221" y="246"/>
                  </a:cubicBezTo>
                  <a:cubicBezTo>
                    <a:pt x="70" y="246"/>
                    <a:pt x="70" y="246"/>
                    <a:pt x="70" y="246"/>
                  </a:cubicBezTo>
                  <a:lnTo>
                    <a:pt x="235" y="8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grpSp>
      <p:grpSp>
        <p:nvGrpSpPr>
          <p:cNvPr id="11" name="Group 10"/>
          <p:cNvGrpSpPr>
            <a:grpSpLocks noChangeAspect="1"/>
          </p:cNvGrpSpPr>
          <p:nvPr/>
        </p:nvGrpSpPr>
        <p:grpSpPr>
          <a:xfrm>
            <a:off x="10089764" y="4088825"/>
            <a:ext cx="471240" cy="471241"/>
            <a:chOff x="7277589" y="4351211"/>
            <a:chExt cx="504000" cy="504000"/>
          </a:xfrm>
        </p:grpSpPr>
        <p:sp>
          <p:nvSpPr>
            <p:cNvPr id="60" name="Oval 59"/>
            <p:cNvSpPr>
              <a:spLocks/>
            </p:cNvSpPr>
            <p:nvPr/>
          </p:nvSpPr>
          <p:spPr>
            <a:xfrm>
              <a:off x="7277589" y="4351211"/>
              <a:ext cx="504000" cy="504000"/>
            </a:xfrm>
            <a:prstGeom prst="ellipse">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accent5"/>
                </a:solidFill>
              </a:endParaRPr>
            </a:p>
          </p:txBody>
        </p:sp>
        <p:grpSp>
          <p:nvGrpSpPr>
            <p:cNvPr id="59" name="Group 58"/>
            <p:cNvGrpSpPr>
              <a:grpSpLocks noChangeAspect="1"/>
            </p:cNvGrpSpPr>
            <p:nvPr/>
          </p:nvGrpSpPr>
          <p:grpSpPr>
            <a:xfrm>
              <a:off x="7406916" y="4439372"/>
              <a:ext cx="236756" cy="344023"/>
              <a:chOff x="-1587" y="-1587"/>
              <a:chExt cx="4211637" cy="6119812"/>
            </a:xfrm>
            <a:solidFill>
              <a:schemeClr val="bg1"/>
            </a:solidFill>
          </p:grpSpPr>
          <p:sp>
            <p:nvSpPr>
              <p:cNvPr id="61" name="Freeform 60"/>
              <p:cNvSpPr>
                <a:spLocks noEditPoints="1"/>
              </p:cNvSpPr>
              <p:nvPr/>
            </p:nvSpPr>
            <p:spPr bwMode="auto">
              <a:xfrm>
                <a:off x="-1587" y="-1587"/>
                <a:ext cx="4211637" cy="6119812"/>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solidFill>
                <a:schemeClr val="accent1"/>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sp>
            <p:nvSpPr>
              <p:cNvPr id="62" name="Freeform 61"/>
              <p:cNvSpPr>
                <a:spLocks/>
              </p:cNvSpPr>
              <p:nvPr/>
            </p:nvSpPr>
            <p:spPr bwMode="auto">
              <a:xfrm>
                <a:off x="957263" y="955675"/>
                <a:ext cx="1239837" cy="1239837"/>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solidFill>
                <a:schemeClr val="accent1"/>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grpSp>
      </p:grpSp>
      <p:grpSp>
        <p:nvGrpSpPr>
          <p:cNvPr id="12" name="Group 11"/>
          <p:cNvGrpSpPr>
            <a:grpSpLocks noChangeAspect="1"/>
          </p:cNvGrpSpPr>
          <p:nvPr/>
        </p:nvGrpSpPr>
        <p:grpSpPr>
          <a:xfrm>
            <a:off x="9236371" y="4812649"/>
            <a:ext cx="471243" cy="471248"/>
            <a:chOff x="6351588" y="5249129"/>
            <a:chExt cx="504000" cy="504000"/>
          </a:xfrm>
        </p:grpSpPr>
        <p:sp>
          <p:nvSpPr>
            <p:cNvPr id="56" name="Freeform 55"/>
            <p:cNvSpPr>
              <a:spLocks noEditPoints="1"/>
            </p:cNvSpPr>
            <p:nvPr/>
          </p:nvSpPr>
          <p:spPr bwMode="auto">
            <a:xfrm>
              <a:off x="6474948" y="5584193"/>
              <a:ext cx="28926" cy="28684"/>
            </a:xfrm>
            <a:custGeom>
              <a:avLst/>
              <a:gdLst>
                <a:gd name="T0" fmla="*/ 50 w 101"/>
                <a:gd name="T1" fmla="*/ 0 h 100"/>
                <a:gd name="T2" fmla="*/ 0 w 101"/>
                <a:gd name="T3" fmla="*/ 50 h 100"/>
                <a:gd name="T4" fmla="*/ 50 w 101"/>
                <a:gd name="T5" fmla="*/ 100 h 100"/>
                <a:gd name="T6" fmla="*/ 101 w 101"/>
                <a:gd name="T7" fmla="*/ 50 h 100"/>
                <a:gd name="T8" fmla="*/ 50 w 101"/>
                <a:gd name="T9" fmla="*/ 0 h 100"/>
                <a:gd name="T10" fmla="*/ 50 w 101"/>
                <a:gd name="T11" fmla="*/ 67 h 100"/>
                <a:gd name="T12" fmla="*/ 34 w 101"/>
                <a:gd name="T13" fmla="*/ 50 h 100"/>
                <a:gd name="T14" fmla="*/ 50 w 101"/>
                <a:gd name="T15" fmla="*/ 33 h 100"/>
                <a:gd name="T16" fmla="*/ 67 w 101"/>
                <a:gd name="T17" fmla="*/ 50 h 100"/>
                <a:gd name="T18" fmla="*/ 50 w 101"/>
                <a:gd name="T19" fmla="*/ 6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0">
                  <a:moveTo>
                    <a:pt x="50" y="0"/>
                  </a:moveTo>
                  <a:cubicBezTo>
                    <a:pt x="23" y="0"/>
                    <a:pt x="0" y="22"/>
                    <a:pt x="0" y="50"/>
                  </a:cubicBezTo>
                  <a:cubicBezTo>
                    <a:pt x="0" y="77"/>
                    <a:pt x="23" y="100"/>
                    <a:pt x="50" y="100"/>
                  </a:cubicBezTo>
                  <a:cubicBezTo>
                    <a:pt x="78" y="100"/>
                    <a:pt x="101" y="77"/>
                    <a:pt x="101" y="50"/>
                  </a:cubicBezTo>
                  <a:cubicBezTo>
                    <a:pt x="101" y="22"/>
                    <a:pt x="78" y="0"/>
                    <a:pt x="50" y="0"/>
                  </a:cubicBezTo>
                  <a:close/>
                  <a:moveTo>
                    <a:pt x="50" y="67"/>
                  </a:moveTo>
                  <a:cubicBezTo>
                    <a:pt x="41" y="67"/>
                    <a:pt x="34" y="59"/>
                    <a:pt x="34" y="50"/>
                  </a:cubicBezTo>
                  <a:cubicBezTo>
                    <a:pt x="34" y="41"/>
                    <a:pt x="41" y="33"/>
                    <a:pt x="50" y="33"/>
                  </a:cubicBezTo>
                  <a:cubicBezTo>
                    <a:pt x="60" y="33"/>
                    <a:pt x="67" y="41"/>
                    <a:pt x="67" y="50"/>
                  </a:cubicBezTo>
                  <a:cubicBezTo>
                    <a:pt x="67" y="59"/>
                    <a:pt x="60" y="67"/>
                    <a:pt x="50" y="67"/>
                  </a:cubicBezTo>
                  <a:close/>
                </a:path>
              </a:pathLst>
            </a:custGeom>
            <a:solidFill>
              <a:schemeClr val="accent3"/>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sp>
          <p:nvSpPr>
            <p:cNvPr id="57" name="Oval 56"/>
            <p:cNvSpPr>
              <a:spLocks noChangeAspect="1"/>
            </p:cNvSpPr>
            <p:nvPr/>
          </p:nvSpPr>
          <p:spPr>
            <a:xfrm>
              <a:off x="6351588" y="5249129"/>
              <a:ext cx="504000" cy="504000"/>
            </a:xfrm>
            <a:prstGeom prst="ellipse">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accent5"/>
                </a:solidFill>
              </a:endParaRPr>
            </a:p>
          </p:txBody>
        </p:sp>
        <p:sp>
          <p:nvSpPr>
            <p:cNvPr id="58" name="Freeform 57"/>
            <p:cNvSpPr>
              <a:spLocks noChangeAspect="1" noEditPoints="1"/>
            </p:cNvSpPr>
            <p:nvPr/>
          </p:nvSpPr>
          <p:spPr bwMode="auto">
            <a:xfrm>
              <a:off x="6449971" y="5348129"/>
              <a:ext cx="322989" cy="313374"/>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13" name="Group 12"/>
          <p:cNvGrpSpPr>
            <a:grpSpLocks noChangeAspect="1"/>
          </p:cNvGrpSpPr>
          <p:nvPr/>
        </p:nvGrpSpPr>
        <p:grpSpPr>
          <a:xfrm>
            <a:off x="8130104" y="4822548"/>
            <a:ext cx="471241" cy="471241"/>
            <a:chOff x="5158265" y="5157503"/>
            <a:chExt cx="504000" cy="504000"/>
          </a:xfrm>
        </p:grpSpPr>
        <p:sp>
          <p:nvSpPr>
            <p:cNvPr id="53" name="Oval 52"/>
            <p:cNvSpPr>
              <a:spLocks/>
            </p:cNvSpPr>
            <p:nvPr/>
          </p:nvSpPr>
          <p:spPr>
            <a:xfrm>
              <a:off x="5158265" y="5157503"/>
              <a:ext cx="504000" cy="504000"/>
            </a:xfrm>
            <a:prstGeom prst="ellipse">
              <a:avLst/>
            </a:prstGeom>
            <a:solidFill>
              <a:schemeClr val="bg1"/>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accent5"/>
                </a:solidFill>
              </a:endParaRPr>
            </a:p>
          </p:txBody>
        </p:sp>
        <p:grpSp>
          <p:nvGrpSpPr>
            <p:cNvPr id="52" name="Group 51"/>
            <p:cNvGrpSpPr>
              <a:grpSpLocks noChangeAspect="1"/>
            </p:cNvGrpSpPr>
            <p:nvPr/>
          </p:nvGrpSpPr>
          <p:grpSpPr>
            <a:xfrm>
              <a:off x="5258893" y="5241947"/>
              <a:ext cx="306205" cy="306083"/>
              <a:chOff x="0" y="1588"/>
              <a:chExt cx="4016375" cy="4014787"/>
            </a:xfrm>
            <a:solidFill>
              <a:schemeClr val="bg1"/>
            </a:solidFill>
          </p:grpSpPr>
          <p:sp>
            <p:nvSpPr>
              <p:cNvPr id="54" name="Freeform 53"/>
              <p:cNvSpPr>
                <a:spLocks noEditPoints="1"/>
              </p:cNvSpPr>
              <p:nvPr/>
            </p:nvSpPr>
            <p:spPr bwMode="auto">
              <a:xfrm>
                <a:off x="0" y="1588"/>
                <a:ext cx="4016375" cy="4014787"/>
              </a:xfrm>
              <a:custGeom>
                <a:avLst/>
                <a:gdLst>
                  <a:gd name="T0" fmla="*/ 690 w 1068"/>
                  <a:gd name="T1" fmla="*/ 335 h 1068"/>
                  <a:gd name="T2" fmla="*/ 534 w 1068"/>
                  <a:gd name="T3" fmla="*/ 0 h 1068"/>
                  <a:gd name="T4" fmla="*/ 301 w 1068"/>
                  <a:gd name="T5" fmla="*/ 342 h 1068"/>
                  <a:gd name="T6" fmla="*/ 267 w 1068"/>
                  <a:gd name="T7" fmla="*/ 360 h 1068"/>
                  <a:gd name="T8" fmla="*/ 100 w 1068"/>
                  <a:gd name="T9" fmla="*/ 334 h 1068"/>
                  <a:gd name="T10" fmla="*/ 0 w 1068"/>
                  <a:gd name="T11" fmla="*/ 968 h 1068"/>
                  <a:gd name="T12" fmla="*/ 201 w 1068"/>
                  <a:gd name="T13" fmla="*/ 1068 h 1068"/>
                  <a:gd name="T14" fmla="*/ 291 w 1068"/>
                  <a:gd name="T15" fmla="*/ 1011 h 1068"/>
                  <a:gd name="T16" fmla="*/ 301 w 1068"/>
                  <a:gd name="T17" fmla="*/ 1013 h 1068"/>
                  <a:gd name="T18" fmla="*/ 635 w 1068"/>
                  <a:gd name="T19" fmla="*/ 1068 h 1068"/>
                  <a:gd name="T20" fmla="*/ 937 w 1068"/>
                  <a:gd name="T21" fmla="*/ 1004 h 1068"/>
                  <a:gd name="T22" fmla="*/ 952 w 1068"/>
                  <a:gd name="T23" fmla="*/ 909 h 1068"/>
                  <a:gd name="T24" fmla="*/ 1007 w 1068"/>
                  <a:gd name="T25" fmla="*/ 732 h 1068"/>
                  <a:gd name="T26" fmla="*/ 1039 w 1068"/>
                  <a:gd name="T27" fmla="*/ 560 h 1068"/>
                  <a:gd name="T28" fmla="*/ 1068 w 1068"/>
                  <a:gd name="T29" fmla="*/ 481 h 1068"/>
                  <a:gd name="T30" fmla="*/ 974 w 1068"/>
                  <a:gd name="T31" fmla="*/ 349 h 1068"/>
                  <a:gd name="T32" fmla="*/ 201 w 1068"/>
                  <a:gd name="T33" fmla="*/ 1001 h 1068"/>
                  <a:gd name="T34" fmla="*/ 67 w 1068"/>
                  <a:gd name="T35" fmla="*/ 968 h 1068"/>
                  <a:gd name="T36" fmla="*/ 100 w 1068"/>
                  <a:gd name="T37" fmla="*/ 401 h 1068"/>
                  <a:gd name="T38" fmla="*/ 234 w 1068"/>
                  <a:gd name="T39" fmla="*/ 434 h 1068"/>
                  <a:gd name="T40" fmla="*/ 1001 w 1068"/>
                  <a:gd name="T41" fmla="*/ 485 h 1068"/>
                  <a:gd name="T42" fmla="*/ 868 w 1068"/>
                  <a:gd name="T43" fmla="*/ 534 h 1068"/>
                  <a:gd name="T44" fmla="*/ 868 w 1068"/>
                  <a:gd name="T45" fmla="*/ 567 h 1068"/>
                  <a:gd name="T46" fmla="*/ 986 w 1068"/>
                  <a:gd name="T47" fmla="*/ 629 h 1068"/>
                  <a:gd name="T48" fmla="*/ 835 w 1068"/>
                  <a:gd name="T49" fmla="*/ 701 h 1068"/>
                  <a:gd name="T50" fmla="*/ 835 w 1068"/>
                  <a:gd name="T51" fmla="*/ 734 h 1068"/>
                  <a:gd name="T52" fmla="*/ 944 w 1068"/>
                  <a:gd name="T53" fmla="*/ 803 h 1068"/>
                  <a:gd name="T54" fmla="*/ 801 w 1068"/>
                  <a:gd name="T55" fmla="*/ 868 h 1068"/>
                  <a:gd name="T56" fmla="*/ 801 w 1068"/>
                  <a:gd name="T57" fmla="*/ 901 h 1068"/>
                  <a:gd name="T58" fmla="*/ 888 w 1068"/>
                  <a:gd name="T59" fmla="*/ 948 h 1068"/>
                  <a:gd name="T60" fmla="*/ 818 w 1068"/>
                  <a:gd name="T61" fmla="*/ 1001 h 1068"/>
                  <a:gd name="T62" fmla="*/ 450 w 1068"/>
                  <a:gd name="T63" fmla="*/ 980 h 1068"/>
                  <a:gd name="T64" fmla="*/ 268 w 1068"/>
                  <a:gd name="T65" fmla="*/ 914 h 1068"/>
                  <a:gd name="T66" fmla="*/ 294 w 1068"/>
                  <a:gd name="T67" fmla="*/ 418 h 1068"/>
                  <a:gd name="T68" fmla="*/ 501 w 1068"/>
                  <a:gd name="T69" fmla="*/ 100 h 1068"/>
                  <a:gd name="T70" fmla="*/ 632 w 1068"/>
                  <a:gd name="T71" fmla="*/ 225 h 1068"/>
                  <a:gd name="T72" fmla="*/ 962 w 1068"/>
                  <a:gd name="T73" fmla="*/ 413 h 1068"/>
                  <a:gd name="T74" fmla="*/ 1001 w 1068"/>
                  <a:gd name="T75" fmla="*/ 485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8" h="1068">
                    <a:moveTo>
                      <a:pt x="974" y="349"/>
                    </a:moveTo>
                    <a:cubicBezTo>
                      <a:pt x="932" y="339"/>
                      <a:pt x="834" y="339"/>
                      <a:pt x="690" y="335"/>
                    </a:cubicBezTo>
                    <a:cubicBezTo>
                      <a:pt x="697" y="304"/>
                      <a:pt x="699" y="275"/>
                      <a:pt x="699" y="225"/>
                    </a:cubicBezTo>
                    <a:cubicBezTo>
                      <a:pt x="699" y="105"/>
                      <a:pt x="611" y="0"/>
                      <a:pt x="534" y="0"/>
                    </a:cubicBezTo>
                    <a:cubicBezTo>
                      <a:pt x="480" y="0"/>
                      <a:pt x="435" y="45"/>
                      <a:pt x="434" y="99"/>
                    </a:cubicBezTo>
                    <a:cubicBezTo>
                      <a:pt x="433" y="167"/>
                      <a:pt x="413" y="283"/>
                      <a:pt x="301" y="342"/>
                    </a:cubicBezTo>
                    <a:cubicBezTo>
                      <a:pt x="292" y="346"/>
                      <a:pt x="269" y="357"/>
                      <a:pt x="265" y="359"/>
                    </a:cubicBezTo>
                    <a:cubicBezTo>
                      <a:pt x="267" y="360"/>
                      <a:pt x="267" y="360"/>
                      <a:pt x="267" y="360"/>
                    </a:cubicBezTo>
                    <a:cubicBezTo>
                      <a:pt x="250" y="345"/>
                      <a:pt x="225" y="334"/>
                      <a:pt x="201" y="334"/>
                    </a:cubicBezTo>
                    <a:cubicBezTo>
                      <a:pt x="100" y="334"/>
                      <a:pt x="100" y="334"/>
                      <a:pt x="100" y="334"/>
                    </a:cubicBezTo>
                    <a:cubicBezTo>
                      <a:pt x="45" y="334"/>
                      <a:pt x="0" y="379"/>
                      <a:pt x="0" y="434"/>
                    </a:cubicBezTo>
                    <a:cubicBezTo>
                      <a:pt x="0" y="968"/>
                      <a:pt x="0" y="968"/>
                      <a:pt x="0" y="968"/>
                    </a:cubicBezTo>
                    <a:cubicBezTo>
                      <a:pt x="0" y="1023"/>
                      <a:pt x="45" y="1068"/>
                      <a:pt x="100" y="1068"/>
                    </a:cubicBezTo>
                    <a:cubicBezTo>
                      <a:pt x="201" y="1068"/>
                      <a:pt x="201" y="1068"/>
                      <a:pt x="201" y="1068"/>
                    </a:cubicBezTo>
                    <a:cubicBezTo>
                      <a:pt x="240" y="1068"/>
                      <a:pt x="273" y="1044"/>
                      <a:pt x="290" y="1010"/>
                    </a:cubicBezTo>
                    <a:cubicBezTo>
                      <a:pt x="290" y="1011"/>
                      <a:pt x="291" y="1011"/>
                      <a:pt x="291" y="1011"/>
                    </a:cubicBezTo>
                    <a:cubicBezTo>
                      <a:pt x="293" y="1011"/>
                      <a:pt x="296" y="1012"/>
                      <a:pt x="299" y="1013"/>
                    </a:cubicBezTo>
                    <a:cubicBezTo>
                      <a:pt x="300" y="1013"/>
                      <a:pt x="300" y="1013"/>
                      <a:pt x="301" y="1013"/>
                    </a:cubicBezTo>
                    <a:cubicBezTo>
                      <a:pt x="320" y="1018"/>
                      <a:pt x="357" y="1027"/>
                      <a:pt x="436" y="1045"/>
                    </a:cubicBezTo>
                    <a:cubicBezTo>
                      <a:pt x="453" y="1049"/>
                      <a:pt x="542" y="1068"/>
                      <a:pt x="635" y="1068"/>
                    </a:cubicBezTo>
                    <a:cubicBezTo>
                      <a:pt x="818" y="1068"/>
                      <a:pt x="818" y="1068"/>
                      <a:pt x="818" y="1068"/>
                    </a:cubicBezTo>
                    <a:cubicBezTo>
                      <a:pt x="873" y="1068"/>
                      <a:pt x="913" y="1047"/>
                      <a:pt x="937" y="1004"/>
                    </a:cubicBezTo>
                    <a:cubicBezTo>
                      <a:pt x="938" y="1003"/>
                      <a:pt x="945" y="988"/>
                      <a:pt x="952" y="968"/>
                    </a:cubicBezTo>
                    <a:cubicBezTo>
                      <a:pt x="956" y="952"/>
                      <a:pt x="958" y="931"/>
                      <a:pt x="952" y="909"/>
                    </a:cubicBezTo>
                    <a:cubicBezTo>
                      <a:pt x="988" y="884"/>
                      <a:pt x="1000" y="847"/>
                      <a:pt x="1007" y="823"/>
                    </a:cubicBezTo>
                    <a:cubicBezTo>
                      <a:pt x="1020" y="783"/>
                      <a:pt x="1016" y="753"/>
                      <a:pt x="1007" y="732"/>
                    </a:cubicBezTo>
                    <a:cubicBezTo>
                      <a:pt x="1027" y="713"/>
                      <a:pt x="1045" y="684"/>
                      <a:pt x="1052" y="640"/>
                    </a:cubicBezTo>
                    <a:cubicBezTo>
                      <a:pt x="1056" y="612"/>
                      <a:pt x="1052" y="584"/>
                      <a:pt x="1039" y="560"/>
                    </a:cubicBezTo>
                    <a:cubicBezTo>
                      <a:pt x="1058" y="539"/>
                      <a:pt x="1066" y="513"/>
                      <a:pt x="1067" y="488"/>
                    </a:cubicBezTo>
                    <a:cubicBezTo>
                      <a:pt x="1068" y="481"/>
                      <a:pt x="1068" y="481"/>
                      <a:pt x="1068" y="481"/>
                    </a:cubicBezTo>
                    <a:cubicBezTo>
                      <a:pt x="1068" y="476"/>
                      <a:pt x="1068" y="474"/>
                      <a:pt x="1068" y="464"/>
                    </a:cubicBezTo>
                    <a:cubicBezTo>
                      <a:pt x="1068" y="422"/>
                      <a:pt x="1039" y="368"/>
                      <a:pt x="974" y="349"/>
                    </a:cubicBezTo>
                    <a:close/>
                    <a:moveTo>
                      <a:pt x="234" y="968"/>
                    </a:moveTo>
                    <a:cubicBezTo>
                      <a:pt x="234" y="986"/>
                      <a:pt x="219" y="1001"/>
                      <a:pt x="201" y="1001"/>
                    </a:cubicBezTo>
                    <a:cubicBezTo>
                      <a:pt x="100" y="1001"/>
                      <a:pt x="100" y="1001"/>
                      <a:pt x="100" y="1001"/>
                    </a:cubicBezTo>
                    <a:cubicBezTo>
                      <a:pt x="82" y="1001"/>
                      <a:pt x="67" y="986"/>
                      <a:pt x="67" y="968"/>
                    </a:cubicBezTo>
                    <a:cubicBezTo>
                      <a:pt x="67" y="434"/>
                      <a:pt x="67" y="434"/>
                      <a:pt x="67" y="434"/>
                    </a:cubicBezTo>
                    <a:cubicBezTo>
                      <a:pt x="67" y="415"/>
                      <a:pt x="82" y="401"/>
                      <a:pt x="100" y="401"/>
                    </a:cubicBezTo>
                    <a:cubicBezTo>
                      <a:pt x="201" y="401"/>
                      <a:pt x="201" y="401"/>
                      <a:pt x="201" y="401"/>
                    </a:cubicBezTo>
                    <a:cubicBezTo>
                      <a:pt x="219" y="401"/>
                      <a:pt x="234" y="415"/>
                      <a:pt x="234" y="434"/>
                    </a:cubicBezTo>
                    <a:lnTo>
                      <a:pt x="234" y="968"/>
                    </a:lnTo>
                    <a:close/>
                    <a:moveTo>
                      <a:pt x="1001" y="485"/>
                    </a:moveTo>
                    <a:cubicBezTo>
                      <a:pt x="1000" y="502"/>
                      <a:pt x="993" y="534"/>
                      <a:pt x="935" y="534"/>
                    </a:cubicBezTo>
                    <a:cubicBezTo>
                      <a:pt x="885" y="534"/>
                      <a:pt x="868" y="534"/>
                      <a:pt x="868" y="534"/>
                    </a:cubicBezTo>
                    <a:cubicBezTo>
                      <a:pt x="859" y="534"/>
                      <a:pt x="851" y="541"/>
                      <a:pt x="851" y="551"/>
                    </a:cubicBezTo>
                    <a:cubicBezTo>
                      <a:pt x="851" y="560"/>
                      <a:pt x="859" y="567"/>
                      <a:pt x="868" y="567"/>
                    </a:cubicBezTo>
                    <a:cubicBezTo>
                      <a:pt x="868" y="567"/>
                      <a:pt x="883" y="567"/>
                      <a:pt x="933" y="567"/>
                    </a:cubicBezTo>
                    <a:cubicBezTo>
                      <a:pt x="983" y="567"/>
                      <a:pt x="989" y="609"/>
                      <a:pt x="986" y="629"/>
                    </a:cubicBezTo>
                    <a:cubicBezTo>
                      <a:pt x="982" y="654"/>
                      <a:pt x="970" y="701"/>
                      <a:pt x="914" y="701"/>
                    </a:cubicBezTo>
                    <a:cubicBezTo>
                      <a:pt x="858" y="701"/>
                      <a:pt x="835" y="701"/>
                      <a:pt x="835" y="701"/>
                    </a:cubicBezTo>
                    <a:cubicBezTo>
                      <a:pt x="825" y="701"/>
                      <a:pt x="818" y="708"/>
                      <a:pt x="818" y="718"/>
                    </a:cubicBezTo>
                    <a:cubicBezTo>
                      <a:pt x="818" y="727"/>
                      <a:pt x="825" y="734"/>
                      <a:pt x="835" y="734"/>
                    </a:cubicBezTo>
                    <a:cubicBezTo>
                      <a:pt x="835" y="734"/>
                      <a:pt x="874" y="734"/>
                      <a:pt x="900" y="734"/>
                    </a:cubicBezTo>
                    <a:cubicBezTo>
                      <a:pt x="957" y="734"/>
                      <a:pt x="952" y="777"/>
                      <a:pt x="944" y="803"/>
                    </a:cubicBezTo>
                    <a:cubicBezTo>
                      <a:pt x="933" y="837"/>
                      <a:pt x="926" y="868"/>
                      <a:pt x="856" y="868"/>
                    </a:cubicBezTo>
                    <a:cubicBezTo>
                      <a:pt x="831" y="868"/>
                      <a:pt x="801" y="868"/>
                      <a:pt x="801" y="868"/>
                    </a:cubicBezTo>
                    <a:cubicBezTo>
                      <a:pt x="792" y="868"/>
                      <a:pt x="784" y="875"/>
                      <a:pt x="784" y="884"/>
                    </a:cubicBezTo>
                    <a:cubicBezTo>
                      <a:pt x="784" y="894"/>
                      <a:pt x="792" y="901"/>
                      <a:pt x="801" y="901"/>
                    </a:cubicBezTo>
                    <a:cubicBezTo>
                      <a:pt x="801" y="901"/>
                      <a:pt x="824" y="901"/>
                      <a:pt x="853" y="901"/>
                    </a:cubicBezTo>
                    <a:cubicBezTo>
                      <a:pt x="890" y="901"/>
                      <a:pt x="892" y="936"/>
                      <a:pt x="888" y="948"/>
                    </a:cubicBezTo>
                    <a:cubicBezTo>
                      <a:pt x="884" y="962"/>
                      <a:pt x="879" y="972"/>
                      <a:pt x="878" y="972"/>
                    </a:cubicBezTo>
                    <a:cubicBezTo>
                      <a:pt x="868" y="990"/>
                      <a:pt x="852" y="1001"/>
                      <a:pt x="818" y="1001"/>
                    </a:cubicBezTo>
                    <a:cubicBezTo>
                      <a:pt x="635" y="1001"/>
                      <a:pt x="635" y="1001"/>
                      <a:pt x="635" y="1001"/>
                    </a:cubicBezTo>
                    <a:cubicBezTo>
                      <a:pt x="544" y="1001"/>
                      <a:pt x="453" y="980"/>
                      <a:pt x="450" y="980"/>
                    </a:cubicBezTo>
                    <a:cubicBezTo>
                      <a:pt x="312" y="948"/>
                      <a:pt x="304" y="946"/>
                      <a:pt x="296" y="943"/>
                    </a:cubicBezTo>
                    <a:cubicBezTo>
                      <a:pt x="296" y="943"/>
                      <a:pt x="268" y="938"/>
                      <a:pt x="268" y="914"/>
                    </a:cubicBezTo>
                    <a:cubicBezTo>
                      <a:pt x="267" y="453"/>
                      <a:pt x="267" y="453"/>
                      <a:pt x="267" y="453"/>
                    </a:cubicBezTo>
                    <a:cubicBezTo>
                      <a:pt x="267" y="437"/>
                      <a:pt x="277" y="423"/>
                      <a:pt x="294" y="418"/>
                    </a:cubicBezTo>
                    <a:cubicBezTo>
                      <a:pt x="296" y="417"/>
                      <a:pt x="299" y="416"/>
                      <a:pt x="301" y="415"/>
                    </a:cubicBezTo>
                    <a:cubicBezTo>
                      <a:pt x="453" y="352"/>
                      <a:pt x="500" y="214"/>
                      <a:pt x="501" y="100"/>
                    </a:cubicBezTo>
                    <a:cubicBezTo>
                      <a:pt x="501" y="84"/>
                      <a:pt x="513" y="67"/>
                      <a:pt x="534" y="67"/>
                    </a:cubicBezTo>
                    <a:cubicBezTo>
                      <a:pt x="570" y="67"/>
                      <a:pt x="632" y="138"/>
                      <a:pt x="632" y="225"/>
                    </a:cubicBezTo>
                    <a:cubicBezTo>
                      <a:pt x="632" y="304"/>
                      <a:pt x="629" y="318"/>
                      <a:pt x="601" y="401"/>
                    </a:cubicBezTo>
                    <a:cubicBezTo>
                      <a:pt x="935" y="401"/>
                      <a:pt x="932" y="405"/>
                      <a:pt x="962" y="413"/>
                    </a:cubicBezTo>
                    <a:cubicBezTo>
                      <a:pt x="998" y="423"/>
                      <a:pt x="1002" y="454"/>
                      <a:pt x="1002" y="464"/>
                    </a:cubicBezTo>
                    <a:cubicBezTo>
                      <a:pt x="1002" y="476"/>
                      <a:pt x="1001" y="474"/>
                      <a:pt x="1001" y="485"/>
                    </a:cubicBezTo>
                    <a:close/>
                  </a:path>
                </a:pathLst>
              </a:custGeom>
              <a:solidFill>
                <a:schemeClr val="accent3"/>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sp>
            <p:nvSpPr>
              <p:cNvPr id="55" name="Freeform 54"/>
              <p:cNvSpPr>
                <a:spLocks noEditPoints="1"/>
              </p:cNvSpPr>
              <p:nvPr/>
            </p:nvSpPr>
            <p:spPr bwMode="auto">
              <a:xfrm>
                <a:off x="376238" y="3263900"/>
                <a:ext cx="379413" cy="376237"/>
              </a:xfrm>
              <a:custGeom>
                <a:avLst/>
                <a:gdLst>
                  <a:gd name="T0" fmla="*/ 50 w 101"/>
                  <a:gd name="T1" fmla="*/ 0 h 100"/>
                  <a:gd name="T2" fmla="*/ 0 w 101"/>
                  <a:gd name="T3" fmla="*/ 50 h 100"/>
                  <a:gd name="T4" fmla="*/ 50 w 101"/>
                  <a:gd name="T5" fmla="*/ 100 h 100"/>
                  <a:gd name="T6" fmla="*/ 101 w 101"/>
                  <a:gd name="T7" fmla="*/ 50 h 100"/>
                  <a:gd name="T8" fmla="*/ 50 w 101"/>
                  <a:gd name="T9" fmla="*/ 0 h 100"/>
                  <a:gd name="T10" fmla="*/ 50 w 101"/>
                  <a:gd name="T11" fmla="*/ 67 h 100"/>
                  <a:gd name="T12" fmla="*/ 34 w 101"/>
                  <a:gd name="T13" fmla="*/ 50 h 100"/>
                  <a:gd name="T14" fmla="*/ 50 w 101"/>
                  <a:gd name="T15" fmla="*/ 33 h 100"/>
                  <a:gd name="T16" fmla="*/ 67 w 101"/>
                  <a:gd name="T17" fmla="*/ 50 h 100"/>
                  <a:gd name="T18" fmla="*/ 50 w 101"/>
                  <a:gd name="T19" fmla="*/ 6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0">
                    <a:moveTo>
                      <a:pt x="50" y="0"/>
                    </a:moveTo>
                    <a:cubicBezTo>
                      <a:pt x="23" y="0"/>
                      <a:pt x="0" y="22"/>
                      <a:pt x="0" y="50"/>
                    </a:cubicBezTo>
                    <a:cubicBezTo>
                      <a:pt x="0" y="77"/>
                      <a:pt x="23" y="100"/>
                      <a:pt x="50" y="100"/>
                    </a:cubicBezTo>
                    <a:cubicBezTo>
                      <a:pt x="78" y="100"/>
                      <a:pt x="101" y="77"/>
                      <a:pt x="101" y="50"/>
                    </a:cubicBezTo>
                    <a:cubicBezTo>
                      <a:pt x="101" y="22"/>
                      <a:pt x="78" y="0"/>
                      <a:pt x="50" y="0"/>
                    </a:cubicBezTo>
                    <a:close/>
                    <a:moveTo>
                      <a:pt x="50" y="67"/>
                    </a:moveTo>
                    <a:cubicBezTo>
                      <a:pt x="41" y="67"/>
                      <a:pt x="34" y="59"/>
                      <a:pt x="34" y="50"/>
                    </a:cubicBezTo>
                    <a:cubicBezTo>
                      <a:pt x="34" y="41"/>
                      <a:pt x="41" y="33"/>
                      <a:pt x="50" y="33"/>
                    </a:cubicBezTo>
                    <a:cubicBezTo>
                      <a:pt x="60" y="33"/>
                      <a:pt x="67" y="41"/>
                      <a:pt x="67" y="50"/>
                    </a:cubicBezTo>
                    <a:cubicBezTo>
                      <a:pt x="67" y="59"/>
                      <a:pt x="60" y="67"/>
                      <a:pt x="50" y="67"/>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grpSp>
      </p:grpSp>
      <p:grpSp>
        <p:nvGrpSpPr>
          <p:cNvPr id="14" name="Group 13"/>
          <p:cNvGrpSpPr>
            <a:grpSpLocks noChangeAspect="1"/>
          </p:cNvGrpSpPr>
          <p:nvPr/>
        </p:nvGrpSpPr>
        <p:grpSpPr>
          <a:xfrm>
            <a:off x="7307041" y="4028151"/>
            <a:ext cx="471240" cy="471240"/>
            <a:chOff x="4334203" y="4290546"/>
            <a:chExt cx="504000" cy="504000"/>
          </a:xfrm>
        </p:grpSpPr>
        <p:sp>
          <p:nvSpPr>
            <p:cNvPr id="47" name="Oval 46"/>
            <p:cNvSpPr>
              <a:spLocks/>
            </p:cNvSpPr>
            <p:nvPr/>
          </p:nvSpPr>
          <p:spPr>
            <a:xfrm>
              <a:off x="4334203" y="4290546"/>
              <a:ext cx="504000" cy="504000"/>
            </a:xfrm>
            <a:prstGeom prst="ellipse">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accent5"/>
                </a:solidFill>
              </a:endParaRPr>
            </a:p>
          </p:txBody>
        </p:sp>
        <p:grpSp>
          <p:nvGrpSpPr>
            <p:cNvPr id="48" name="Group 47"/>
            <p:cNvGrpSpPr>
              <a:grpSpLocks noChangeAspect="1"/>
            </p:cNvGrpSpPr>
            <p:nvPr/>
          </p:nvGrpSpPr>
          <p:grpSpPr>
            <a:xfrm>
              <a:off x="4407358" y="4365725"/>
              <a:ext cx="362669" cy="362670"/>
              <a:chOff x="7144279" y="2887135"/>
              <a:chExt cx="481012" cy="481013"/>
            </a:xfrm>
            <a:solidFill>
              <a:schemeClr val="bg1"/>
            </a:solidFill>
          </p:grpSpPr>
          <p:sp>
            <p:nvSpPr>
              <p:cNvPr id="49" name="Freeform 48"/>
              <p:cNvSpPr>
                <a:spLocks noEditPoints="1"/>
              </p:cNvSpPr>
              <p:nvPr/>
            </p:nvSpPr>
            <p:spPr bwMode="auto">
              <a:xfrm>
                <a:off x="7144279" y="2887135"/>
                <a:ext cx="481012" cy="481013"/>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solidFill>
                <a:schemeClr val="accent4"/>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50" name="Freeform 49"/>
              <p:cNvSpPr>
                <a:spLocks noEditPoints="1"/>
              </p:cNvSpPr>
              <p:nvPr/>
            </p:nvSpPr>
            <p:spPr bwMode="auto">
              <a:xfrm>
                <a:off x="7280804" y="3022072"/>
                <a:ext cx="209550" cy="21113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solidFill>
                <a:schemeClr val="accent4"/>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51" name="Freeform 50"/>
              <p:cNvSpPr>
                <a:spLocks noEditPoints="1"/>
              </p:cNvSpPr>
              <p:nvPr/>
            </p:nvSpPr>
            <p:spPr bwMode="auto">
              <a:xfrm>
                <a:off x="7325254" y="3066522"/>
                <a:ext cx="120650" cy="120650"/>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solidFill>
                <a:schemeClr val="accent4"/>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grpSp>
        <p:nvGrpSpPr>
          <p:cNvPr id="15" name="Group 14"/>
          <p:cNvGrpSpPr>
            <a:grpSpLocks noChangeAspect="1"/>
          </p:cNvGrpSpPr>
          <p:nvPr/>
        </p:nvGrpSpPr>
        <p:grpSpPr>
          <a:xfrm>
            <a:off x="7358089" y="2781554"/>
            <a:ext cx="471240" cy="471240"/>
            <a:chOff x="4386260" y="3043949"/>
            <a:chExt cx="504000" cy="504000"/>
          </a:xfrm>
        </p:grpSpPr>
        <p:sp>
          <p:nvSpPr>
            <p:cNvPr id="43" name="Oval 42"/>
            <p:cNvSpPr>
              <a:spLocks/>
            </p:cNvSpPr>
            <p:nvPr/>
          </p:nvSpPr>
          <p:spPr>
            <a:xfrm>
              <a:off x="4386260" y="3043949"/>
              <a:ext cx="504000" cy="504000"/>
            </a:xfrm>
            <a:prstGeom prst="ellipse">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accent5"/>
                </a:solidFill>
              </a:endParaRPr>
            </a:p>
          </p:txBody>
        </p:sp>
        <p:grpSp>
          <p:nvGrpSpPr>
            <p:cNvPr id="44" name="Group 43"/>
            <p:cNvGrpSpPr>
              <a:grpSpLocks noChangeAspect="1"/>
            </p:cNvGrpSpPr>
            <p:nvPr/>
          </p:nvGrpSpPr>
          <p:grpSpPr>
            <a:xfrm>
              <a:off x="4497860" y="3105286"/>
              <a:ext cx="268013" cy="358925"/>
              <a:chOff x="5280554" y="3849160"/>
              <a:chExt cx="360362" cy="482600"/>
            </a:xfrm>
            <a:solidFill>
              <a:schemeClr val="bg1"/>
            </a:solidFill>
          </p:grpSpPr>
          <p:sp>
            <p:nvSpPr>
              <p:cNvPr id="45" name="Freeform 44"/>
              <p:cNvSpPr>
                <a:spLocks noEditPoints="1"/>
              </p:cNvSpPr>
              <p:nvPr/>
            </p:nvSpPr>
            <p:spPr bwMode="auto">
              <a:xfrm>
                <a:off x="5280554" y="3849160"/>
                <a:ext cx="360362" cy="482600"/>
              </a:xfrm>
              <a:custGeom>
                <a:avLst/>
                <a:gdLst>
                  <a:gd name="T0" fmla="*/ 84 w 96"/>
                  <a:gd name="T1" fmla="*/ 52 h 128"/>
                  <a:gd name="T2" fmla="*/ 84 w 96"/>
                  <a:gd name="T3" fmla="*/ 36 h 128"/>
                  <a:gd name="T4" fmla="*/ 48 w 96"/>
                  <a:gd name="T5" fmla="*/ 0 h 128"/>
                  <a:gd name="T6" fmla="*/ 12 w 96"/>
                  <a:gd name="T7" fmla="*/ 36 h 128"/>
                  <a:gd name="T8" fmla="*/ 12 w 96"/>
                  <a:gd name="T9" fmla="*/ 52 h 128"/>
                  <a:gd name="T10" fmla="*/ 0 w 96"/>
                  <a:gd name="T11" fmla="*/ 64 h 128"/>
                  <a:gd name="T12" fmla="*/ 0 w 96"/>
                  <a:gd name="T13" fmla="*/ 76 h 128"/>
                  <a:gd name="T14" fmla="*/ 0 w 96"/>
                  <a:gd name="T15" fmla="*/ 80 h 128"/>
                  <a:gd name="T16" fmla="*/ 0 w 96"/>
                  <a:gd name="T17" fmla="*/ 88 h 128"/>
                  <a:gd name="T18" fmla="*/ 0 w 96"/>
                  <a:gd name="T19" fmla="*/ 92 h 128"/>
                  <a:gd name="T20" fmla="*/ 36 w 96"/>
                  <a:gd name="T21" fmla="*/ 128 h 128"/>
                  <a:gd name="T22" fmla="*/ 60 w 96"/>
                  <a:gd name="T23" fmla="*/ 128 h 128"/>
                  <a:gd name="T24" fmla="*/ 96 w 96"/>
                  <a:gd name="T25" fmla="*/ 92 h 128"/>
                  <a:gd name="T26" fmla="*/ 96 w 96"/>
                  <a:gd name="T27" fmla="*/ 88 h 128"/>
                  <a:gd name="T28" fmla="*/ 96 w 96"/>
                  <a:gd name="T29" fmla="*/ 80 h 128"/>
                  <a:gd name="T30" fmla="*/ 96 w 96"/>
                  <a:gd name="T31" fmla="*/ 76 h 128"/>
                  <a:gd name="T32" fmla="*/ 96 w 96"/>
                  <a:gd name="T33" fmla="*/ 64 h 128"/>
                  <a:gd name="T34" fmla="*/ 84 w 96"/>
                  <a:gd name="T35" fmla="*/ 52 h 128"/>
                  <a:gd name="T36" fmla="*/ 20 w 96"/>
                  <a:gd name="T37" fmla="*/ 36 h 128"/>
                  <a:gd name="T38" fmla="*/ 48 w 96"/>
                  <a:gd name="T39" fmla="*/ 8 h 128"/>
                  <a:gd name="T40" fmla="*/ 76 w 96"/>
                  <a:gd name="T41" fmla="*/ 36 h 128"/>
                  <a:gd name="T42" fmla="*/ 76 w 96"/>
                  <a:gd name="T43" fmla="*/ 52 h 128"/>
                  <a:gd name="T44" fmla="*/ 68 w 96"/>
                  <a:gd name="T45" fmla="*/ 52 h 128"/>
                  <a:gd name="T46" fmla="*/ 68 w 96"/>
                  <a:gd name="T47" fmla="*/ 36 h 128"/>
                  <a:gd name="T48" fmla="*/ 48 w 96"/>
                  <a:gd name="T49" fmla="*/ 16 h 128"/>
                  <a:gd name="T50" fmla="*/ 28 w 96"/>
                  <a:gd name="T51" fmla="*/ 36 h 128"/>
                  <a:gd name="T52" fmla="*/ 28 w 96"/>
                  <a:gd name="T53" fmla="*/ 52 h 128"/>
                  <a:gd name="T54" fmla="*/ 20 w 96"/>
                  <a:gd name="T55" fmla="*/ 52 h 128"/>
                  <a:gd name="T56" fmla="*/ 20 w 96"/>
                  <a:gd name="T57" fmla="*/ 36 h 128"/>
                  <a:gd name="T58" fmla="*/ 64 w 96"/>
                  <a:gd name="T59" fmla="*/ 36 h 128"/>
                  <a:gd name="T60" fmla="*/ 64 w 96"/>
                  <a:gd name="T61" fmla="*/ 36 h 128"/>
                  <a:gd name="T62" fmla="*/ 64 w 96"/>
                  <a:gd name="T63" fmla="*/ 52 h 128"/>
                  <a:gd name="T64" fmla="*/ 32 w 96"/>
                  <a:gd name="T65" fmla="*/ 52 h 128"/>
                  <a:gd name="T66" fmla="*/ 32 w 96"/>
                  <a:gd name="T67" fmla="*/ 36 h 128"/>
                  <a:gd name="T68" fmla="*/ 32 w 96"/>
                  <a:gd name="T69" fmla="*/ 36 h 128"/>
                  <a:gd name="T70" fmla="*/ 48 w 96"/>
                  <a:gd name="T71" fmla="*/ 20 h 128"/>
                  <a:gd name="T72" fmla="*/ 64 w 96"/>
                  <a:gd name="T73" fmla="*/ 36 h 128"/>
                  <a:gd name="T74" fmla="*/ 88 w 96"/>
                  <a:gd name="T75" fmla="*/ 76 h 128"/>
                  <a:gd name="T76" fmla="*/ 88 w 96"/>
                  <a:gd name="T77" fmla="*/ 80 h 128"/>
                  <a:gd name="T78" fmla="*/ 88 w 96"/>
                  <a:gd name="T79" fmla="*/ 88 h 128"/>
                  <a:gd name="T80" fmla="*/ 88 w 96"/>
                  <a:gd name="T81" fmla="*/ 92 h 128"/>
                  <a:gd name="T82" fmla="*/ 60 w 96"/>
                  <a:gd name="T83" fmla="*/ 120 h 128"/>
                  <a:gd name="T84" fmla="*/ 36 w 96"/>
                  <a:gd name="T85" fmla="*/ 120 h 128"/>
                  <a:gd name="T86" fmla="*/ 8 w 96"/>
                  <a:gd name="T87" fmla="*/ 92 h 128"/>
                  <a:gd name="T88" fmla="*/ 8 w 96"/>
                  <a:gd name="T89" fmla="*/ 88 h 128"/>
                  <a:gd name="T90" fmla="*/ 8 w 96"/>
                  <a:gd name="T91" fmla="*/ 80 h 128"/>
                  <a:gd name="T92" fmla="*/ 8 w 96"/>
                  <a:gd name="T93" fmla="*/ 76 h 128"/>
                  <a:gd name="T94" fmla="*/ 8 w 96"/>
                  <a:gd name="T95" fmla="*/ 64 h 128"/>
                  <a:gd name="T96" fmla="*/ 12 w 96"/>
                  <a:gd name="T97" fmla="*/ 60 h 128"/>
                  <a:gd name="T98" fmla="*/ 20 w 96"/>
                  <a:gd name="T99" fmla="*/ 60 h 128"/>
                  <a:gd name="T100" fmla="*/ 76 w 96"/>
                  <a:gd name="T101" fmla="*/ 60 h 128"/>
                  <a:gd name="T102" fmla="*/ 84 w 96"/>
                  <a:gd name="T103" fmla="*/ 60 h 128"/>
                  <a:gd name="T104" fmla="*/ 88 w 96"/>
                  <a:gd name="T105" fmla="*/ 64 h 128"/>
                  <a:gd name="T106" fmla="*/ 88 w 96"/>
                  <a:gd name="T107" fmla="*/ 7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128">
                    <a:moveTo>
                      <a:pt x="84" y="52"/>
                    </a:moveTo>
                    <a:cubicBezTo>
                      <a:pt x="84" y="36"/>
                      <a:pt x="84" y="36"/>
                      <a:pt x="84" y="36"/>
                    </a:cubicBezTo>
                    <a:cubicBezTo>
                      <a:pt x="84" y="16"/>
                      <a:pt x="68" y="0"/>
                      <a:pt x="48" y="0"/>
                    </a:cubicBezTo>
                    <a:cubicBezTo>
                      <a:pt x="28" y="0"/>
                      <a:pt x="12" y="16"/>
                      <a:pt x="12" y="36"/>
                    </a:cubicBezTo>
                    <a:cubicBezTo>
                      <a:pt x="12" y="52"/>
                      <a:pt x="12" y="52"/>
                      <a:pt x="12" y="52"/>
                    </a:cubicBezTo>
                    <a:cubicBezTo>
                      <a:pt x="5" y="52"/>
                      <a:pt x="0" y="57"/>
                      <a:pt x="0" y="64"/>
                    </a:cubicBezTo>
                    <a:cubicBezTo>
                      <a:pt x="0" y="76"/>
                      <a:pt x="0" y="76"/>
                      <a:pt x="0" y="76"/>
                    </a:cubicBezTo>
                    <a:cubicBezTo>
                      <a:pt x="0" y="80"/>
                      <a:pt x="0" y="80"/>
                      <a:pt x="0" y="80"/>
                    </a:cubicBezTo>
                    <a:cubicBezTo>
                      <a:pt x="0" y="88"/>
                      <a:pt x="0" y="88"/>
                      <a:pt x="0" y="88"/>
                    </a:cubicBezTo>
                    <a:cubicBezTo>
                      <a:pt x="0" y="92"/>
                      <a:pt x="0" y="92"/>
                      <a:pt x="0" y="92"/>
                    </a:cubicBezTo>
                    <a:cubicBezTo>
                      <a:pt x="0" y="112"/>
                      <a:pt x="16" y="128"/>
                      <a:pt x="36" y="128"/>
                    </a:cubicBezTo>
                    <a:cubicBezTo>
                      <a:pt x="60" y="128"/>
                      <a:pt x="60" y="128"/>
                      <a:pt x="60" y="128"/>
                    </a:cubicBezTo>
                    <a:cubicBezTo>
                      <a:pt x="80" y="128"/>
                      <a:pt x="96" y="112"/>
                      <a:pt x="96" y="92"/>
                    </a:cubicBezTo>
                    <a:cubicBezTo>
                      <a:pt x="96" y="88"/>
                      <a:pt x="96" y="88"/>
                      <a:pt x="96" y="88"/>
                    </a:cubicBezTo>
                    <a:cubicBezTo>
                      <a:pt x="96" y="80"/>
                      <a:pt x="96" y="80"/>
                      <a:pt x="96" y="80"/>
                    </a:cubicBezTo>
                    <a:cubicBezTo>
                      <a:pt x="96" y="76"/>
                      <a:pt x="96" y="76"/>
                      <a:pt x="96" y="76"/>
                    </a:cubicBezTo>
                    <a:cubicBezTo>
                      <a:pt x="96" y="64"/>
                      <a:pt x="96" y="64"/>
                      <a:pt x="96" y="64"/>
                    </a:cubicBezTo>
                    <a:cubicBezTo>
                      <a:pt x="96" y="57"/>
                      <a:pt x="91" y="52"/>
                      <a:pt x="84" y="52"/>
                    </a:cubicBezTo>
                    <a:close/>
                    <a:moveTo>
                      <a:pt x="20" y="36"/>
                    </a:moveTo>
                    <a:cubicBezTo>
                      <a:pt x="20" y="21"/>
                      <a:pt x="33" y="8"/>
                      <a:pt x="48" y="8"/>
                    </a:cubicBezTo>
                    <a:cubicBezTo>
                      <a:pt x="63" y="8"/>
                      <a:pt x="76" y="21"/>
                      <a:pt x="76" y="36"/>
                    </a:cubicBezTo>
                    <a:cubicBezTo>
                      <a:pt x="76" y="52"/>
                      <a:pt x="76" y="52"/>
                      <a:pt x="76" y="52"/>
                    </a:cubicBezTo>
                    <a:cubicBezTo>
                      <a:pt x="68" y="52"/>
                      <a:pt x="68" y="52"/>
                      <a:pt x="68" y="52"/>
                    </a:cubicBezTo>
                    <a:cubicBezTo>
                      <a:pt x="68" y="36"/>
                      <a:pt x="68" y="36"/>
                      <a:pt x="68" y="36"/>
                    </a:cubicBezTo>
                    <a:cubicBezTo>
                      <a:pt x="68" y="25"/>
                      <a:pt x="59" y="16"/>
                      <a:pt x="48" y="16"/>
                    </a:cubicBezTo>
                    <a:cubicBezTo>
                      <a:pt x="37" y="16"/>
                      <a:pt x="28" y="25"/>
                      <a:pt x="28" y="36"/>
                    </a:cubicBezTo>
                    <a:cubicBezTo>
                      <a:pt x="28" y="52"/>
                      <a:pt x="28" y="52"/>
                      <a:pt x="28" y="52"/>
                    </a:cubicBezTo>
                    <a:cubicBezTo>
                      <a:pt x="20" y="52"/>
                      <a:pt x="20" y="52"/>
                      <a:pt x="20" y="52"/>
                    </a:cubicBezTo>
                    <a:lnTo>
                      <a:pt x="20" y="36"/>
                    </a:lnTo>
                    <a:close/>
                    <a:moveTo>
                      <a:pt x="64" y="36"/>
                    </a:moveTo>
                    <a:cubicBezTo>
                      <a:pt x="64" y="36"/>
                      <a:pt x="64" y="36"/>
                      <a:pt x="64" y="36"/>
                    </a:cubicBezTo>
                    <a:cubicBezTo>
                      <a:pt x="64" y="52"/>
                      <a:pt x="64" y="52"/>
                      <a:pt x="64" y="52"/>
                    </a:cubicBezTo>
                    <a:cubicBezTo>
                      <a:pt x="32" y="52"/>
                      <a:pt x="32" y="52"/>
                      <a:pt x="32" y="52"/>
                    </a:cubicBezTo>
                    <a:cubicBezTo>
                      <a:pt x="32" y="36"/>
                      <a:pt x="32" y="36"/>
                      <a:pt x="32" y="36"/>
                    </a:cubicBezTo>
                    <a:cubicBezTo>
                      <a:pt x="32" y="36"/>
                      <a:pt x="32" y="36"/>
                      <a:pt x="32" y="36"/>
                    </a:cubicBezTo>
                    <a:cubicBezTo>
                      <a:pt x="32" y="27"/>
                      <a:pt x="39" y="20"/>
                      <a:pt x="48" y="20"/>
                    </a:cubicBezTo>
                    <a:cubicBezTo>
                      <a:pt x="57" y="20"/>
                      <a:pt x="64" y="27"/>
                      <a:pt x="64" y="36"/>
                    </a:cubicBezTo>
                    <a:close/>
                    <a:moveTo>
                      <a:pt x="88" y="76"/>
                    </a:moveTo>
                    <a:cubicBezTo>
                      <a:pt x="88" y="80"/>
                      <a:pt x="88" y="80"/>
                      <a:pt x="88" y="80"/>
                    </a:cubicBezTo>
                    <a:cubicBezTo>
                      <a:pt x="88" y="88"/>
                      <a:pt x="88" y="88"/>
                      <a:pt x="88" y="88"/>
                    </a:cubicBezTo>
                    <a:cubicBezTo>
                      <a:pt x="88" y="92"/>
                      <a:pt x="88" y="92"/>
                      <a:pt x="88" y="92"/>
                    </a:cubicBezTo>
                    <a:cubicBezTo>
                      <a:pt x="88" y="107"/>
                      <a:pt x="75" y="120"/>
                      <a:pt x="60" y="120"/>
                    </a:cubicBezTo>
                    <a:cubicBezTo>
                      <a:pt x="36" y="120"/>
                      <a:pt x="36" y="120"/>
                      <a:pt x="36" y="120"/>
                    </a:cubicBezTo>
                    <a:cubicBezTo>
                      <a:pt x="21" y="120"/>
                      <a:pt x="8" y="107"/>
                      <a:pt x="8" y="92"/>
                    </a:cubicBezTo>
                    <a:cubicBezTo>
                      <a:pt x="8" y="88"/>
                      <a:pt x="8" y="88"/>
                      <a:pt x="8" y="88"/>
                    </a:cubicBezTo>
                    <a:cubicBezTo>
                      <a:pt x="8" y="80"/>
                      <a:pt x="8" y="80"/>
                      <a:pt x="8" y="80"/>
                    </a:cubicBezTo>
                    <a:cubicBezTo>
                      <a:pt x="8" y="76"/>
                      <a:pt x="8" y="76"/>
                      <a:pt x="8" y="76"/>
                    </a:cubicBezTo>
                    <a:cubicBezTo>
                      <a:pt x="8" y="64"/>
                      <a:pt x="8" y="64"/>
                      <a:pt x="8" y="64"/>
                    </a:cubicBezTo>
                    <a:cubicBezTo>
                      <a:pt x="8" y="62"/>
                      <a:pt x="10" y="60"/>
                      <a:pt x="12" y="60"/>
                    </a:cubicBezTo>
                    <a:cubicBezTo>
                      <a:pt x="15" y="60"/>
                      <a:pt x="17" y="60"/>
                      <a:pt x="20" y="60"/>
                    </a:cubicBezTo>
                    <a:cubicBezTo>
                      <a:pt x="76" y="60"/>
                      <a:pt x="76" y="60"/>
                      <a:pt x="76" y="60"/>
                    </a:cubicBezTo>
                    <a:cubicBezTo>
                      <a:pt x="79" y="60"/>
                      <a:pt x="81" y="60"/>
                      <a:pt x="84" y="60"/>
                    </a:cubicBezTo>
                    <a:cubicBezTo>
                      <a:pt x="86" y="60"/>
                      <a:pt x="88" y="62"/>
                      <a:pt x="88" y="64"/>
                    </a:cubicBezTo>
                    <a:lnTo>
                      <a:pt x="88" y="76"/>
                    </a:lnTo>
                    <a:close/>
                  </a:path>
                </a:pathLst>
              </a:custGeom>
              <a:solidFill>
                <a:schemeClr val="accent5"/>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46" name="Freeform 45"/>
              <p:cNvSpPr>
                <a:spLocks/>
              </p:cNvSpPr>
              <p:nvPr/>
            </p:nvSpPr>
            <p:spPr bwMode="auto">
              <a:xfrm>
                <a:off x="5431366" y="4136497"/>
                <a:ext cx="60325" cy="88900"/>
              </a:xfrm>
              <a:custGeom>
                <a:avLst/>
                <a:gdLst>
                  <a:gd name="T0" fmla="*/ 8 w 16"/>
                  <a:gd name="T1" fmla="*/ 0 h 24"/>
                  <a:gd name="T2" fmla="*/ 0 w 16"/>
                  <a:gd name="T3" fmla="*/ 8 h 24"/>
                  <a:gd name="T4" fmla="*/ 3 w 16"/>
                  <a:gd name="T5" fmla="*/ 19 h 24"/>
                  <a:gd name="T6" fmla="*/ 8 w 16"/>
                  <a:gd name="T7" fmla="*/ 24 h 24"/>
                  <a:gd name="T8" fmla="*/ 13 w 16"/>
                  <a:gd name="T9" fmla="*/ 19 h 24"/>
                  <a:gd name="T10" fmla="*/ 16 w 16"/>
                  <a:gd name="T11" fmla="*/ 8 h 24"/>
                  <a:gd name="T12" fmla="*/ 8 w 16"/>
                  <a:gd name="T13" fmla="*/ 0 h 24"/>
                </a:gdLst>
                <a:ahLst/>
                <a:cxnLst>
                  <a:cxn ang="0">
                    <a:pos x="T0" y="T1"/>
                  </a:cxn>
                  <a:cxn ang="0">
                    <a:pos x="T2" y="T3"/>
                  </a:cxn>
                  <a:cxn ang="0">
                    <a:pos x="T4" y="T5"/>
                  </a:cxn>
                  <a:cxn ang="0">
                    <a:pos x="T6" y="T7"/>
                  </a:cxn>
                  <a:cxn ang="0">
                    <a:pos x="T8" y="T9"/>
                  </a:cxn>
                  <a:cxn ang="0">
                    <a:pos x="T10" y="T11"/>
                  </a:cxn>
                  <a:cxn ang="0">
                    <a:pos x="T12" y="T13"/>
                  </a:cxn>
                </a:cxnLst>
                <a:rect l="0" t="0" r="r" b="b"/>
                <a:pathLst>
                  <a:path w="16" h="24">
                    <a:moveTo>
                      <a:pt x="8" y="0"/>
                    </a:moveTo>
                    <a:cubicBezTo>
                      <a:pt x="4" y="0"/>
                      <a:pt x="0" y="4"/>
                      <a:pt x="0" y="8"/>
                    </a:cubicBezTo>
                    <a:cubicBezTo>
                      <a:pt x="0" y="10"/>
                      <a:pt x="1" y="15"/>
                      <a:pt x="3" y="19"/>
                    </a:cubicBezTo>
                    <a:cubicBezTo>
                      <a:pt x="4" y="22"/>
                      <a:pt x="5" y="24"/>
                      <a:pt x="8" y="24"/>
                    </a:cubicBezTo>
                    <a:cubicBezTo>
                      <a:pt x="11" y="24"/>
                      <a:pt x="12" y="22"/>
                      <a:pt x="13" y="19"/>
                    </a:cubicBezTo>
                    <a:cubicBezTo>
                      <a:pt x="15" y="15"/>
                      <a:pt x="16" y="10"/>
                      <a:pt x="16" y="8"/>
                    </a:cubicBezTo>
                    <a:cubicBezTo>
                      <a:pt x="16" y="4"/>
                      <a:pt x="12" y="0"/>
                      <a:pt x="8" y="0"/>
                    </a:cubicBezTo>
                    <a:close/>
                  </a:path>
                </a:pathLst>
              </a:custGeom>
              <a:solidFill>
                <a:schemeClr val="accent5"/>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grpSp>
        <p:nvGrpSpPr>
          <p:cNvPr id="16" name="Group 15"/>
          <p:cNvGrpSpPr>
            <a:grpSpLocks noChangeAspect="1"/>
          </p:cNvGrpSpPr>
          <p:nvPr/>
        </p:nvGrpSpPr>
        <p:grpSpPr>
          <a:xfrm>
            <a:off x="8240964" y="2090316"/>
            <a:ext cx="471240" cy="471240"/>
            <a:chOff x="5255630" y="2222085"/>
            <a:chExt cx="504000" cy="504000"/>
          </a:xfrm>
        </p:grpSpPr>
        <p:sp>
          <p:nvSpPr>
            <p:cNvPr id="37" name="Oval 36"/>
            <p:cNvSpPr>
              <a:spLocks/>
            </p:cNvSpPr>
            <p:nvPr/>
          </p:nvSpPr>
          <p:spPr>
            <a:xfrm>
              <a:off x="5255630" y="2222085"/>
              <a:ext cx="504000" cy="504000"/>
            </a:xfrm>
            <a:prstGeom prst="ellipse">
              <a:avLst/>
            </a:prstGeom>
            <a:solidFill>
              <a:schemeClr val="bg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a:solidFill>
                  <a:schemeClr val="accent5"/>
                </a:solidFill>
              </a:endParaRPr>
            </a:p>
          </p:txBody>
        </p:sp>
        <p:grpSp>
          <p:nvGrpSpPr>
            <p:cNvPr id="38" name="Group 37"/>
            <p:cNvGrpSpPr>
              <a:grpSpLocks noChangeAspect="1"/>
            </p:cNvGrpSpPr>
            <p:nvPr/>
          </p:nvGrpSpPr>
          <p:grpSpPr>
            <a:xfrm>
              <a:off x="5358249" y="2315877"/>
              <a:ext cx="277338" cy="317109"/>
              <a:chOff x="3326341" y="2887135"/>
              <a:chExt cx="420687" cy="481013"/>
            </a:xfrm>
            <a:solidFill>
              <a:schemeClr val="bg1"/>
            </a:solidFill>
          </p:grpSpPr>
          <p:sp>
            <p:nvSpPr>
              <p:cNvPr id="39" name="Freeform 38"/>
              <p:cNvSpPr>
                <a:spLocks noEditPoints="1"/>
              </p:cNvSpPr>
              <p:nvPr/>
            </p:nvSpPr>
            <p:spPr bwMode="auto">
              <a:xfrm>
                <a:off x="3326341" y="2887135"/>
                <a:ext cx="420687" cy="481013"/>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solidFill>
                <a:schemeClr val="accent6"/>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40" name="Freeform 39"/>
              <p:cNvSpPr>
                <a:spLocks noEditPoints="1"/>
              </p:cNvSpPr>
              <p:nvPr/>
            </p:nvSpPr>
            <p:spPr bwMode="auto">
              <a:xfrm>
                <a:off x="3416829" y="3082397"/>
                <a:ext cx="60325" cy="225425"/>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solidFill>
                <a:schemeClr val="accent6"/>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41" name="Freeform 40"/>
              <p:cNvSpPr>
                <a:spLocks noEditPoints="1"/>
              </p:cNvSpPr>
              <p:nvPr/>
            </p:nvSpPr>
            <p:spPr bwMode="auto">
              <a:xfrm>
                <a:off x="3507316" y="3082397"/>
                <a:ext cx="58737" cy="225425"/>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solidFill>
                <a:schemeClr val="accent6"/>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42" name="Freeform 41"/>
              <p:cNvSpPr>
                <a:spLocks noEditPoints="1"/>
              </p:cNvSpPr>
              <p:nvPr/>
            </p:nvSpPr>
            <p:spPr bwMode="auto">
              <a:xfrm>
                <a:off x="3596216" y="3082397"/>
                <a:ext cx="60325" cy="225425"/>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solidFill>
                <a:schemeClr val="accent6"/>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sp>
        <p:nvSpPr>
          <p:cNvPr id="18" name="Content Placeholder 2"/>
          <p:cNvSpPr txBox="1">
            <a:spLocks/>
          </p:cNvSpPr>
          <p:nvPr/>
        </p:nvSpPr>
        <p:spPr>
          <a:xfrm>
            <a:off x="815101" y="2351086"/>
            <a:ext cx="5313283" cy="2282416"/>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200" dirty="0" err="1" smtClean="0">
                <a:solidFill>
                  <a:schemeClr val="bg1">
                    <a:lumMod val="65000"/>
                  </a:schemeClr>
                </a:solidFill>
                <a:ea typeface="Roboto" panose="02000000000000000000" pitchFamily="2" charset="0"/>
                <a:cs typeface="Arial" panose="020B0604020202020204" pitchFamily="34" charset="0"/>
              </a:rPr>
              <a:t>Lorem</a:t>
            </a:r>
            <a:r>
              <a:rPr lang="en-US" sz="1200" dirty="0" smtClean="0">
                <a:solidFill>
                  <a:schemeClr val="bg1">
                    <a:lumMod val="65000"/>
                  </a:schemeClr>
                </a:solidFill>
                <a:ea typeface="Roboto" panose="02000000000000000000" pitchFamily="2" charset="0"/>
                <a:cs typeface="Arial" panose="020B0604020202020204" pitchFamily="34" charset="0"/>
              </a:rPr>
              <a:t> Ipsum has been the industry's standard dummy text ever since the 1500s, when an unknown printer took a galley of type and scrambled it to make a type specimen book. It has survived not only five centuries, but also the leap into electronic typesetting.</a:t>
            </a:r>
            <a:r>
              <a:rPr lang="id-ID" sz="1200" dirty="0" smtClean="0">
                <a:solidFill>
                  <a:schemeClr val="bg1">
                    <a:lumMod val="65000"/>
                  </a:schemeClr>
                </a:solidFill>
                <a:ea typeface="Roboto" panose="02000000000000000000" pitchFamily="2" charset="0"/>
                <a:cs typeface="Arial" panose="020B0604020202020204" pitchFamily="34" charset="0"/>
              </a:rPr>
              <a:t> </a:t>
            </a:r>
            <a:r>
              <a:rPr lang="en-US" sz="1200" dirty="0" smtClean="0">
                <a:solidFill>
                  <a:schemeClr val="bg1">
                    <a:lumMod val="65000"/>
                  </a:schemeClr>
                </a:solidFill>
                <a:ea typeface="Roboto" panose="02000000000000000000" pitchFamily="2" charset="0"/>
                <a:cs typeface="Arial" panose="020B0604020202020204" pitchFamily="34" charset="0"/>
              </a:rPr>
              <a:t>It was </a:t>
            </a:r>
            <a:r>
              <a:rPr lang="en-US" sz="1200" dirty="0" err="1" smtClean="0">
                <a:solidFill>
                  <a:schemeClr val="bg1">
                    <a:lumMod val="65000"/>
                  </a:schemeClr>
                </a:solidFill>
                <a:ea typeface="Roboto" panose="02000000000000000000" pitchFamily="2" charset="0"/>
                <a:cs typeface="Arial" panose="020B0604020202020204" pitchFamily="34" charset="0"/>
              </a:rPr>
              <a:t>popularised</a:t>
            </a:r>
            <a:r>
              <a:rPr lang="en-US" sz="1200" dirty="0" smtClean="0">
                <a:solidFill>
                  <a:schemeClr val="bg1">
                    <a:lumMod val="65000"/>
                  </a:schemeClr>
                </a:solidFill>
                <a:ea typeface="Roboto" panose="02000000000000000000" pitchFamily="2" charset="0"/>
                <a:cs typeface="Arial" panose="020B0604020202020204" pitchFamily="34" charset="0"/>
              </a:rPr>
              <a:t> in the 1960s with the release of </a:t>
            </a:r>
            <a:r>
              <a:rPr lang="en-US" sz="1200" dirty="0" err="1" smtClean="0">
                <a:solidFill>
                  <a:schemeClr val="bg1">
                    <a:lumMod val="65000"/>
                  </a:schemeClr>
                </a:solidFill>
                <a:ea typeface="Roboto" panose="02000000000000000000" pitchFamily="2" charset="0"/>
                <a:cs typeface="Arial" panose="020B0604020202020204" pitchFamily="34" charset="0"/>
              </a:rPr>
              <a:t>Letraset</a:t>
            </a:r>
            <a:r>
              <a:rPr lang="en-US" sz="1200" dirty="0" smtClean="0">
                <a:solidFill>
                  <a:schemeClr val="bg1">
                    <a:lumMod val="65000"/>
                  </a:schemeClr>
                </a:solidFill>
                <a:ea typeface="Roboto" panose="02000000000000000000" pitchFamily="2" charset="0"/>
                <a:cs typeface="Arial" panose="020B0604020202020204" pitchFamily="34" charset="0"/>
              </a:rPr>
              <a:t> sheets containing Lorem </a:t>
            </a:r>
            <a:r>
              <a:rPr lang="en-US" sz="1200" dirty="0" err="1" smtClean="0">
                <a:solidFill>
                  <a:schemeClr val="bg1">
                    <a:lumMod val="65000"/>
                  </a:schemeClr>
                </a:solidFill>
                <a:ea typeface="Roboto" panose="02000000000000000000" pitchFamily="2" charset="0"/>
                <a:cs typeface="Arial" panose="020B0604020202020204" pitchFamily="34" charset="0"/>
              </a:rPr>
              <a:t>Ipsum</a:t>
            </a:r>
            <a:r>
              <a:rPr lang="en-US" sz="1200" dirty="0" smtClean="0">
                <a:solidFill>
                  <a:schemeClr val="bg1">
                    <a:lumMod val="65000"/>
                  </a:schemeClr>
                </a:solidFill>
                <a:ea typeface="Roboto" panose="02000000000000000000" pitchFamily="2" charset="0"/>
                <a:cs typeface="Arial" panose="020B0604020202020204" pitchFamily="34" charset="0"/>
              </a:rPr>
              <a:t> passages</a:t>
            </a:r>
            <a:r>
              <a:rPr lang="id-ID" sz="1200" dirty="0" smtClean="0">
                <a:solidFill>
                  <a:schemeClr val="bg1">
                    <a:lumMod val="65000"/>
                  </a:schemeClr>
                </a:solidFill>
                <a:ea typeface="Roboto" panose="02000000000000000000" pitchFamily="2" charset="0"/>
                <a:cs typeface="Arial" panose="020B0604020202020204" pitchFamily="34" charset="0"/>
              </a:rPr>
              <a:t>.</a:t>
            </a:r>
          </a:p>
          <a:p>
            <a:pPr algn="l">
              <a:lnSpc>
                <a:spcPct val="150000"/>
              </a:lnSpc>
            </a:pPr>
            <a:endParaRPr lang="id-ID" sz="1200" dirty="0" smtClean="0">
              <a:solidFill>
                <a:schemeClr val="bg1">
                  <a:lumMod val="50000"/>
                </a:schemeClr>
              </a:solidFill>
              <a:ea typeface="Roboto" panose="02000000000000000000" pitchFamily="2" charset="0"/>
              <a:cs typeface="Arial" panose="020B0604020202020204" pitchFamily="34" charset="0"/>
            </a:endParaRPr>
          </a:p>
          <a:p>
            <a:pPr algn="l">
              <a:lnSpc>
                <a:spcPct val="150000"/>
              </a:lnSpc>
            </a:pPr>
            <a:r>
              <a:rPr lang="en-US" sz="1200" dirty="0" smtClean="0">
                <a:solidFill>
                  <a:schemeClr val="bg1">
                    <a:lumMod val="50000"/>
                  </a:schemeClr>
                </a:solidFill>
                <a:ea typeface="Roboto" panose="02000000000000000000" pitchFamily="2" charset="0"/>
                <a:cs typeface="Arial" panose="020B0604020202020204" pitchFamily="34" charset="0"/>
              </a:rPr>
              <a:t>Bayan Takin</a:t>
            </a:r>
            <a:endParaRPr lang="id-ID" sz="1200" dirty="0" smtClean="0">
              <a:solidFill>
                <a:schemeClr val="bg1">
                  <a:lumMod val="50000"/>
                </a:schemeClr>
              </a:solidFill>
              <a:ea typeface="Roboto" panose="02000000000000000000" pitchFamily="2" charset="0"/>
              <a:cs typeface="Arial" panose="020B0604020202020204" pitchFamily="34" charset="0"/>
            </a:endParaRPr>
          </a:p>
          <a:p>
            <a:pPr algn="l"/>
            <a:r>
              <a:rPr lang="id-ID" sz="1050" dirty="0" smtClean="0">
                <a:solidFill>
                  <a:schemeClr val="bg1">
                    <a:lumMod val="75000"/>
                  </a:schemeClr>
                </a:solidFill>
                <a:ea typeface="Roboto" panose="02000000000000000000" pitchFamily="2" charset="0"/>
                <a:cs typeface="Arial" panose="020B0604020202020204" pitchFamily="34" charset="0"/>
              </a:rPr>
              <a:t>Manager</a:t>
            </a:r>
            <a:endParaRPr lang="en-US" sz="1100" dirty="0">
              <a:solidFill>
                <a:schemeClr val="bg1">
                  <a:lumMod val="75000"/>
                </a:schemeClr>
              </a:solidFill>
              <a:ea typeface="Roboto" panose="02000000000000000000" pitchFamily="2" charset="0"/>
              <a:cs typeface="Arial" panose="020B0604020202020204" pitchFamily="34" charset="0"/>
            </a:endParaRPr>
          </a:p>
        </p:txBody>
      </p:sp>
      <p:sp>
        <p:nvSpPr>
          <p:cNvPr id="19" name="TextBox 72"/>
          <p:cNvSpPr txBox="1"/>
          <p:nvPr/>
        </p:nvSpPr>
        <p:spPr>
          <a:xfrm>
            <a:off x="1028959" y="5008111"/>
            <a:ext cx="598241" cy="29238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300" b="1" dirty="0" smtClean="0">
                <a:solidFill>
                  <a:schemeClr val="accent1"/>
                </a:solidFill>
              </a:rPr>
              <a:t>Smart</a:t>
            </a:r>
            <a:endParaRPr lang="id-ID" sz="1300" b="1" dirty="0">
              <a:solidFill>
                <a:schemeClr val="accent1"/>
              </a:solidFill>
            </a:endParaRPr>
          </a:p>
        </p:txBody>
      </p:sp>
      <p:sp>
        <p:nvSpPr>
          <p:cNvPr id="20" name="TextBox 73"/>
          <p:cNvSpPr txBox="1"/>
          <p:nvPr/>
        </p:nvSpPr>
        <p:spPr>
          <a:xfrm>
            <a:off x="1032232" y="5285697"/>
            <a:ext cx="748090" cy="29238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300" b="1" dirty="0" smtClean="0">
                <a:solidFill>
                  <a:schemeClr val="accent2"/>
                </a:solidFill>
              </a:rPr>
              <a:t>Editable</a:t>
            </a:r>
            <a:endParaRPr lang="id-ID" sz="1300" b="1" dirty="0">
              <a:solidFill>
                <a:schemeClr val="accent2"/>
              </a:solidFill>
            </a:endParaRPr>
          </a:p>
        </p:txBody>
      </p:sp>
      <p:sp>
        <p:nvSpPr>
          <p:cNvPr id="21" name="TextBox 74"/>
          <p:cNvSpPr txBox="1"/>
          <p:nvPr/>
        </p:nvSpPr>
        <p:spPr>
          <a:xfrm>
            <a:off x="2316985" y="5002750"/>
            <a:ext cx="832279" cy="29238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300" b="1" dirty="0" smtClean="0">
                <a:solidFill>
                  <a:schemeClr val="accent3"/>
                </a:solidFill>
              </a:rPr>
              <a:t>Good Job</a:t>
            </a:r>
            <a:endParaRPr lang="id-ID" sz="1300" b="1" dirty="0">
              <a:solidFill>
                <a:schemeClr val="accent3"/>
              </a:solidFill>
            </a:endParaRPr>
          </a:p>
        </p:txBody>
      </p:sp>
      <p:sp>
        <p:nvSpPr>
          <p:cNvPr id="22" name="TextBox 75"/>
          <p:cNvSpPr txBox="1"/>
          <p:nvPr/>
        </p:nvSpPr>
        <p:spPr>
          <a:xfrm>
            <a:off x="2320258" y="5280336"/>
            <a:ext cx="762453" cy="29238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300" b="1" dirty="0" smtClean="0">
                <a:solidFill>
                  <a:schemeClr val="accent4"/>
                </a:solidFill>
              </a:rPr>
              <a:t>Improve</a:t>
            </a:r>
            <a:endParaRPr lang="id-ID" sz="1300" b="1" dirty="0">
              <a:solidFill>
                <a:schemeClr val="accent4"/>
              </a:solidFill>
            </a:endParaRPr>
          </a:p>
        </p:txBody>
      </p:sp>
      <p:sp>
        <p:nvSpPr>
          <p:cNvPr id="23" name="TextBox 76"/>
          <p:cNvSpPr txBox="1"/>
          <p:nvPr/>
        </p:nvSpPr>
        <p:spPr>
          <a:xfrm>
            <a:off x="3605011" y="5000638"/>
            <a:ext cx="719171" cy="29238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300" b="1" dirty="0" smtClean="0">
                <a:solidFill>
                  <a:schemeClr val="accent5"/>
                </a:solidFill>
              </a:rPr>
              <a:t>Protech</a:t>
            </a:r>
            <a:endParaRPr lang="id-ID" sz="1300" b="1" dirty="0">
              <a:solidFill>
                <a:schemeClr val="accent5"/>
              </a:solidFill>
            </a:endParaRPr>
          </a:p>
        </p:txBody>
      </p:sp>
      <p:sp>
        <p:nvSpPr>
          <p:cNvPr id="24" name="TextBox 77"/>
          <p:cNvSpPr txBox="1"/>
          <p:nvPr/>
        </p:nvSpPr>
        <p:spPr>
          <a:xfrm>
            <a:off x="3608284" y="5278224"/>
            <a:ext cx="702693" cy="29238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300" b="1" dirty="0" smtClean="0">
                <a:solidFill>
                  <a:schemeClr val="accent6"/>
                </a:solidFill>
              </a:rPr>
              <a:t>Recycle</a:t>
            </a:r>
            <a:endParaRPr lang="id-ID" sz="1300" b="1" dirty="0">
              <a:solidFill>
                <a:schemeClr val="accent6"/>
              </a:solidFill>
            </a:endParaRPr>
          </a:p>
        </p:txBody>
      </p:sp>
      <p:sp>
        <p:nvSpPr>
          <p:cNvPr id="25" name="TextBox 78"/>
          <p:cNvSpPr txBox="1"/>
          <p:nvPr/>
        </p:nvSpPr>
        <p:spPr>
          <a:xfrm>
            <a:off x="4899583" y="5000638"/>
            <a:ext cx="625043" cy="29238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300" b="1" dirty="0" smtClean="0">
                <a:solidFill>
                  <a:schemeClr val="tx1">
                    <a:lumMod val="90000"/>
                    <a:lumOff val="10000"/>
                  </a:schemeClr>
                </a:solidFill>
              </a:rPr>
              <a:t>Lovely</a:t>
            </a:r>
            <a:endParaRPr lang="id-ID" sz="1300" b="1" dirty="0">
              <a:solidFill>
                <a:schemeClr val="tx1">
                  <a:lumMod val="90000"/>
                  <a:lumOff val="10000"/>
                </a:schemeClr>
              </a:solidFill>
            </a:endParaRPr>
          </a:p>
        </p:txBody>
      </p:sp>
      <p:sp>
        <p:nvSpPr>
          <p:cNvPr id="26" name="TextBox 79"/>
          <p:cNvSpPr txBox="1"/>
          <p:nvPr/>
        </p:nvSpPr>
        <p:spPr>
          <a:xfrm>
            <a:off x="4888342" y="5278224"/>
            <a:ext cx="819455" cy="292388"/>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300" b="1" dirty="0" smtClean="0">
                <a:solidFill>
                  <a:schemeClr val="bg1">
                    <a:lumMod val="50000"/>
                  </a:schemeClr>
                </a:solidFill>
              </a:rPr>
              <a:t>Diamond</a:t>
            </a:r>
            <a:endParaRPr lang="id-ID" sz="1300" b="1" dirty="0">
              <a:solidFill>
                <a:schemeClr val="bg1">
                  <a:lumMod val="50000"/>
                </a:schemeClr>
              </a:solidFill>
            </a:endParaRPr>
          </a:p>
        </p:txBody>
      </p:sp>
      <p:sp>
        <p:nvSpPr>
          <p:cNvPr id="27" name="Oval 26"/>
          <p:cNvSpPr/>
          <p:nvPr/>
        </p:nvSpPr>
        <p:spPr>
          <a:xfrm>
            <a:off x="922173" y="5061192"/>
            <a:ext cx="144000" cy="144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400"/>
          </a:p>
        </p:txBody>
      </p:sp>
      <p:sp>
        <p:nvSpPr>
          <p:cNvPr id="28" name="Oval 27"/>
          <p:cNvSpPr/>
          <p:nvPr/>
        </p:nvSpPr>
        <p:spPr>
          <a:xfrm>
            <a:off x="928205" y="5346251"/>
            <a:ext cx="144000" cy="1440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400"/>
          </a:p>
        </p:txBody>
      </p:sp>
      <p:sp>
        <p:nvSpPr>
          <p:cNvPr id="29" name="Oval 28"/>
          <p:cNvSpPr/>
          <p:nvPr/>
        </p:nvSpPr>
        <p:spPr>
          <a:xfrm>
            <a:off x="2209455" y="5061192"/>
            <a:ext cx="144000" cy="14400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400"/>
          </a:p>
        </p:txBody>
      </p:sp>
      <p:sp>
        <p:nvSpPr>
          <p:cNvPr id="30" name="Oval 29"/>
          <p:cNvSpPr/>
          <p:nvPr/>
        </p:nvSpPr>
        <p:spPr>
          <a:xfrm>
            <a:off x="2215487" y="5346251"/>
            <a:ext cx="144000" cy="14400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400"/>
          </a:p>
        </p:txBody>
      </p:sp>
      <p:sp>
        <p:nvSpPr>
          <p:cNvPr id="31" name="Oval 30"/>
          <p:cNvSpPr/>
          <p:nvPr/>
        </p:nvSpPr>
        <p:spPr>
          <a:xfrm>
            <a:off x="3495379" y="5065789"/>
            <a:ext cx="144000" cy="144000"/>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400"/>
          </a:p>
        </p:txBody>
      </p:sp>
      <p:sp>
        <p:nvSpPr>
          <p:cNvPr id="32" name="Oval 31"/>
          <p:cNvSpPr/>
          <p:nvPr/>
        </p:nvSpPr>
        <p:spPr>
          <a:xfrm>
            <a:off x="3501411" y="5350848"/>
            <a:ext cx="144000" cy="1440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400"/>
          </a:p>
        </p:txBody>
      </p:sp>
      <p:sp>
        <p:nvSpPr>
          <p:cNvPr id="33" name="Oval 32"/>
          <p:cNvSpPr/>
          <p:nvPr/>
        </p:nvSpPr>
        <p:spPr>
          <a:xfrm>
            <a:off x="4789911" y="5057456"/>
            <a:ext cx="144000" cy="144000"/>
          </a:xfrm>
          <a:prstGeom prst="ellipse">
            <a:avLst/>
          </a:prstGeom>
          <a:no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400"/>
          </a:p>
        </p:txBody>
      </p:sp>
      <p:sp>
        <p:nvSpPr>
          <p:cNvPr id="34" name="Oval 33"/>
          <p:cNvSpPr/>
          <p:nvPr/>
        </p:nvSpPr>
        <p:spPr>
          <a:xfrm>
            <a:off x="4781429" y="5342515"/>
            <a:ext cx="144000" cy="14400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d-ID" sz="1400"/>
          </a:p>
        </p:txBody>
      </p:sp>
      <p:cxnSp>
        <p:nvCxnSpPr>
          <p:cNvPr id="35" name="Straight Connector 34"/>
          <p:cNvCxnSpPr/>
          <p:nvPr/>
        </p:nvCxnSpPr>
        <p:spPr>
          <a:xfrm>
            <a:off x="922173" y="5618953"/>
            <a:ext cx="4743060"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26431" y="4944039"/>
            <a:ext cx="4743060" cy="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652319"/>
      </p:ext>
    </p:extLst>
  </p:cSld>
  <p:clrMapOvr>
    <a:masterClrMapping/>
  </p:clrMapOvr>
  <mc:AlternateContent xmlns:mc="http://schemas.openxmlformats.org/markup-compatibility/2006" xmlns:p14="http://schemas.microsoft.com/office/powerpoint/2010/main">
    <mc:Choice Requires="p14">
      <p:transition spd="slow" p14:dur="1600" advClick="0" advTm="1000">
        <p14:conveyor dir="r"/>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2000"/>
                                        <p:tgtEl>
                                          <p:spTgt spid="7"/>
                                        </p:tgtEl>
                                      </p:cBhvr>
                                    </p:animEffect>
                                  </p:childTnLst>
                                </p:cTn>
                              </p:par>
                            </p:childTnLst>
                          </p:cTn>
                        </p:par>
                        <p:par>
                          <p:cTn id="15" fill="hold">
                            <p:stCondLst>
                              <p:cond delay="2500"/>
                            </p:stCondLst>
                            <p:childTnLst>
                              <p:par>
                                <p:cTn id="16" presetID="5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250" fill="hold"/>
                                        <p:tgtEl>
                                          <p:spTgt spid="8"/>
                                        </p:tgtEl>
                                        <p:attrNameLst>
                                          <p:attrName>ppt_w</p:attrName>
                                        </p:attrNameLst>
                                      </p:cBhvr>
                                      <p:tavLst>
                                        <p:tav tm="0">
                                          <p:val>
                                            <p:fltVal val="0"/>
                                          </p:val>
                                        </p:tav>
                                        <p:tav tm="100000">
                                          <p:val>
                                            <p:strVal val="#ppt_w"/>
                                          </p:val>
                                        </p:tav>
                                      </p:tavLst>
                                    </p:anim>
                                    <p:anim calcmode="lin" valueType="num">
                                      <p:cBhvr>
                                        <p:cTn id="19" dur="250" fill="hold"/>
                                        <p:tgtEl>
                                          <p:spTgt spid="8"/>
                                        </p:tgtEl>
                                        <p:attrNameLst>
                                          <p:attrName>ppt_h</p:attrName>
                                        </p:attrNameLst>
                                      </p:cBhvr>
                                      <p:tavLst>
                                        <p:tav tm="0">
                                          <p:val>
                                            <p:fltVal val="0"/>
                                          </p:val>
                                        </p:tav>
                                        <p:tav tm="100000">
                                          <p:val>
                                            <p:strVal val="#ppt_h"/>
                                          </p:val>
                                        </p:tav>
                                      </p:tavLst>
                                    </p:anim>
                                    <p:animEffect transition="in" filter="fade">
                                      <p:cBhvr>
                                        <p:cTn id="20" dur="250"/>
                                        <p:tgtEl>
                                          <p:spTgt spid="8"/>
                                        </p:tgtEl>
                                      </p:cBhvr>
                                    </p:animEffect>
                                  </p:childTnLst>
                                </p:cTn>
                              </p:par>
                            </p:childTnLst>
                          </p:cTn>
                        </p:par>
                        <p:par>
                          <p:cTn id="21" fill="hold">
                            <p:stCondLst>
                              <p:cond delay="2750"/>
                            </p:stCondLst>
                            <p:childTnLst>
                              <p:par>
                                <p:cTn id="22" presetID="53" presetClass="entr" presetSubtype="1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250" fill="hold"/>
                                        <p:tgtEl>
                                          <p:spTgt spid="10"/>
                                        </p:tgtEl>
                                        <p:attrNameLst>
                                          <p:attrName>ppt_w</p:attrName>
                                        </p:attrNameLst>
                                      </p:cBhvr>
                                      <p:tavLst>
                                        <p:tav tm="0">
                                          <p:val>
                                            <p:fltVal val="0"/>
                                          </p:val>
                                        </p:tav>
                                        <p:tav tm="100000">
                                          <p:val>
                                            <p:strVal val="#ppt_w"/>
                                          </p:val>
                                        </p:tav>
                                      </p:tavLst>
                                    </p:anim>
                                    <p:anim calcmode="lin" valueType="num">
                                      <p:cBhvr>
                                        <p:cTn id="25" dur="250" fill="hold"/>
                                        <p:tgtEl>
                                          <p:spTgt spid="10"/>
                                        </p:tgtEl>
                                        <p:attrNameLst>
                                          <p:attrName>ppt_h</p:attrName>
                                        </p:attrNameLst>
                                      </p:cBhvr>
                                      <p:tavLst>
                                        <p:tav tm="0">
                                          <p:val>
                                            <p:fltVal val="0"/>
                                          </p:val>
                                        </p:tav>
                                        <p:tav tm="100000">
                                          <p:val>
                                            <p:strVal val="#ppt_h"/>
                                          </p:val>
                                        </p:tav>
                                      </p:tavLst>
                                    </p:anim>
                                    <p:animEffect transition="in" filter="fade">
                                      <p:cBhvr>
                                        <p:cTn id="26" dur="250"/>
                                        <p:tgtEl>
                                          <p:spTgt spid="10"/>
                                        </p:tgtEl>
                                      </p:cBhvr>
                                    </p:animEffect>
                                  </p:childTnLst>
                                </p:cTn>
                              </p:par>
                            </p:childTnLst>
                          </p:cTn>
                        </p:par>
                        <p:par>
                          <p:cTn id="27" fill="hold">
                            <p:stCondLst>
                              <p:cond delay="3000"/>
                            </p:stCondLst>
                            <p:childTnLst>
                              <p:par>
                                <p:cTn id="28" presetID="53" presetClass="entr" presetSubtype="16"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250" fill="hold"/>
                                        <p:tgtEl>
                                          <p:spTgt spid="11"/>
                                        </p:tgtEl>
                                        <p:attrNameLst>
                                          <p:attrName>ppt_w</p:attrName>
                                        </p:attrNameLst>
                                      </p:cBhvr>
                                      <p:tavLst>
                                        <p:tav tm="0">
                                          <p:val>
                                            <p:fltVal val="0"/>
                                          </p:val>
                                        </p:tav>
                                        <p:tav tm="100000">
                                          <p:val>
                                            <p:strVal val="#ppt_w"/>
                                          </p:val>
                                        </p:tav>
                                      </p:tavLst>
                                    </p:anim>
                                    <p:anim calcmode="lin" valueType="num">
                                      <p:cBhvr>
                                        <p:cTn id="31" dur="250" fill="hold"/>
                                        <p:tgtEl>
                                          <p:spTgt spid="11"/>
                                        </p:tgtEl>
                                        <p:attrNameLst>
                                          <p:attrName>ppt_h</p:attrName>
                                        </p:attrNameLst>
                                      </p:cBhvr>
                                      <p:tavLst>
                                        <p:tav tm="0">
                                          <p:val>
                                            <p:fltVal val="0"/>
                                          </p:val>
                                        </p:tav>
                                        <p:tav tm="100000">
                                          <p:val>
                                            <p:strVal val="#ppt_h"/>
                                          </p:val>
                                        </p:tav>
                                      </p:tavLst>
                                    </p:anim>
                                    <p:animEffect transition="in" filter="fade">
                                      <p:cBhvr>
                                        <p:cTn id="32" dur="250"/>
                                        <p:tgtEl>
                                          <p:spTgt spid="11"/>
                                        </p:tgtEl>
                                      </p:cBhvr>
                                    </p:animEffect>
                                  </p:childTnLst>
                                </p:cTn>
                              </p:par>
                            </p:childTnLst>
                          </p:cTn>
                        </p:par>
                        <p:par>
                          <p:cTn id="33" fill="hold">
                            <p:stCondLst>
                              <p:cond delay="3250"/>
                            </p:stCondLst>
                            <p:childTnLst>
                              <p:par>
                                <p:cTn id="34" presetID="53" presetClass="entr" presetSubtype="16"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250" fill="hold"/>
                                        <p:tgtEl>
                                          <p:spTgt spid="12"/>
                                        </p:tgtEl>
                                        <p:attrNameLst>
                                          <p:attrName>ppt_w</p:attrName>
                                        </p:attrNameLst>
                                      </p:cBhvr>
                                      <p:tavLst>
                                        <p:tav tm="0">
                                          <p:val>
                                            <p:fltVal val="0"/>
                                          </p:val>
                                        </p:tav>
                                        <p:tav tm="100000">
                                          <p:val>
                                            <p:strVal val="#ppt_w"/>
                                          </p:val>
                                        </p:tav>
                                      </p:tavLst>
                                    </p:anim>
                                    <p:anim calcmode="lin" valueType="num">
                                      <p:cBhvr>
                                        <p:cTn id="37" dur="250" fill="hold"/>
                                        <p:tgtEl>
                                          <p:spTgt spid="12"/>
                                        </p:tgtEl>
                                        <p:attrNameLst>
                                          <p:attrName>ppt_h</p:attrName>
                                        </p:attrNameLst>
                                      </p:cBhvr>
                                      <p:tavLst>
                                        <p:tav tm="0">
                                          <p:val>
                                            <p:fltVal val="0"/>
                                          </p:val>
                                        </p:tav>
                                        <p:tav tm="100000">
                                          <p:val>
                                            <p:strVal val="#ppt_h"/>
                                          </p:val>
                                        </p:tav>
                                      </p:tavLst>
                                    </p:anim>
                                    <p:animEffect transition="in" filter="fade">
                                      <p:cBhvr>
                                        <p:cTn id="38" dur="250"/>
                                        <p:tgtEl>
                                          <p:spTgt spid="12"/>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250" fill="hold"/>
                                        <p:tgtEl>
                                          <p:spTgt spid="13"/>
                                        </p:tgtEl>
                                        <p:attrNameLst>
                                          <p:attrName>ppt_w</p:attrName>
                                        </p:attrNameLst>
                                      </p:cBhvr>
                                      <p:tavLst>
                                        <p:tav tm="0">
                                          <p:val>
                                            <p:fltVal val="0"/>
                                          </p:val>
                                        </p:tav>
                                        <p:tav tm="100000">
                                          <p:val>
                                            <p:strVal val="#ppt_w"/>
                                          </p:val>
                                        </p:tav>
                                      </p:tavLst>
                                    </p:anim>
                                    <p:anim calcmode="lin" valueType="num">
                                      <p:cBhvr>
                                        <p:cTn id="43" dur="250" fill="hold"/>
                                        <p:tgtEl>
                                          <p:spTgt spid="13"/>
                                        </p:tgtEl>
                                        <p:attrNameLst>
                                          <p:attrName>ppt_h</p:attrName>
                                        </p:attrNameLst>
                                      </p:cBhvr>
                                      <p:tavLst>
                                        <p:tav tm="0">
                                          <p:val>
                                            <p:fltVal val="0"/>
                                          </p:val>
                                        </p:tav>
                                        <p:tav tm="100000">
                                          <p:val>
                                            <p:strVal val="#ppt_h"/>
                                          </p:val>
                                        </p:tav>
                                      </p:tavLst>
                                    </p:anim>
                                    <p:animEffect transition="in" filter="fade">
                                      <p:cBhvr>
                                        <p:cTn id="44" dur="250"/>
                                        <p:tgtEl>
                                          <p:spTgt spid="13"/>
                                        </p:tgtEl>
                                      </p:cBhvr>
                                    </p:animEffect>
                                  </p:childTnLst>
                                </p:cTn>
                              </p:par>
                            </p:childTnLst>
                          </p:cTn>
                        </p:par>
                        <p:par>
                          <p:cTn id="45" fill="hold">
                            <p:stCondLst>
                              <p:cond delay="3750"/>
                            </p:stCondLst>
                            <p:childTnLst>
                              <p:par>
                                <p:cTn id="46" presetID="53" presetClass="entr" presetSubtype="16"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p:cTn id="48" dur="250" fill="hold"/>
                                        <p:tgtEl>
                                          <p:spTgt spid="14"/>
                                        </p:tgtEl>
                                        <p:attrNameLst>
                                          <p:attrName>ppt_w</p:attrName>
                                        </p:attrNameLst>
                                      </p:cBhvr>
                                      <p:tavLst>
                                        <p:tav tm="0">
                                          <p:val>
                                            <p:fltVal val="0"/>
                                          </p:val>
                                        </p:tav>
                                        <p:tav tm="100000">
                                          <p:val>
                                            <p:strVal val="#ppt_w"/>
                                          </p:val>
                                        </p:tav>
                                      </p:tavLst>
                                    </p:anim>
                                    <p:anim calcmode="lin" valueType="num">
                                      <p:cBhvr>
                                        <p:cTn id="49" dur="250" fill="hold"/>
                                        <p:tgtEl>
                                          <p:spTgt spid="14"/>
                                        </p:tgtEl>
                                        <p:attrNameLst>
                                          <p:attrName>ppt_h</p:attrName>
                                        </p:attrNameLst>
                                      </p:cBhvr>
                                      <p:tavLst>
                                        <p:tav tm="0">
                                          <p:val>
                                            <p:fltVal val="0"/>
                                          </p:val>
                                        </p:tav>
                                        <p:tav tm="100000">
                                          <p:val>
                                            <p:strVal val="#ppt_h"/>
                                          </p:val>
                                        </p:tav>
                                      </p:tavLst>
                                    </p:anim>
                                    <p:animEffect transition="in" filter="fade">
                                      <p:cBhvr>
                                        <p:cTn id="50" dur="250"/>
                                        <p:tgtEl>
                                          <p:spTgt spid="14"/>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250" fill="hold"/>
                                        <p:tgtEl>
                                          <p:spTgt spid="15"/>
                                        </p:tgtEl>
                                        <p:attrNameLst>
                                          <p:attrName>ppt_w</p:attrName>
                                        </p:attrNameLst>
                                      </p:cBhvr>
                                      <p:tavLst>
                                        <p:tav tm="0">
                                          <p:val>
                                            <p:fltVal val="0"/>
                                          </p:val>
                                        </p:tav>
                                        <p:tav tm="100000">
                                          <p:val>
                                            <p:strVal val="#ppt_w"/>
                                          </p:val>
                                        </p:tav>
                                      </p:tavLst>
                                    </p:anim>
                                    <p:anim calcmode="lin" valueType="num">
                                      <p:cBhvr>
                                        <p:cTn id="55" dur="250" fill="hold"/>
                                        <p:tgtEl>
                                          <p:spTgt spid="15"/>
                                        </p:tgtEl>
                                        <p:attrNameLst>
                                          <p:attrName>ppt_h</p:attrName>
                                        </p:attrNameLst>
                                      </p:cBhvr>
                                      <p:tavLst>
                                        <p:tav tm="0">
                                          <p:val>
                                            <p:fltVal val="0"/>
                                          </p:val>
                                        </p:tav>
                                        <p:tav tm="100000">
                                          <p:val>
                                            <p:strVal val="#ppt_h"/>
                                          </p:val>
                                        </p:tav>
                                      </p:tavLst>
                                    </p:anim>
                                    <p:animEffect transition="in" filter="fade">
                                      <p:cBhvr>
                                        <p:cTn id="56" dur="250"/>
                                        <p:tgtEl>
                                          <p:spTgt spid="15"/>
                                        </p:tgtEl>
                                      </p:cBhvr>
                                    </p:animEffect>
                                  </p:childTnLst>
                                </p:cTn>
                              </p:par>
                            </p:childTnLst>
                          </p:cTn>
                        </p:par>
                        <p:par>
                          <p:cTn id="57" fill="hold">
                            <p:stCondLst>
                              <p:cond delay="4250"/>
                            </p:stCondLst>
                            <p:childTnLst>
                              <p:par>
                                <p:cTn id="58" presetID="53" presetClass="entr" presetSubtype="16"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250" fill="hold"/>
                                        <p:tgtEl>
                                          <p:spTgt spid="16"/>
                                        </p:tgtEl>
                                        <p:attrNameLst>
                                          <p:attrName>ppt_w</p:attrName>
                                        </p:attrNameLst>
                                      </p:cBhvr>
                                      <p:tavLst>
                                        <p:tav tm="0">
                                          <p:val>
                                            <p:fltVal val="0"/>
                                          </p:val>
                                        </p:tav>
                                        <p:tav tm="100000">
                                          <p:val>
                                            <p:strVal val="#ppt_w"/>
                                          </p:val>
                                        </p:tav>
                                      </p:tavLst>
                                    </p:anim>
                                    <p:anim calcmode="lin" valueType="num">
                                      <p:cBhvr>
                                        <p:cTn id="61" dur="250" fill="hold"/>
                                        <p:tgtEl>
                                          <p:spTgt spid="16"/>
                                        </p:tgtEl>
                                        <p:attrNameLst>
                                          <p:attrName>ppt_h</p:attrName>
                                        </p:attrNameLst>
                                      </p:cBhvr>
                                      <p:tavLst>
                                        <p:tav tm="0">
                                          <p:val>
                                            <p:fltVal val="0"/>
                                          </p:val>
                                        </p:tav>
                                        <p:tav tm="100000">
                                          <p:val>
                                            <p:strVal val="#ppt_h"/>
                                          </p:val>
                                        </p:tav>
                                      </p:tavLst>
                                    </p:anim>
                                    <p:animEffect transition="in" filter="fade">
                                      <p:cBhvr>
                                        <p:cTn id="62" dur="250"/>
                                        <p:tgtEl>
                                          <p:spTgt spid="16"/>
                                        </p:tgtEl>
                                      </p:cBhvr>
                                    </p:animEffect>
                                  </p:childTnLst>
                                </p:cTn>
                              </p:par>
                            </p:childTnLst>
                          </p:cTn>
                        </p:par>
                        <p:par>
                          <p:cTn id="63" fill="hold">
                            <p:stCondLst>
                              <p:cond delay="4500"/>
                            </p:stCondLst>
                            <p:childTnLst>
                              <p:par>
                                <p:cTn id="64" presetID="42" presetClass="entr" presetSubtype="0" fill="hold" grpId="0"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1000"/>
                                        <p:tgtEl>
                                          <p:spTgt spid="5"/>
                                        </p:tgtEl>
                                      </p:cBhvr>
                                    </p:animEffect>
                                    <p:anim calcmode="lin" valueType="num">
                                      <p:cBhvr>
                                        <p:cTn id="67" dur="1000" fill="hold"/>
                                        <p:tgtEl>
                                          <p:spTgt spid="5"/>
                                        </p:tgtEl>
                                        <p:attrNameLst>
                                          <p:attrName>ppt_x</p:attrName>
                                        </p:attrNameLst>
                                      </p:cBhvr>
                                      <p:tavLst>
                                        <p:tav tm="0">
                                          <p:val>
                                            <p:strVal val="#ppt_x"/>
                                          </p:val>
                                        </p:tav>
                                        <p:tav tm="100000">
                                          <p:val>
                                            <p:strVal val="#ppt_x"/>
                                          </p:val>
                                        </p:tav>
                                      </p:tavLst>
                                    </p:anim>
                                    <p:anim calcmode="lin" valueType="num">
                                      <p:cBhvr>
                                        <p:cTn id="68" dur="1000" fill="hold"/>
                                        <p:tgtEl>
                                          <p:spTgt spid="5"/>
                                        </p:tgtEl>
                                        <p:attrNameLst>
                                          <p:attrName>ppt_y</p:attrName>
                                        </p:attrNameLst>
                                      </p:cBhvr>
                                      <p:tavLst>
                                        <p:tav tm="0">
                                          <p:val>
                                            <p:strVal val="#ppt_y+.1"/>
                                          </p:val>
                                        </p:tav>
                                        <p:tav tm="100000">
                                          <p:val>
                                            <p:strVal val="#ppt_y"/>
                                          </p:val>
                                        </p:tav>
                                      </p:tavLst>
                                    </p:anim>
                                  </p:childTnLst>
                                </p:cTn>
                              </p:par>
                            </p:childTnLst>
                          </p:cTn>
                        </p:par>
                        <p:par>
                          <p:cTn id="69" fill="hold">
                            <p:stCondLst>
                              <p:cond delay="5500"/>
                            </p:stCondLst>
                            <p:childTnLst>
                              <p:par>
                                <p:cTn id="70" presetID="22" presetClass="entr" presetSubtype="1"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up)">
                                      <p:cBhvr>
                                        <p:cTn id="72" dur="500"/>
                                        <p:tgtEl>
                                          <p:spTgt spid="18"/>
                                        </p:tgtEl>
                                      </p:cBhvr>
                                    </p:animEffect>
                                  </p:childTnLst>
                                </p:cTn>
                              </p:par>
                            </p:childTnLst>
                          </p:cTn>
                        </p:par>
                        <p:par>
                          <p:cTn id="73" fill="hold">
                            <p:stCondLst>
                              <p:cond delay="6000"/>
                            </p:stCondLst>
                            <p:childTnLst>
                              <p:par>
                                <p:cTn id="74" presetID="22" presetClass="entr" presetSubtype="8" fill="hold" nodeType="after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ipe(left)">
                                      <p:cBhvr>
                                        <p:cTn id="76" dur="500"/>
                                        <p:tgtEl>
                                          <p:spTgt spid="36"/>
                                        </p:tgtEl>
                                      </p:cBhvr>
                                    </p:animEffect>
                                  </p:childTnLst>
                                </p:cTn>
                              </p:par>
                              <p:par>
                                <p:cTn id="77" presetID="22" presetClass="entr" presetSubtype="2" fill="hold"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right)">
                                      <p:cBhvr>
                                        <p:cTn id="79" dur="500"/>
                                        <p:tgtEl>
                                          <p:spTgt spid="35"/>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500"/>
                                        <p:tgtEl>
                                          <p:spTgt spid="19"/>
                                        </p:tgtEl>
                                      </p:cBhvr>
                                    </p:animEffect>
                                  </p:childTnLst>
                                </p:cTn>
                              </p:par>
                            </p:childTnLst>
                          </p:cTn>
                        </p:par>
                        <p:par>
                          <p:cTn id="84" fill="hold">
                            <p:stCondLst>
                              <p:cond delay="7000"/>
                            </p:stCondLst>
                            <p:childTnLst>
                              <p:par>
                                <p:cTn id="85" presetID="10" presetClass="entr" presetSubtype="0"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childTnLst>
                          </p:cTn>
                        </p:par>
                        <p:par>
                          <p:cTn id="88" fill="hold">
                            <p:stCondLst>
                              <p:cond delay="7500"/>
                            </p:stCondLst>
                            <p:childTnLst>
                              <p:par>
                                <p:cTn id="89" presetID="10" presetClass="entr" presetSubtype="0" fill="hold" grpId="0" nodeType="after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fade">
                                      <p:cBhvr>
                                        <p:cTn id="91" dur="500"/>
                                        <p:tgtEl>
                                          <p:spTgt spid="21"/>
                                        </p:tgtEl>
                                      </p:cBhvr>
                                    </p:animEffect>
                                  </p:childTnLst>
                                </p:cTn>
                              </p:par>
                            </p:childTnLst>
                          </p:cTn>
                        </p:par>
                        <p:par>
                          <p:cTn id="92" fill="hold">
                            <p:stCondLst>
                              <p:cond delay="8000"/>
                            </p:stCondLst>
                            <p:childTnLst>
                              <p:par>
                                <p:cTn id="93" presetID="10" presetClass="entr" presetSubtype="0" fill="hold" grpId="0" nodeType="after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500"/>
                                        <p:tgtEl>
                                          <p:spTgt spid="22"/>
                                        </p:tgtEl>
                                      </p:cBhvr>
                                    </p:animEffect>
                                  </p:childTnLst>
                                </p:cTn>
                              </p:par>
                            </p:childTnLst>
                          </p:cTn>
                        </p:par>
                        <p:par>
                          <p:cTn id="96" fill="hold">
                            <p:stCondLst>
                              <p:cond delay="8500"/>
                            </p:stCondLst>
                            <p:childTnLst>
                              <p:par>
                                <p:cTn id="97" presetID="10" presetClass="entr" presetSubtype="0" fill="hold" grpId="0" nodeType="after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500"/>
                                        <p:tgtEl>
                                          <p:spTgt spid="23"/>
                                        </p:tgtEl>
                                      </p:cBhvr>
                                    </p:animEffect>
                                  </p:childTnLst>
                                </p:cTn>
                              </p:par>
                            </p:childTnLst>
                          </p:cTn>
                        </p:par>
                        <p:par>
                          <p:cTn id="100" fill="hold">
                            <p:stCondLst>
                              <p:cond delay="9000"/>
                            </p:stCondLst>
                            <p:childTnLst>
                              <p:par>
                                <p:cTn id="101" presetID="10" presetClass="entr" presetSubtype="0" fill="hold" grpId="0"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fade">
                                      <p:cBhvr>
                                        <p:cTn id="103" dur="500"/>
                                        <p:tgtEl>
                                          <p:spTgt spid="24"/>
                                        </p:tgtEl>
                                      </p:cBhvr>
                                    </p:animEffect>
                                  </p:childTnLst>
                                </p:cTn>
                              </p:par>
                            </p:childTnLst>
                          </p:cTn>
                        </p:par>
                        <p:par>
                          <p:cTn id="104" fill="hold">
                            <p:stCondLst>
                              <p:cond delay="9500"/>
                            </p:stCondLst>
                            <p:childTnLst>
                              <p:par>
                                <p:cTn id="105" presetID="10" presetClass="entr" presetSubtype="0" fill="hold" grpId="0" nodeType="after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childTnLst>
                          </p:cTn>
                        </p:par>
                        <p:par>
                          <p:cTn id="108" fill="hold">
                            <p:stCondLst>
                              <p:cond delay="10000"/>
                            </p:stCondLst>
                            <p:childTnLst>
                              <p:par>
                                <p:cTn id="109" presetID="10" presetClass="entr" presetSubtype="0" fill="hold" grpId="0" nodeType="after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fade">
                                      <p:cBhvr>
                                        <p:cTn id="111" dur="500"/>
                                        <p:tgtEl>
                                          <p:spTgt spid="26"/>
                                        </p:tgtEl>
                                      </p:cBhvr>
                                    </p:animEffect>
                                  </p:childTnLst>
                                </p:cTn>
                              </p:par>
                            </p:childTnLst>
                          </p:cTn>
                        </p:par>
                        <p:par>
                          <p:cTn id="112" fill="hold">
                            <p:stCondLst>
                              <p:cond delay="105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500"/>
                                        <p:tgtEl>
                                          <p:spTgt spid="2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fade">
                                      <p:cBhvr>
                                        <p:cTn id="121" dur="500"/>
                                        <p:tgtEl>
                                          <p:spTgt spid="29"/>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500"/>
                                        <p:tgtEl>
                                          <p:spTgt spid="30"/>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1"/>
                                        </p:tgtEl>
                                        <p:attrNameLst>
                                          <p:attrName>style.visibility</p:attrName>
                                        </p:attrNameLst>
                                      </p:cBhvr>
                                      <p:to>
                                        <p:strVal val="visible"/>
                                      </p:to>
                                    </p:set>
                                    <p:animEffect transition="in" filter="fade">
                                      <p:cBhvr>
                                        <p:cTn id="127" dur="500"/>
                                        <p:tgtEl>
                                          <p:spTgt spid="3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2"/>
                                        </p:tgtEl>
                                        <p:attrNameLst>
                                          <p:attrName>style.visibility</p:attrName>
                                        </p:attrNameLst>
                                      </p:cBhvr>
                                      <p:to>
                                        <p:strVal val="visible"/>
                                      </p:to>
                                    </p:set>
                                    <p:animEffect transition="in" filter="fade">
                                      <p:cBhvr>
                                        <p:cTn id="130" dur="500"/>
                                        <p:tgtEl>
                                          <p:spTgt spid="3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Effect transition="in" filter="fade">
                                      <p:cBhvr>
                                        <p:cTn id="133" dur="500"/>
                                        <p:tgtEl>
                                          <p:spTgt spid="33"/>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fade">
                                      <p:cBhvr>
                                        <p:cTn id="1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 grpId="0"/>
      <p:bldP spid="18" grpId="0"/>
      <p:bldP spid="19" grpId="0"/>
      <p:bldP spid="20" grpId="0"/>
      <p:bldP spid="21" grpId="0"/>
      <p:bldP spid="22" grpId="0"/>
      <p:bldP spid="23" grpId="0"/>
      <p:bldP spid="24" grpId="0"/>
      <p:bldP spid="25" grpId="0"/>
      <p:bldP spid="26" grpId="0"/>
      <p:bldP spid="27" grpId="0" animBg="1"/>
      <p:bldP spid="28" grpId="0" animBg="1"/>
      <p:bldP spid="29" grpId="0" animBg="1"/>
      <p:bldP spid="30" grpId="0" animBg="1"/>
      <p:bldP spid="31" grpId="0" animBg="1"/>
      <p:bldP spid="32" grpId="0" animBg="1"/>
      <p:bldP spid="33" grpId="0" animBg="1"/>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r>
              <a:rPr lang="id-ID" sz="1200" dirty="0" smtClean="0">
                <a:solidFill>
                  <a:schemeClr val="bg1">
                    <a:lumMod val="75000"/>
                  </a:schemeClr>
                </a:solidFill>
              </a:rPr>
              <a:t>PAGE</a:t>
            </a:r>
            <a:r>
              <a:rPr lang="id-ID" sz="1200" dirty="0" smtClean="0">
                <a:solidFill>
                  <a:schemeClr val="bg1">
                    <a:lumMod val="50000"/>
                  </a:schemeClr>
                </a:solidFill>
              </a:rPr>
              <a:t> </a:t>
            </a:r>
            <a:fld id="{5612E34C-5701-4E39-8A7A-CD63D84145F2}" type="slidenum">
              <a:rPr lang="id-ID" sz="1200" smtClean="0">
                <a:solidFill>
                  <a:schemeClr val="bg1">
                    <a:lumMod val="65000"/>
                  </a:schemeClr>
                </a:solidFill>
              </a:rPr>
              <a:pPr/>
              <a:t>14</a:t>
            </a:fld>
            <a:endParaRPr lang="id-ID" sz="1200" dirty="0">
              <a:solidFill>
                <a:schemeClr val="bg1">
                  <a:lumMod val="65000"/>
                </a:schemeClr>
              </a:solidFill>
            </a:endParaRPr>
          </a:p>
        </p:txBody>
      </p:sp>
      <p:sp>
        <p:nvSpPr>
          <p:cNvPr id="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BRAINSTORMING</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grpSp>
        <p:nvGrpSpPr>
          <p:cNvPr id="5" name="Group 4"/>
          <p:cNvGrpSpPr>
            <a:grpSpLocks noChangeAspect="1"/>
          </p:cNvGrpSpPr>
          <p:nvPr/>
        </p:nvGrpSpPr>
        <p:grpSpPr>
          <a:xfrm>
            <a:off x="3769674" y="1845249"/>
            <a:ext cx="4640092" cy="4699574"/>
            <a:chOff x="9134879" y="1148877"/>
            <a:chExt cx="3055938" cy="3095112"/>
          </a:xfrm>
        </p:grpSpPr>
        <p:sp>
          <p:nvSpPr>
            <p:cNvPr id="51" name="AutoShape 3"/>
            <p:cNvSpPr>
              <a:spLocks noChangeAspect="1" noChangeArrowheads="1" noTextEdit="1"/>
            </p:cNvSpPr>
            <p:nvPr/>
          </p:nvSpPr>
          <p:spPr bwMode="auto">
            <a:xfrm>
              <a:off x="9134879" y="1175351"/>
              <a:ext cx="3035300"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52" name="Freeform 51"/>
            <p:cNvSpPr>
              <a:spLocks/>
            </p:cNvSpPr>
            <p:nvPr/>
          </p:nvSpPr>
          <p:spPr bwMode="auto">
            <a:xfrm>
              <a:off x="9134879" y="1148877"/>
              <a:ext cx="3055938" cy="2982913"/>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sp>
          <p:nvSpPr>
            <p:cNvPr id="53" name="Freeform 52"/>
            <p:cNvSpPr>
              <a:spLocks noEditPoints="1"/>
            </p:cNvSpPr>
            <p:nvPr/>
          </p:nvSpPr>
          <p:spPr bwMode="auto">
            <a:xfrm>
              <a:off x="9201887" y="1218214"/>
              <a:ext cx="2865438" cy="3025775"/>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chemeClr val="bg1"/>
            </a:solidFill>
            <a:ln w="27"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a:p>
          </p:txBody>
        </p:sp>
      </p:grpSp>
      <p:grpSp>
        <p:nvGrpSpPr>
          <p:cNvPr id="8" name="Group 7"/>
          <p:cNvGrpSpPr/>
          <p:nvPr/>
        </p:nvGrpSpPr>
        <p:grpSpPr>
          <a:xfrm>
            <a:off x="7011847" y="1845249"/>
            <a:ext cx="2067950" cy="1034702"/>
            <a:chOff x="7061982" y="1624092"/>
            <a:chExt cx="2067950" cy="1034702"/>
          </a:xfrm>
        </p:grpSpPr>
        <p:cxnSp>
          <p:nvCxnSpPr>
            <p:cNvPr id="47" name="Straight Connector 46"/>
            <p:cNvCxnSpPr/>
            <p:nvPr/>
          </p:nvCxnSpPr>
          <p:spPr>
            <a:xfrm flipV="1">
              <a:off x="7061982" y="1624092"/>
              <a:ext cx="1313511" cy="1034702"/>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375493" y="1624092"/>
              <a:ext cx="754439" cy="0"/>
            </a:xfrm>
            <a:prstGeom prst="line">
              <a:avLst/>
            </a:prstGeom>
            <a:ln w="12700">
              <a:solidFill>
                <a:schemeClr val="accent4"/>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flipV="1">
            <a:off x="7011847" y="4547868"/>
            <a:ext cx="2067950" cy="1034702"/>
            <a:chOff x="7061982" y="1624092"/>
            <a:chExt cx="2067950" cy="1034702"/>
          </a:xfrm>
        </p:grpSpPr>
        <p:cxnSp>
          <p:nvCxnSpPr>
            <p:cNvPr id="45" name="Straight Connector 44"/>
            <p:cNvCxnSpPr/>
            <p:nvPr/>
          </p:nvCxnSpPr>
          <p:spPr>
            <a:xfrm flipV="1">
              <a:off x="7061982" y="1624092"/>
              <a:ext cx="1313511" cy="1034702"/>
            </a:xfrm>
            <a:prstGeom prst="line">
              <a:avLst/>
            </a:prstGeom>
            <a:ln w="127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375493" y="1624092"/>
              <a:ext cx="754439" cy="0"/>
            </a:xfrm>
            <a:prstGeom prst="line">
              <a:avLst/>
            </a:prstGeom>
            <a:ln w="12700">
              <a:solidFill>
                <a:schemeClr val="accent5"/>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flipH="1">
            <a:off x="3072890" y="1842901"/>
            <a:ext cx="2067950" cy="1034702"/>
            <a:chOff x="7061982" y="1624092"/>
            <a:chExt cx="2067950" cy="1034702"/>
          </a:xfrm>
        </p:grpSpPr>
        <p:cxnSp>
          <p:nvCxnSpPr>
            <p:cNvPr id="43" name="Straight Connector 42"/>
            <p:cNvCxnSpPr/>
            <p:nvPr/>
          </p:nvCxnSpPr>
          <p:spPr>
            <a:xfrm flipV="1">
              <a:off x="7061982" y="1624092"/>
              <a:ext cx="1313511" cy="1034702"/>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375493" y="1624092"/>
              <a:ext cx="754439" cy="0"/>
            </a:xfrm>
            <a:prstGeom prst="line">
              <a:avLst/>
            </a:prstGeom>
            <a:ln w="12700">
              <a:solidFill>
                <a:schemeClr val="accent2"/>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flipH="1" flipV="1">
            <a:off x="3072890" y="4545520"/>
            <a:ext cx="2067950" cy="1034702"/>
            <a:chOff x="7061982" y="1624092"/>
            <a:chExt cx="2067950" cy="1034702"/>
          </a:xfrm>
        </p:grpSpPr>
        <p:cxnSp>
          <p:nvCxnSpPr>
            <p:cNvPr id="41" name="Straight Connector 40"/>
            <p:cNvCxnSpPr/>
            <p:nvPr/>
          </p:nvCxnSpPr>
          <p:spPr>
            <a:xfrm flipV="1">
              <a:off x="7061982" y="1624092"/>
              <a:ext cx="1313511" cy="1034702"/>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375493" y="1624092"/>
              <a:ext cx="754439" cy="0"/>
            </a:xfrm>
            <a:prstGeom prst="line">
              <a:avLst/>
            </a:prstGeom>
            <a:ln w="12700">
              <a:solidFill>
                <a:schemeClr val="accent3"/>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603057" y="1595852"/>
            <a:ext cx="1902035" cy="1105938"/>
            <a:chOff x="2016387" y="2386149"/>
            <a:chExt cx="1849932" cy="1105938"/>
          </a:xfrm>
        </p:grpSpPr>
        <p:sp>
          <p:nvSpPr>
            <p:cNvPr id="39" name="TextBox 87"/>
            <p:cNvSpPr txBox="1"/>
            <p:nvPr/>
          </p:nvSpPr>
          <p:spPr>
            <a:xfrm>
              <a:off x="2016387" y="2386149"/>
              <a:ext cx="1849932"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600" b="1" dirty="0" smtClean="0">
                  <a:solidFill>
                    <a:schemeClr val="accent2"/>
                  </a:solidFill>
                </a:rPr>
                <a:t>Respectful</a:t>
              </a:r>
              <a:endParaRPr lang="id-ID" b="1" dirty="0">
                <a:solidFill>
                  <a:schemeClr val="accent2"/>
                </a:solidFill>
              </a:endParaRPr>
            </a:p>
          </p:txBody>
        </p:sp>
        <p:sp>
          <p:nvSpPr>
            <p:cNvPr id="40" name="TextBox 88"/>
            <p:cNvSpPr txBox="1"/>
            <p:nvPr/>
          </p:nvSpPr>
          <p:spPr>
            <a:xfrm>
              <a:off x="2019206" y="2638007"/>
              <a:ext cx="1847113" cy="85408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id-ID" sz="1100" dirty="0">
                  <a:solidFill>
                    <a:schemeClr val="bg1">
                      <a:lumMod val="65000"/>
                    </a:schemeClr>
                  </a:solidFill>
                </a:rPr>
                <a:t>Suitable for all category</a:t>
              </a:r>
              <a:r>
                <a:rPr lang="en-US" sz="1100" dirty="0">
                  <a:solidFill>
                    <a:schemeClr val="bg1">
                      <a:lumMod val="65000"/>
                    </a:schemeClr>
                  </a:solidFill>
                </a:rPr>
                <a:t>, Lorem Ipsum is not simply </a:t>
              </a:r>
              <a:r>
                <a:rPr lang="en-US" sz="1100" dirty="0" smtClean="0">
                  <a:solidFill>
                    <a:schemeClr val="bg1">
                      <a:lumMod val="65000"/>
                    </a:schemeClr>
                  </a:solidFill>
                </a:rPr>
                <a:t>random</a:t>
              </a:r>
              <a:endParaRPr lang="en-US" sz="1100" b="1" dirty="0">
                <a:solidFill>
                  <a:schemeClr val="bg1">
                    <a:lumMod val="65000"/>
                  </a:schemeClr>
                </a:solidFill>
              </a:endParaRPr>
            </a:p>
          </p:txBody>
        </p:sp>
      </p:grpSp>
      <p:grpSp>
        <p:nvGrpSpPr>
          <p:cNvPr id="14" name="Group 13"/>
          <p:cNvGrpSpPr/>
          <p:nvPr/>
        </p:nvGrpSpPr>
        <p:grpSpPr>
          <a:xfrm>
            <a:off x="588142" y="5268524"/>
            <a:ext cx="1913203" cy="1105938"/>
            <a:chOff x="2019206" y="5270803"/>
            <a:chExt cx="1860794" cy="1105938"/>
          </a:xfrm>
        </p:grpSpPr>
        <p:sp>
          <p:nvSpPr>
            <p:cNvPr id="37" name="TextBox 90"/>
            <p:cNvSpPr txBox="1"/>
            <p:nvPr/>
          </p:nvSpPr>
          <p:spPr>
            <a:xfrm>
              <a:off x="2128661" y="5270803"/>
              <a:ext cx="1751339"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id-ID" sz="1600" b="1" dirty="0" smtClean="0">
                  <a:solidFill>
                    <a:schemeClr val="accent3"/>
                  </a:solidFill>
                </a:rPr>
                <a:t>Energetic</a:t>
              </a:r>
              <a:endParaRPr lang="id-ID" b="1" dirty="0">
                <a:solidFill>
                  <a:schemeClr val="accent3"/>
                </a:solidFill>
              </a:endParaRPr>
            </a:p>
          </p:txBody>
        </p:sp>
        <p:sp>
          <p:nvSpPr>
            <p:cNvPr id="38" name="TextBox 91"/>
            <p:cNvSpPr txBox="1"/>
            <p:nvPr/>
          </p:nvSpPr>
          <p:spPr>
            <a:xfrm>
              <a:off x="2019206" y="5522661"/>
              <a:ext cx="1847113" cy="85408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id-ID" sz="1100" dirty="0">
                  <a:solidFill>
                    <a:schemeClr val="bg1">
                      <a:lumMod val="65000"/>
                    </a:schemeClr>
                  </a:solidFill>
                </a:rPr>
                <a:t>Suitable for all category</a:t>
              </a:r>
              <a:r>
                <a:rPr lang="en-US" sz="1100" dirty="0">
                  <a:solidFill>
                    <a:schemeClr val="bg1">
                      <a:lumMod val="65000"/>
                    </a:schemeClr>
                  </a:solidFill>
                </a:rPr>
                <a:t>, Lorem Ipsum is not simply </a:t>
              </a:r>
              <a:r>
                <a:rPr lang="en-US" sz="1100" dirty="0" smtClean="0">
                  <a:solidFill>
                    <a:schemeClr val="bg1">
                      <a:lumMod val="65000"/>
                    </a:schemeClr>
                  </a:solidFill>
                </a:rPr>
                <a:t>random</a:t>
              </a:r>
              <a:endParaRPr lang="en-US" sz="1100" b="1" dirty="0">
                <a:solidFill>
                  <a:schemeClr val="bg1">
                    <a:lumMod val="65000"/>
                  </a:schemeClr>
                </a:solidFill>
              </a:endParaRPr>
            </a:p>
          </p:txBody>
        </p:sp>
      </p:grpSp>
      <p:grpSp>
        <p:nvGrpSpPr>
          <p:cNvPr id="15" name="Group 14"/>
          <p:cNvGrpSpPr/>
          <p:nvPr/>
        </p:nvGrpSpPr>
        <p:grpSpPr>
          <a:xfrm>
            <a:off x="9546263" y="1595852"/>
            <a:ext cx="1924693" cy="1105938"/>
            <a:chOff x="8624616" y="2386149"/>
            <a:chExt cx="1847113" cy="1105938"/>
          </a:xfrm>
        </p:grpSpPr>
        <p:sp>
          <p:nvSpPr>
            <p:cNvPr id="35" name="TextBox 93"/>
            <p:cNvSpPr txBox="1"/>
            <p:nvPr/>
          </p:nvSpPr>
          <p:spPr>
            <a:xfrm>
              <a:off x="8624616" y="2386149"/>
              <a:ext cx="1839705"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smtClean="0">
                  <a:solidFill>
                    <a:schemeClr val="accent4"/>
                  </a:solidFill>
                </a:rPr>
                <a:t>Strategic</a:t>
              </a:r>
              <a:endParaRPr lang="id-ID" b="1" dirty="0">
                <a:solidFill>
                  <a:schemeClr val="accent4"/>
                </a:solidFill>
              </a:endParaRPr>
            </a:p>
          </p:txBody>
        </p:sp>
        <p:sp>
          <p:nvSpPr>
            <p:cNvPr id="36" name="TextBox 94"/>
            <p:cNvSpPr txBox="1"/>
            <p:nvPr/>
          </p:nvSpPr>
          <p:spPr>
            <a:xfrm>
              <a:off x="8624616" y="2638007"/>
              <a:ext cx="1847113" cy="85408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id-ID" sz="1100" dirty="0">
                  <a:solidFill>
                    <a:schemeClr val="bg1">
                      <a:lumMod val="65000"/>
                    </a:schemeClr>
                  </a:solidFill>
                </a:rPr>
                <a:t>Suitable for all category</a:t>
              </a:r>
              <a:r>
                <a:rPr lang="en-US" sz="1100" dirty="0">
                  <a:solidFill>
                    <a:schemeClr val="bg1">
                      <a:lumMod val="65000"/>
                    </a:schemeClr>
                  </a:solidFill>
                </a:rPr>
                <a:t>, Lorem Ipsum is not simply </a:t>
              </a:r>
              <a:r>
                <a:rPr lang="en-US" sz="1100" dirty="0" smtClean="0">
                  <a:solidFill>
                    <a:schemeClr val="bg1">
                      <a:lumMod val="65000"/>
                    </a:schemeClr>
                  </a:solidFill>
                </a:rPr>
                <a:t>random</a:t>
              </a:r>
              <a:endParaRPr lang="en-US" sz="1100" b="1" dirty="0">
                <a:solidFill>
                  <a:schemeClr val="bg1">
                    <a:lumMod val="65000"/>
                  </a:schemeClr>
                </a:solidFill>
              </a:endParaRPr>
            </a:p>
          </p:txBody>
        </p:sp>
      </p:grpSp>
      <p:grpSp>
        <p:nvGrpSpPr>
          <p:cNvPr id="16" name="Group 15"/>
          <p:cNvGrpSpPr/>
          <p:nvPr/>
        </p:nvGrpSpPr>
        <p:grpSpPr>
          <a:xfrm>
            <a:off x="9546263" y="5268524"/>
            <a:ext cx="1938761" cy="1105938"/>
            <a:chOff x="8611115" y="3853724"/>
            <a:chExt cx="1860614" cy="1105938"/>
          </a:xfrm>
        </p:grpSpPr>
        <p:sp>
          <p:nvSpPr>
            <p:cNvPr id="33" name="TextBox 96"/>
            <p:cNvSpPr txBox="1"/>
            <p:nvPr/>
          </p:nvSpPr>
          <p:spPr>
            <a:xfrm>
              <a:off x="8611115" y="3853724"/>
              <a:ext cx="1277959"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smtClean="0">
                  <a:solidFill>
                    <a:schemeClr val="accent5"/>
                  </a:solidFill>
                </a:rPr>
                <a:t>Loyal</a:t>
              </a:r>
              <a:endParaRPr lang="id-ID" b="1" dirty="0">
                <a:solidFill>
                  <a:schemeClr val="accent5"/>
                </a:solidFill>
              </a:endParaRPr>
            </a:p>
          </p:txBody>
        </p:sp>
        <p:sp>
          <p:nvSpPr>
            <p:cNvPr id="34" name="TextBox 97"/>
            <p:cNvSpPr txBox="1"/>
            <p:nvPr/>
          </p:nvSpPr>
          <p:spPr>
            <a:xfrm>
              <a:off x="8624616" y="4105582"/>
              <a:ext cx="1847113" cy="85408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id-ID" sz="1100" dirty="0">
                  <a:solidFill>
                    <a:schemeClr val="bg1">
                      <a:lumMod val="65000"/>
                    </a:schemeClr>
                  </a:solidFill>
                </a:rPr>
                <a:t>Suitable for all category</a:t>
              </a:r>
              <a:r>
                <a:rPr lang="en-US" sz="1100" dirty="0">
                  <a:solidFill>
                    <a:schemeClr val="bg1">
                      <a:lumMod val="65000"/>
                    </a:schemeClr>
                  </a:solidFill>
                </a:rPr>
                <a:t>, Lorem Ipsum is not simply </a:t>
              </a:r>
              <a:r>
                <a:rPr lang="en-US" sz="1100" dirty="0" smtClean="0">
                  <a:solidFill>
                    <a:schemeClr val="bg1">
                      <a:lumMod val="65000"/>
                    </a:schemeClr>
                  </a:solidFill>
                </a:rPr>
                <a:t>random</a:t>
              </a:r>
              <a:r>
                <a:rPr lang="id-ID" sz="1100" dirty="0" smtClean="0">
                  <a:solidFill>
                    <a:schemeClr val="bg1">
                      <a:lumMod val="65000"/>
                    </a:schemeClr>
                  </a:solidFill>
                </a:rPr>
                <a:t>.</a:t>
              </a:r>
              <a:endParaRPr lang="en-US" sz="1100" b="1" dirty="0">
                <a:solidFill>
                  <a:schemeClr val="bg1">
                    <a:lumMod val="65000"/>
                  </a:schemeClr>
                </a:solidFill>
              </a:endParaRPr>
            </a:p>
          </p:txBody>
        </p:sp>
      </p:grpSp>
      <p:grpSp>
        <p:nvGrpSpPr>
          <p:cNvPr id="17" name="Group 16"/>
          <p:cNvGrpSpPr/>
          <p:nvPr/>
        </p:nvGrpSpPr>
        <p:grpSpPr>
          <a:xfrm>
            <a:off x="2487998" y="1640738"/>
            <a:ext cx="460440" cy="397165"/>
            <a:chOff x="-122237" y="-128588"/>
            <a:chExt cx="4632324" cy="3995738"/>
          </a:xfrm>
          <a:solidFill>
            <a:schemeClr val="accent2"/>
          </a:solidFill>
        </p:grpSpPr>
        <p:sp>
          <p:nvSpPr>
            <p:cNvPr id="31" name="Freeform 30"/>
            <p:cNvSpPr>
              <a:spLocks noEditPoints="1"/>
            </p:cNvSpPr>
            <p:nvPr/>
          </p:nvSpPr>
          <p:spPr bwMode="auto">
            <a:xfrm>
              <a:off x="-122237" y="-128588"/>
              <a:ext cx="4632324" cy="3995738"/>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solidFill>
                  <a:schemeClr val="bg1">
                    <a:lumMod val="65000"/>
                  </a:schemeClr>
                </a:solidFill>
                <a:latin typeface="Lato" panose="020F0502020204030203" pitchFamily="34" charset="0"/>
              </a:endParaRPr>
            </a:p>
          </p:txBody>
        </p:sp>
        <p:sp>
          <p:nvSpPr>
            <p:cNvPr id="32" name="Freeform 31"/>
            <p:cNvSpPr>
              <a:spLocks/>
            </p:cNvSpPr>
            <p:nvPr/>
          </p:nvSpPr>
          <p:spPr bwMode="auto">
            <a:xfrm>
              <a:off x="688975" y="681038"/>
              <a:ext cx="650875" cy="650875"/>
            </a:xfrm>
            <a:custGeom>
              <a:avLst/>
              <a:gdLst>
                <a:gd name="T0" fmla="*/ 154 w 173"/>
                <a:gd name="T1" fmla="*/ 0 h 173"/>
                <a:gd name="T2" fmla="*/ 154 w 173"/>
                <a:gd name="T3" fmla="*/ 0 h 173"/>
                <a:gd name="T4" fmla="*/ 0 w 173"/>
                <a:gd name="T5" fmla="*/ 154 h 173"/>
                <a:gd name="T6" fmla="*/ 0 w 173"/>
                <a:gd name="T7" fmla="*/ 154 h 173"/>
                <a:gd name="T8" fmla="*/ 18 w 173"/>
                <a:gd name="T9" fmla="*/ 173 h 173"/>
                <a:gd name="T10" fmla="*/ 36 w 173"/>
                <a:gd name="T11" fmla="*/ 154 h 173"/>
                <a:gd name="T12" fmla="*/ 36 w 173"/>
                <a:gd name="T13" fmla="*/ 154 h 173"/>
                <a:gd name="T14" fmla="*/ 154 w 173"/>
                <a:gd name="T15" fmla="*/ 36 h 173"/>
                <a:gd name="T16" fmla="*/ 154 w 173"/>
                <a:gd name="T17" fmla="*/ 36 h 173"/>
                <a:gd name="T18" fmla="*/ 173 w 173"/>
                <a:gd name="T19" fmla="*/ 18 h 173"/>
                <a:gd name="T20" fmla="*/ 154 w 173"/>
                <a:gd name="T2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173">
                  <a:moveTo>
                    <a:pt x="154" y="0"/>
                  </a:moveTo>
                  <a:cubicBezTo>
                    <a:pt x="154" y="0"/>
                    <a:pt x="154" y="0"/>
                    <a:pt x="154" y="0"/>
                  </a:cubicBezTo>
                  <a:cubicBezTo>
                    <a:pt x="69" y="0"/>
                    <a:pt x="0" y="69"/>
                    <a:pt x="0" y="154"/>
                  </a:cubicBezTo>
                  <a:cubicBezTo>
                    <a:pt x="0" y="154"/>
                    <a:pt x="0" y="154"/>
                    <a:pt x="0" y="154"/>
                  </a:cubicBezTo>
                  <a:cubicBezTo>
                    <a:pt x="0" y="165"/>
                    <a:pt x="8" y="173"/>
                    <a:pt x="18" y="173"/>
                  </a:cubicBezTo>
                  <a:cubicBezTo>
                    <a:pt x="28" y="173"/>
                    <a:pt x="36" y="165"/>
                    <a:pt x="36" y="154"/>
                  </a:cubicBezTo>
                  <a:cubicBezTo>
                    <a:pt x="36" y="154"/>
                    <a:pt x="36" y="154"/>
                    <a:pt x="36" y="154"/>
                  </a:cubicBezTo>
                  <a:cubicBezTo>
                    <a:pt x="36" y="89"/>
                    <a:pt x="89" y="36"/>
                    <a:pt x="154" y="36"/>
                  </a:cubicBezTo>
                  <a:cubicBezTo>
                    <a:pt x="154" y="36"/>
                    <a:pt x="154" y="36"/>
                    <a:pt x="154" y="36"/>
                  </a:cubicBezTo>
                  <a:cubicBezTo>
                    <a:pt x="165" y="36"/>
                    <a:pt x="173" y="28"/>
                    <a:pt x="173" y="18"/>
                  </a:cubicBezTo>
                  <a:cubicBezTo>
                    <a:pt x="173" y="8"/>
                    <a:pt x="165" y="0"/>
                    <a:pt x="154" y="0"/>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solidFill>
                  <a:schemeClr val="bg1">
                    <a:lumMod val="65000"/>
                  </a:schemeClr>
                </a:solidFill>
                <a:latin typeface="Lato" panose="020F0502020204030203" pitchFamily="34" charset="0"/>
              </a:endParaRPr>
            </a:p>
          </p:txBody>
        </p:sp>
      </p:grpSp>
      <p:grpSp>
        <p:nvGrpSpPr>
          <p:cNvPr id="18" name="Group 17"/>
          <p:cNvGrpSpPr/>
          <p:nvPr/>
        </p:nvGrpSpPr>
        <p:grpSpPr>
          <a:xfrm>
            <a:off x="2516386" y="5363353"/>
            <a:ext cx="451851" cy="449859"/>
            <a:chOff x="-365126" y="-2462213"/>
            <a:chExt cx="4321176" cy="4302126"/>
          </a:xfrm>
          <a:solidFill>
            <a:schemeClr val="accent3"/>
          </a:solidFill>
        </p:grpSpPr>
        <p:sp>
          <p:nvSpPr>
            <p:cNvPr id="25" name="Freeform 24"/>
            <p:cNvSpPr>
              <a:spLocks noEditPoints="1"/>
            </p:cNvSpPr>
            <p:nvPr/>
          </p:nvSpPr>
          <p:spPr bwMode="auto">
            <a:xfrm>
              <a:off x="-365126" y="-2058988"/>
              <a:ext cx="3937000" cy="3898901"/>
            </a:xfrm>
            <a:custGeom>
              <a:avLst/>
              <a:gdLst>
                <a:gd name="T0" fmla="*/ 744 w 1047"/>
                <a:gd name="T1" fmla="*/ 26 h 1037"/>
                <a:gd name="T2" fmla="*/ 681 w 1047"/>
                <a:gd name="T3" fmla="*/ 0 h 1037"/>
                <a:gd name="T4" fmla="*/ 618 w 1047"/>
                <a:gd name="T5" fmla="*/ 26 h 1037"/>
                <a:gd name="T6" fmla="*/ 568 w 1047"/>
                <a:gd name="T7" fmla="*/ 77 h 1037"/>
                <a:gd name="T8" fmla="*/ 541 w 1047"/>
                <a:gd name="T9" fmla="*/ 140 h 1037"/>
                <a:gd name="T10" fmla="*/ 555 w 1047"/>
                <a:gd name="T11" fmla="*/ 187 h 1037"/>
                <a:gd name="T12" fmla="*/ 69 w 1047"/>
                <a:gd name="T13" fmla="*/ 382 h 1037"/>
                <a:gd name="T14" fmla="*/ 7 w 1047"/>
                <a:gd name="T15" fmla="*/ 460 h 1037"/>
                <a:gd name="T16" fmla="*/ 37 w 1047"/>
                <a:gd name="T17" fmla="*/ 556 h 1037"/>
                <a:gd name="T18" fmla="*/ 491 w 1047"/>
                <a:gd name="T19" fmla="*/ 1006 h 1037"/>
                <a:gd name="T20" fmla="*/ 565 w 1047"/>
                <a:gd name="T21" fmla="*/ 1037 h 1037"/>
                <a:gd name="T22" fmla="*/ 567 w 1047"/>
                <a:gd name="T23" fmla="*/ 1037 h 1037"/>
                <a:gd name="T24" fmla="*/ 589 w 1047"/>
                <a:gd name="T25" fmla="*/ 1035 h 1037"/>
                <a:gd name="T26" fmla="*/ 667 w 1047"/>
                <a:gd name="T27" fmla="*/ 969 h 1037"/>
                <a:gd name="T28" fmla="*/ 858 w 1047"/>
                <a:gd name="T29" fmla="*/ 491 h 1037"/>
                <a:gd name="T30" fmla="*/ 907 w 1047"/>
                <a:gd name="T31" fmla="*/ 506 h 1037"/>
                <a:gd name="T32" fmla="*/ 970 w 1047"/>
                <a:gd name="T33" fmla="*/ 480 h 1037"/>
                <a:gd name="T34" fmla="*/ 1020 w 1047"/>
                <a:gd name="T35" fmla="*/ 429 h 1037"/>
                <a:gd name="T36" fmla="*/ 1047 w 1047"/>
                <a:gd name="T37" fmla="*/ 366 h 1037"/>
                <a:gd name="T38" fmla="*/ 1021 w 1047"/>
                <a:gd name="T39" fmla="*/ 303 h 1037"/>
                <a:gd name="T40" fmla="*/ 744 w 1047"/>
                <a:gd name="T41" fmla="*/ 26 h 1037"/>
                <a:gd name="T42" fmla="*/ 601 w 1047"/>
                <a:gd name="T43" fmla="*/ 943 h 1037"/>
                <a:gd name="T44" fmla="*/ 575 w 1047"/>
                <a:gd name="T45" fmla="*/ 965 h 1037"/>
                <a:gd name="T46" fmla="*/ 566 w 1047"/>
                <a:gd name="T47" fmla="*/ 966 h 1037"/>
                <a:gd name="T48" fmla="*/ 542 w 1047"/>
                <a:gd name="T49" fmla="*/ 955 h 1037"/>
                <a:gd name="T50" fmla="*/ 87 w 1047"/>
                <a:gd name="T51" fmla="*/ 505 h 1037"/>
                <a:gd name="T52" fmla="*/ 77 w 1047"/>
                <a:gd name="T53" fmla="*/ 473 h 1037"/>
                <a:gd name="T54" fmla="*/ 98 w 1047"/>
                <a:gd name="T55" fmla="*/ 447 h 1037"/>
                <a:gd name="T56" fmla="*/ 320 w 1047"/>
                <a:gd name="T57" fmla="*/ 358 h 1037"/>
                <a:gd name="T58" fmla="*/ 770 w 1047"/>
                <a:gd name="T59" fmla="*/ 520 h 1037"/>
                <a:gd name="T60" fmla="*/ 601 w 1047"/>
                <a:gd name="T61" fmla="*/ 943 h 1037"/>
                <a:gd name="T62" fmla="*/ 970 w 1047"/>
                <a:gd name="T63" fmla="*/ 378 h 1037"/>
                <a:gd name="T64" fmla="*/ 919 w 1047"/>
                <a:gd name="T65" fmla="*/ 429 h 1037"/>
                <a:gd name="T66" fmla="*/ 894 w 1047"/>
                <a:gd name="T67" fmla="*/ 429 h 1037"/>
                <a:gd name="T68" fmla="*/ 831 w 1047"/>
                <a:gd name="T69" fmla="*/ 366 h 1037"/>
                <a:gd name="T70" fmla="*/ 780 w 1047"/>
                <a:gd name="T71" fmla="*/ 494 h 1037"/>
                <a:gd name="T72" fmla="*/ 784 w 1047"/>
                <a:gd name="T73" fmla="*/ 483 h 1037"/>
                <a:gd name="T74" fmla="*/ 468 w 1047"/>
                <a:gd name="T75" fmla="*/ 350 h 1037"/>
                <a:gd name="T76" fmla="*/ 376 w 1047"/>
                <a:gd name="T77" fmla="*/ 336 h 1037"/>
                <a:gd name="T78" fmla="*/ 679 w 1047"/>
                <a:gd name="T79" fmla="*/ 214 h 1037"/>
                <a:gd name="T80" fmla="*/ 618 w 1047"/>
                <a:gd name="T81" fmla="*/ 153 h 1037"/>
                <a:gd name="T82" fmla="*/ 618 w 1047"/>
                <a:gd name="T83" fmla="*/ 128 h 1037"/>
                <a:gd name="T84" fmla="*/ 669 w 1047"/>
                <a:gd name="T85" fmla="*/ 77 h 1037"/>
                <a:gd name="T86" fmla="*/ 694 w 1047"/>
                <a:gd name="T87" fmla="*/ 77 h 1037"/>
                <a:gd name="T88" fmla="*/ 970 w 1047"/>
                <a:gd name="T89" fmla="*/ 353 h 1037"/>
                <a:gd name="T90" fmla="*/ 970 w 1047"/>
                <a:gd name="T91" fmla="*/ 378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7" h="1037">
                  <a:moveTo>
                    <a:pt x="744" y="26"/>
                  </a:moveTo>
                  <a:cubicBezTo>
                    <a:pt x="727" y="10"/>
                    <a:pt x="705" y="0"/>
                    <a:pt x="681" y="0"/>
                  </a:cubicBezTo>
                  <a:cubicBezTo>
                    <a:pt x="657" y="0"/>
                    <a:pt x="635" y="10"/>
                    <a:pt x="618" y="26"/>
                  </a:cubicBezTo>
                  <a:cubicBezTo>
                    <a:pt x="568" y="77"/>
                    <a:pt x="568" y="77"/>
                    <a:pt x="568" y="77"/>
                  </a:cubicBezTo>
                  <a:cubicBezTo>
                    <a:pt x="551" y="94"/>
                    <a:pt x="541" y="116"/>
                    <a:pt x="541" y="140"/>
                  </a:cubicBezTo>
                  <a:cubicBezTo>
                    <a:pt x="541" y="157"/>
                    <a:pt x="546" y="173"/>
                    <a:pt x="555" y="187"/>
                  </a:cubicBezTo>
                  <a:cubicBezTo>
                    <a:pt x="69" y="382"/>
                    <a:pt x="69" y="382"/>
                    <a:pt x="69" y="382"/>
                  </a:cubicBezTo>
                  <a:cubicBezTo>
                    <a:pt x="37" y="396"/>
                    <a:pt x="13" y="425"/>
                    <a:pt x="7" y="460"/>
                  </a:cubicBezTo>
                  <a:cubicBezTo>
                    <a:pt x="0" y="495"/>
                    <a:pt x="11" y="531"/>
                    <a:pt x="37" y="556"/>
                  </a:cubicBezTo>
                  <a:cubicBezTo>
                    <a:pt x="491" y="1006"/>
                    <a:pt x="491" y="1006"/>
                    <a:pt x="491" y="1006"/>
                  </a:cubicBezTo>
                  <a:cubicBezTo>
                    <a:pt x="511" y="1025"/>
                    <a:pt x="537" y="1036"/>
                    <a:pt x="565" y="1037"/>
                  </a:cubicBezTo>
                  <a:cubicBezTo>
                    <a:pt x="565" y="1037"/>
                    <a:pt x="567" y="1037"/>
                    <a:pt x="567" y="1037"/>
                  </a:cubicBezTo>
                  <a:cubicBezTo>
                    <a:pt x="575" y="1037"/>
                    <a:pt x="582" y="1036"/>
                    <a:pt x="589" y="1035"/>
                  </a:cubicBezTo>
                  <a:cubicBezTo>
                    <a:pt x="625" y="1027"/>
                    <a:pt x="654" y="1003"/>
                    <a:pt x="667" y="969"/>
                  </a:cubicBezTo>
                  <a:cubicBezTo>
                    <a:pt x="858" y="491"/>
                    <a:pt x="858" y="491"/>
                    <a:pt x="858" y="491"/>
                  </a:cubicBezTo>
                  <a:cubicBezTo>
                    <a:pt x="872" y="501"/>
                    <a:pt x="889" y="506"/>
                    <a:pt x="907" y="506"/>
                  </a:cubicBezTo>
                  <a:cubicBezTo>
                    <a:pt x="931" y="506"/>
                    <a:pt x="953" y="496"/>
                    <a:pt x="970" y="480"/>
                  </a:cubicBezTo>
                  <a:cubicBezTo>
                    <a:pt x="1020" y="429"/>
                    <a:pt x="1020" y="429"/>
                    <a:pt x="1020" y="429"/>
                  </a:cubicBezTo>
                  <a:cubicBezTo>
                    <a:pt x="1037" y="412"/>
                    <a:pt x="1047" y="390"/>
                    <a:pt x="1047" y="366"/>
                  </a:cubicBezTo>
                  <a:cubicBezTo>
                    <a:pt x="1047" y="342"/>
                    <a:pt x="1037" y="319"/>
                    <a:pt x="1021" y="303"/>
                  </a:cubicBezTo>
                  <a:lnTo>
                    <a:pt x="744" y="26"/>
                  </a:lnTo>
                  <a:close/>
                  <a:moveTo>
                    <a:pt x="601" y="943"/>
                  </a:moveTo>
                  <a:cubicBezTo>
                    <a:pt x="596" y="954"/>
                    <a:pt x="586" y="962"/>
                    <a:pt x="575" y="965"/>
                  </a:cubicBezTo>
                  <a:cubicBezTo>
                    <a:pt x="572" y="965"/>
                    <a:pt x="569" y="966"/>
                    <a:pt x="566" y="966"/>
                  </a:cubicBezTo>
                  <a:cubicBezTo>
                    <a:pt x="557" y="965"/>
                    <a:pt x="549" y="962"/>
                    <a:pt x="542" y="955"/>
                  </a:cubicBezTo>
                  <a:cubicBezTo>
                    <a:pt x="87" y="505"/>
                    <a:pt x="87" y="505"/>
                    <a:pt x="87" y="505"/>
                  </a:cubicBezTo>
                  <a:cubicBezTo>
                    <a:pt x="79" y="497"/>
                    <a:pt x="75" y="485"/>
                    <a:pt x="77" y="473"/>
                  </a:cubicBezTo>
                  <a:cubicBezTo>
                    <a:pt x="79" y="462"/>
                    <a:pt x="87" y="452"/>
                    <a:pt x="98" y="447"/>
                  </a:cubicBezTo>
                  <a:cubicBezTo>
                    <a:pt x="320" y="358"/>
                    <a:pt x="320" y="358"/>
                    <a:pt x="320" y="358"/>
                  </a:cubicBezTo>
                  <a:cubicBezTo>
                    <a:pt x="470" y="408"/>
                    <a:pt x="620" y="360"/>
                    <a:pt x="770" y="520"/>
                  </a:cubicBezTo>
                  <a:lnTo>
                    <a:pt x="601" y="943"/>
                  </a:lnTo>
                  <a:close/>
                  <a:moveTo>
                    <a:pt x="970" y="378"/>
                  </a:moveTo>
                  <a:cubicBezTo>
                    <a:pt x="919" y="429"/>
                    <a:pt x="919" y="429"/>
                    <a:pt x="919" y="429"/>
                  </a:cubicBezTo>
                  <a:cubicBezTo>
                    <a:pt x="912" y="436"/>
                    <a:pt x="901" y="436"/>
                    <a:pt x="894" y="429"/>
                  </a:cubicBezTo>
                  <a:cubicBezTo>
                    <a:pt x="831" y="366"/>
                    <a:pt x="831" y="366"/>
                    <a:pt x="831" y="366"/>
                  </a:cubicBezTo>
                  <a:cubicBezTo>
                    <a:pt x="780" y="494"/>
                    <a:pt x="780" y="494"/>
                    <a:pt x="780" y="494"/>
                  </a:cubicBezTo>
                  <a:cubicBezTo>
                    <a:pt x="784" y="483"/>
                    <a:pt x="784" y="483"/>
                    <a:pt x="784" y="483"/>
                  </a:cubicBezTo>
                  <a:cubicBezTo>
                    <a:pt x="676" y="376"/>
                    <a:pt x="567" y="362"/>
                    <a:pt x="468" y="350"/>
                  </a:cubicBezTo>
                  <a:cubicBezTo>
                    <a:pt x="437" y="346"/>
                    <a:pt x="406" y="342"/>
                    <a:pt x="376" y="336"/>
                  </a:cubicBezTo>
                  <a:cubicBezTo>
                    <a:pt x="679" y="214"/>
                    <a:pt x="679" y="214"/>
                    <a:pt x="679" y="214"/>
                  </a:cubicBezTo>
                  <a:cubicBezTo>
                    <a:pt x="618" y="153"/>
                    <a:pt x="618" y="153"/>
                    <a:pt x="618" y="153"/>
                  </a:cubicBezTo>
                  <a:cubicBezTo>
                    <a:pt x="611" y="146"/>
                    <a:pt x="611" y="135"/>
                    <a:pt x="618" y="128"/>
                  </a:cubicBezTo>
                  <a:cubicBezTo>
                    <a:pt x="669" y="77"/>
                    <a:pt x="669" y="77"/>
                    <a:pt x="669" y="77"/>
                  </a:cubicBezTo>
                  <a:cubicBezTo>
                    <a:pt x="676" y="70"/>
                    <a:pt x="687" y="70"/>
                    <a:pt x="694" y="77"/>
                  </a:cubicBezTo>
                  <a:cubicBezTo>
                    <a:pt x="970" y="353"/>
                    <a:pt x="970" y="353"/>
                    <a:pt x="970" y="353"/>
                  </a:cubicBezTo>
                  <a:cubicBezTo>
                    <a:pt x="977" y="360"/>
                    <a:pt x="977" y="372"/>
                    <a:pt x="970" y="378"/>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solidFill>
                  <a:schemeClr val="bg1">
                    <a:lumMod val="65000"/>
                  </a:schemeClr>
                </a:solidFill>
                <a:latin typeface="Lato" panose="020F0502020204030203" pitchFamily="34" charset="0"/>
              </a:endParaRPr>
            </a:p>
          </p:txBody>
        </p:sp>
        <p:sp>
          <p:nvSpPr>
            <p:cNvPr id="26" name="Freeform 25"/>
            <p:cNvSpPr>
              <a:spLocks noEditPoints="1"/>
            </p:cNvSpPr>
            <p:nvPr/>
          </p:nvSpPr>
          <p:spPr bwMode="auto">
            <a:xfrm>
              <a:off x="1536700" y="-311150"/>
              <a:ext cx="669925" cy="673100"/>
            </a:xfrm>
            <a:custGeom>
              <a:avLst/>
              <a:gdLst>
                <a:gd name="T0" fmla="*/ 89 w 178"/>
                <a:gd name="T1" fmla="*/ 179 h 179"/>
                <a:gd name="T2" fmla="*/ 178 w 178"/>
                <a:gd name="T3" fmla="*/ 89 h 179"/>
                <a:gd name="T4" fmla="*/ 89 w 178"/>
                <a:gd name="T5" fmla="*/ 0 h 179"/>
                <a:gd name="T6" fmla="*/ 0 w 178"/>
                <a:gd name="T7" fmla="*/ 89 h 179"/>
                <a:gd name="T8" fmla="*/ 89 w 178"/>
                <a:gd name="T9" fmla="*/ 179 h 179"/>
                <a:gd name="T10" fmla="*/ 89 w 178"/>
                <a:gd name="T11" fmla="*/ 36 h 179"/>
                <a:gd name="T12" fmla="*/ 143 w 178"/>
                <a:gd name="T13" fmla="*/ 89 h 179"/>
                <a:gd name="T14" fmla="*/ 89 w 178"/>
                <a:gd name="T15" fmla="*/ 143 h 179"/>
                <a:gd name="T16" fmla="*/ 35 w 178"/>
                <a:gd name="T17" fmla="*/ 89 h 179"/>
                <a:gd name="T18" fmla="*/ 89 w 178"/>
                <a:gd name="T19"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138" y="179"/>
                    <a:pt x="178" y="139"/>
                    <a:pt x="178" y="89"/>
                  </a:cubicBezTo>
                  <a:cubicBezTo>
                    <a:pt x="178" y="40"/>
                    <a:pt x="138" y="0"/>
                    <a:pt x="89" y="0"/>
                  </a:cubicBezTo>
                  <a:cubicBezTo>
                    <a:pt x="40" y="0"/>
                    <a:pt x="0" y="40"/>
                    <a:pt x="0" y="89"/>
                  </a:cubicBezTo>
                  <a:cubicBezTo>
                    <a:pt x="0" y="139"/>
                    <a:pt x="40" y="179"/>
                    <a:pt x="89" y="179"/>
                  </a:cubicBezTo>
                  <a:close/>
                  <a:moveTo>
                    <a:pt x="89" y="36"/>
                  </a:moveTo>
                  <a:cubicBezTo>
                    <a:pt x="119" y="36"/>
                    <a:pt x="143" y="60"/>
                    <a:pt x="143" y="89"/>
                  </a:cubicBezTo>
                  <a:cubicBezTo>
                    <a:pt x="143" y="119"/>
                    <a:pt x="119" y="143"/>
                    <a:pt x="89" y="143"/>
                  </a:cubicBezTo>
                  <a:cubicBezTo>
                    <a:pt x="59" y="143"/>
                    <a:pt x="35" y="119"/>
                    <a:pt x="35" y="89"/>
                  </a:cubicBezTo>
                  <a:cubicBezTo>
                    <a:pt x="35" y="60"/>
                    <a:pt x="59" y="36"/>
                    <a:pt x="89" y="36"/>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solidFill>
                  <a:schemeClr val="bg1">
                    <a:lumMod val="65000"/>
                  </a:schemeClr>
                </a:solidFill>
                <a:latin typeface="Lato" panose="020F0502020204030203" pitchFamily="34" charset="0"/>
              </a:endParaRPr>
            </a:p>
          </p:txBody>
        </p:sp>
        <p:sp>
          <p:nvSpPr>
            <p:cNvPr id="27" name="Freeform 26"/>
            <p:cNvSpPr>
              <a:spLocks noEditPoints="1"/>
            </p:cNvSpPr>
            <p:nvPr/>
          </p:nvSpPr>
          <p:spPr bwMode="auto">
            <a:xfrm>
              <a:off x="3282950" y="-2462213"/>
              <a:ext cx="673100" cy="673100"/>
            </a:xfrm>
            <a:custGeom>
              <a:avLst/>
              <a:gdLst>
                <a:gd name="T0" fmla="*/ 90 w 179"/>
                <a:gd name="T1" fmla="*/ 0 h 179"/>
                <a:gd name="T2" fmla="*/ 0 w 179"/>
                <a:gd name="T3" fmla="*/ 89 h 179"/>
                <a:gd name="T4" fmla="*/ 90 w 179"/>
                <a:gd name="T5" fmla="*/ 179 h 179"/>
                <a:gd name="T6" fmla="*/ 179 w 179"/>
                <a:gd name="T7" fmla="*/ 89 h 179"/>
                <a:gd name="T8" fmla="*/ 90 w 179"/>
                <a:gd name="T9" fmla="*/ 0 h 179"/>
                <a:gd name="T10" fmla="*/ 90 w 179"/>
                <a:gd name="T11" fmla="*/ 143 h 179"/>
                <a:gd name="T12" fmla="*/ 36 w 179"/>
                <a:gd name="T13" fmla="*/ 89 h 179"/>
                <a:gd name="T14" fmla="*/ 90 w 179"/>
                <a:gd name="T15" fmla="*/ 36 h 179"/>
                <a:gd name="T16" fmla="*/ 143 w 179"/>
                <a:gd name="T17" fmla="*/ 89 h 179"/>
                <a:gd name="T18" fmla="*/ 90 w 179"/>
                <a:gd name="T19" fmla="*/ 14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79">
                  <a:moveTo>
                    <a:pt x="90" y="0"/>
                  </a:moveTo>
                  <a:cubicBezTo>
                    <a:pt x="40" y="0"/>
                    <a:pt x="0" y="40"/>
                    <a:pt x="0" y="89"/>
                  </a:cubicBezTo>
                  <a:cubicBezTo>
                    <a:pt x="0" y="139"/>
                    <a:pt x="40" y="179"/>
                    <a:pt x="90" y="179"/>
                  </a:cubicBezTo>
                  <a:cubicBezTo>
                    <a:pt x="139" y="179"/>
                    <a:pt x="179" y="139"/>
                    <a:pt x="179" y="89"/>
                  </a:cubicBezTo>
                  <a:cubicBezTo>
                    <a:pt x="179" y="40"/>
                    <a:pt x="139" y="0"/>
                    <a:pt x="90" y="0"/>
                  </a:cubicBezTo>
                  <a:close/>
                  <a:moveTo>
                    <a:pt x="90" y="143"/>
                  </a:moveTo>
                  <a:cubicBezTo>
                    <a:pt x="60" y="143"/>
                    <a:pt x="36" y="119"/>
                    <a:pt x="36" y="89"/>
                  </a:cubicBezTo>
                  <a:cubicBezTo>
                    <a:pt x="36" y="60"/>
                    <a:pt x="60" y="36"/>
                    <a:pt x="90" y="36"/>
                  </a:cubicBezTo>
                  <a:cubicBezTo>
                    <a:pt x="119" y="36"/>
                    <a:pt x="143" y="60"/>
                    <a:pt x="143" y="89"/>
                  </a:cubicBezTo>
                  <a:cubicBezTo>
                    <a:pt x="143" y="119"/>
                    <a:pt x="119" y="143"/>
                    <a:pt x="90" y="143"/>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solidFill>
                  <a:schemeClr val="bg1">
                    <a:lumMod val="65000"/>
                  </a:schemeClr>
                </a:solidFill>
                <a:latin typeface="Lato" panose="020F0502020204030203" pitchFamily="34" charset="0"/>
              </a:endParaRPr>
            </a:p>
          </p:txBody>
        </p:sp>
        <p:sp>
          <p:nvSpPr>
            <p:cNvPr id="28" name="Freeform 27"/>
            <p:cNvSpPr>
              <a:spLocks noEditPoints="1"/>
            </p:cNvSpPr>
            <p:nvPr/>
          </p:nvSpPr>
          <p:spPr bwMode="auto">
            <a:xfrm>
              <a:off x="728662" y="-446088"/>
              <a:ext cx="538163" cy="536575"/>
            </a:xfrm>
            <a:custGeom>
              <a:avLst/>
              <a:gdLst>
                <a:gd name="T0" fmla="*/ 0 w 143"/>
                <a:gd name="T1" fmla="*/ 72 h 143"/>
                <a:gd name="T2" fmla="*/ 72 w 143"/>
                <a:gd name="T3" fmla="*/ 143 h 143"/>
                <a:gd name="T4" fmla="*/ 143 w 143"/>
                <a:gd name="T5" fmla="*/ 72 h 143"/>
                <a:gd name="T6" fmla="*/ 72 w 143"/>
                <a:gd name="T7" fmla="*/ 0 h 143"/>
                <a:gd name="T8" fmla="*/ 0 w 143"/>
                <a:gd name="T9" fmla="*/ 72 h 143"/>
                <a:gd name="T10" fmla="*/ 72 w 143"/>
                <a:gd name="T11" fmla="*/ 36 h 143"/>
                <a:gd name="T12" fmla="*/ 107 w 143"/>
                <a:gd name="T13" fmla="*/ 72 h 143"/>
                <a:gd name="T14" fmla="*/ 72 w 143"/>
                <a:gd name="T15" fmla="*/ 108 h 143"/>
                <a:gd name="T16" fmla="*/ 36 w 143"/>
                <a:gd name="T17" fmla="*/ 72 h 143"/>
                <a:gd name="T18" fmla="*/ 72 w 143"/>
                <a:gd name="T19" fmla="*/ 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111"/>
                    <a:pt x="32" y="143"/>
                    <a:pt x="72" y="143"/>
                  </a:cubicBezTo>
                  <a:cubicBezTo>
                    <a:pt x="111" y="143"/>
                    <a:pt x="143" y="111"/>
                    <a:pt x="143" y="72"/>
                  </a:cubicBezTo>
                  <a:cubicBezTo>
                    <a:pt x="143" y="32"/>
                    <a:pt x="111" y="0"/>
                    <a:pt x="72" y="0"/>
                  </a:cubicBezTo>
                  <a:cubicBezTo>
                    <a:pt x="32" y="0"/>
                    <a:pt x="0" y="32"/>
                    <a:pt x="0" y="72"/>
                  </a:cubicBezTo>
                  <a:close/>
                  <a:moveTo>
                    <a:pt x="72" y="36"/>
                  </a:moveTo>
                  <a:cubicBezTo>
                    <a:pt x="91" y="36"/>
                    <a:pt x="107" y="52"/>
                    <a:pt x="107" y="72"/>
                  </a:cubicBezTo>
                  <a:cubicBezTo>
                    <a:pt x="107" y="92"/>
                    <a:pt x="91" y="108"/>
                    <a:pt x="72" y="108"/>
                  </a:cubicBezTo>
                  <a:cubicBezTo>
                    <a:pt x="52" y="108"/>
                    <a:pt x="36" y="92"/>
                    <a:pt x="36" y="72"/>
                  </a:cubicBezTo>
                  <a:cubicBezTo>
                    <a:pt x="36" y="52"/>
                    <a:pt x="52" y="36"/>
                    <a:pt x="72" y="36"/>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solidFill>
                  <a:schemeClr val="bg1">
                    <a:lumMod val="65000"/>
                  </a:schemeClr>
                </a:solidFill>
                <a:latin typeface="Lato" panose="020F0502020204030203" pitchFamily="34" charset="0"/>
              </a:endParaRPr>
            </a:p>
          </p:txBody>
        </p:sp>
        <p:sp>
          <p:nvSpPr>
            <p:cNvPr id="29" name="Oval 28"/>
            <p:cNvSpPr>
              <a:spLocks noChangeArrowheads="1"/>
            </p:cNvSpPr>
            <p:nvPr/>
          </p:nvSpPr>
          <p:spPr bwMode="auto">
            <a:xfrm>
              <a:off x="1266825" y="496888"/>
              <a:ext cx="269875" cy="266700"/>
            </a:xfrm>
            <a:prstGeom prst="ellipse">
              <a:avLst/>
            </a:pr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solidFill>
                  <a:schemeClr val="bg1">
                    <a:lumMod val="65000"/>
                  </a:schemeClr>
                </a:solidFill>
                <a:latin typeface="Lato" panose="020F0502020204030203" pitchFamily="34" charset="0"/>
              </a:endParaRPr>
            </a:p>
          </p:txBody>
        </p:sp>
        <p:sp>
          <p:nvSpPr>
            <p:cNvPr id="30" name="Oval 29"/>
            <p:cNvSpPr>
              <a:spLocks noChangeArrowheads="1"/>
            </p:cNvSpPr>
            <p:nvPr/>
          </p:nvSpPr>
          <p:spPr bwMode="auto">
            <a:xfrm>
              <a:off x="3417887" y="-1522413"/>
              <a:ext cx="269875" cy="271463"/>
            </a:xfrm>
            <a:prstGeom prst="ellipse">
              <a:avLst/>
            </a:pr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solidFill>
                  <a:schemeClr val="bg1">
                    <a:lumMod val="65000"/>
                  </a:schemeClr>
                </a:solidFill>
                <a:latin typeface="Lato" panose="020F0502020204030203" pitchFamily="34" charset="0"/>
              </a:endParaRPr>
            </a:p>
          </p:txBody>
        </p:sp>
      </p:grpSp>
      <p:grpSp>
        <p:nvGrpSpPr>
          <p:cNvPr id="19" name="Group 18"/>
          <p:cNvGrpSpPr/>
          <p:nvPr/>
        </p:nvGrpSpPr>
        <p:grpSpPr>
          <a:xfrm>
            <a:off x="9201821" y="1595852"/>
            <a:ext cx="344442" cy="500499"/>
            <a:chOff x="-1587" y="-1587"/>
            <a:chExt cx="4211637" cy="6119812"/>
          </a:xfrm>
          <a:solidFill>
            <a:schemeClr val="accent4"/>
          </a:solidFill>
        </p:grpSpPr>
        <p:sp>
          <p:nvSpPr>
            <p:cNvPr id="23" name="Freeform 22"/>
            <p:cNvSpPr>
              <a:spLocks noEditPoints="1"/>
            </p:cNvSpPr>
            <p:nvPr/>
          </p:nvSpPr>
          <p:spPr bwMode="auto">
            <a:xfrm>
              <a:off x="-1587" y="-1587"/>
              <a:ext cx="4211637" cy="6119812"/>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solidFill>
                  <a:schemeClr val="bg1">
                    <a:lumMod val="65000"/>
                  </a:schemeClr>
                </a:solidFill>
                <a:latin typeface="Lato" panose="020F0502020204030203" pitchFamily="34" charset="0"/>
              </a:endParaRPr>
            </a:p>
          </p:txBody>
        </p:sp>
        <p:sp>
          <p:nvSpPr>
            <p:cNvPr id="24" name="Freeform 23"/>
            <p:cNvSpPr>
              <a:spLocks/>
            </p:cNvSpPr>
            <p:nvPr/>
          </p:nvSpPr>
          <p:spPr bwMode="auto">
            <a:xfrm>
              <a:off x="957263" y="955675"/>
              <a:ext cx="1239837" cy="1239837"/>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solidFill>
                  <a:schemeClr val="bg1">
                    <a:lumMod val="65000"/>
                  </a:schemeClr>
                </a:solidFill>
                <a:latin typeface="Lato" panose="020F0502020204030203" pitchFamily="34" charset="0"/>
              </a:endParaRPr>
            </a:p>
          </p:txBody>
        </p:sp>
      </p:grpSp>
      <p:grpSp>
        <p:nvGrpSpPr>
          <p:cNvPr id="20" name="Group 19"/>
          <p:cNvGrpSpPr/>
          <p:nvPr/>
        </p:nvGrpSpPr>
        <p:grpSpPr>
          <a:xfrm>
            <a:off x="9195624" y="5407511"/>
            <a:ext cx="375061" cy="374912"/>
            <a:chOff x="0" y="1588"/>
            <a:chExt cx="4016375" cy="4014787"/>
          </a:xfrm>
          <a:solidFill>
            <a:schemeClr val="accent5"/>
          </a:solidFill>
        </p:grpSpPr>
        <p:sp>
          <p:nvSpPr>
            <p:cNvPr id="21" name="Freeform 20"/>
            <p:cNvSpPr>
              <a:spLocks noEditPoints="1"/>
            </p:cNvSpPr>
            <p:nvPr/>
          </p:nvSpPr>
          <p:spPr bwMode="auto">
            <a:xfrm>
              <a:off x="0" y="1588"/>
              <a:ext cx="4016375" cy="4014787"/>
            </a:xfrm>
            <a:custGeom>
              <a:avLst/>
              <a:gdLst>
                <a:gd name="T0" fmla="*/ 690 w 1068"/>
                <a:gd name="T1" fmla="*/ 335 h 1068"/>
                <a:gd name="T2" fmla="*/ 534 w 1068"/>
                <a:gd name="T3" fmla="*/ 0 h 1068"/>
                <a:gd name="T4" fmla="*/ 301 w 1068"/>
                <a:gd name="T5" fmla="*/ 342 h 1068"/>
                <a:gd name="T6" fmla="*/ 267 w 1068"/>
                <a:gd name="T7" fmla="*/ 360 h 1068"/>
                <a:gd name="T8" fmla="*/ 100 w 1068"/>
                <a:gd name="T9" fmla="*/ 334 h 1068"/>
                <a:gd name="T10" fmla="*/ 0 w 1068"/>
                <a:gd name="T11" fmla="*/ 968 h 1068"/>
                <a:gd name="T12" fmla="*/ 201 w 1068"/>
                <a:gd name="T13" fmla="*/ 1068 h 1068"/>
                <a:gd name="T14" fmla="*/ 291 w 1068"/>
                <a:gd name="T15" fmla="*/ 1011 h 1068"/>
                <a:gd name="T16" fmla="*/ 301 w 1068"/>
                <a:gd name="T17" fmla="*/ 1013 h 1068"/>
                <a:gd name="T18" fmla="*/ 635 w 1068"/>
                <a:gd name="T19" fmla="*/ 1068 h 1068"/>
                <a:gd name="T20" fmla="*/ 937 w 1068"/>
                <a:gd name="T21" fmla="*/ 1004 h 1068"/>
                <a:gd name="T22" fmla="*/ 952 w 1068"/>
                <a:gd name="T23" fmla="*/ 909 h 1068"/>
                <a:gd name="T24" fmla="*/ 1007 w 1068"/>
                <a:gd name="T25" fmla="*/ 732 h 1068"/>
                <a:gd name="T26" fmla="*/ 1039 w 1068"/>
                <a:gd name="T27" fmla="*/ 560 h 1068"/>
                <a:gd name="T28" fmla="*/ 1068 w 1068"/>
                <a:gd name="T29" fmla="*/ 481 h 1068"/>
                <a:gd name="T30" fmla="*/ 974 w 1068"/>
                <a:gd name="T31" fmla="*/ 349 h 1068"/>
                <a:gd name="T32" fmla="*/ 201 w 1068"/>
                <a:gd name="T33" fmla="*/ 1001 h 1068"/>
                <a:gd name="T34" fmla="*/ 67 w 1068"/>
                <a:gd name="T35" fmla="*/ 968 h 1068"/>
                <a:gd name="T36" fmla="*/ 100 w 1068"/>
                <a:gd name="T37" fmla="*/ 401 h 1068"/>
                <a:gd name="T38" fmla="*/ 234 w 1068"/>
                <a:gd name="T39" fmla="*/ 434 h 1068"/>
                <a:gd name="T40" fmla="*/ 1001 w 1068"/>
                <a:gd name="T41" fmla="*/ 485 h 1068"/>
                <a:gd name="T42" fmla="*/ 868 w 1068"/>
                <a:gd name="T43" fmla="*/ 534 h 1068"/>
                <a:gd name="T44" fmla="*/ 868 w 1068"/>
                <a:gd name="T45" fmla="*/ 567 h 1068"/>
                <a:gd name="T46" fmla="*/ 986 w 1068"/>
                <a:gd name="T47" fmla="*/ 629 h 1068"/>
                <a:gd name="T48" fmla="*/ 835 w 1068"/>
                <a:gd name="T49" fmla="*/ 701 h 1068"/>
                <a:gd name="T50" fmla="*/ 835 w 1068"/>
                <a:gd name="T51" fmla="*/ 734 h 1068"/>
                <a:gd name="T52" fmla="*/ 944 w 1068"/>
                <a:gd name="T53" fmla="*/ 803 h 1068"/>
                <a:gd name="T54" fmla="*/ 801 w 1068"/>
                <a:gd name="T55" fmla="*/ 868 h 1068"/>
                <a:gd name="T56" fmla="*/ 801 w 1068"/>
                <a:gd name="T57" fmla="*/ 901 h 1068"/>
                <a:gd name="T58" fmla="*/ 888 w 1068"/>
                <a:gd name="T59" fmla="*/ 948 h 1068"/>
                <a:gd name="T60" fmla="*/ 818 w 1068"/>
                <a:gd name="T61" fmla="*/ 1001 h 1068"/>
                <a:gd name="T62" fmla="*/ 450 w 1068"/>
                <a:gd name="T63" fmla="*/ 980 h 1068"/>
                <a:gd name="T64" fmla="*/ 268 w 1068"/>
                <a:gd name="T65" fmla="*/ 914 h 1068"/>
                <a:gd name="T66" fmla="*/ 294 w 1068"/>
                <a:gd name="T67" fmla="*/ 418 h 1068"/>
                <a:gd name="T68" fmla="*/ 501 w 1068"/>
                <a:gd name="T69" fmla="*/ 100 h 1068"/>
                <a:gd name="T70" fmla="*/ 632 w 1068"/>
                <a:gd name="T71" fmla="*/ 225 h 1068"/>
                <a:gd name="T72" fmla="*/ 962 w 1068"/>
                <a:gd name="T73" fmla="*/ 413 h 1068"/>
                <a:gd name="T74" fmla="*/ 1001 w 1068"/>
                <a:gd name="T75" fmla="*/ 485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8" h="1068">
                  <a:moveTo>
                    <a:pt x="974" y="349"/>
                  </a:moveTo>
                  <a:cubicBezTo>
                    <a:pt x="932" y="339"/>
                    <a:pt x="834" y="339"/>
                    <a:pt x="690" y="335"/>
                  </a:cubicBezTo>
                  <a:cubicBezTo>
                    <a:pt x="697" y="304"/>
                    <a:pt x="699" y="275"/>
                    <a:pt x="699" y="225"/>
                  </a:cubicBezTo>
                  <a:cubicBezTo>
                    <a:pt x="699" y="105"/>
                    <a:pt x="611" y="0"/>
                    <a:pt x="534" y="0"/>
                  </a:cubicBezTo>
                  <a:cubicBezTo>
                    <a:pt x="480" y="0"/>
                    <a:pt x="435" y="45"/>
                    <a:pt x="434" y="99"/>
                  </a:cubicBezTo>
                  <a:cubicBezTo>
                    <a:pt x="433" y="167"/>
                    <a:pt x="413" y="283"/>
                    <a:pt x="301" y="342"/>
                  </a:cubicBezTo>
                  <a:cubicBezTo>
                    <a:pt x="292" y="346"/>
                    <a:pt x="269" y="357"/>
                    <a:pt x="265" y="359"/>
                  </a:cubicBezTo>
                  <a:cubicBezTo>
                    <a:pt x="267" y="360"/>
                    <a:pt x="267" y="360"/>
                    <a:pt x="267" y="360"/>
                  </a:cubicBezTo>
                  <a:cubicBezTo>
                    <a:pt x="250" y="345"/>
                    <a:pt x="225" y="334"/>
                    <a:pt x="201" y="334"/>
                  </a:cubicBezTo>
                  <a:cubicBezTo>
                    <a:pt x="100" y="334"/>
                    <a:pt x="100" y="334"/>
                    <a:pt x="100" y="334"/>
                  </a:cubicBezTo>
                  <a:cubicBezTo>
                    <a:pt x="45" y="334"/>
                    <a:pt x="0" y="379"/>
                    <a:pt x="0" y="434"/>
                  </a:cubicBezTo>
                  <a:cubicBezTo>
                    <a:pt x="0" y="968"/>
                    <a:pt x="0" y="968"/>
                    <a:pt x="0" y="968"/>
                  </a:cubicBezTo>
                  <a:cubicBezTo>
                    <a:pt x="0" y="1023"/>
                    <a:pt x="45" y="1068"/>
                    <a:pt x="100" y="1068"/>
                  </a:cubicBezTo>
                  <a:cubicBezTo>
                    <a:pt x="201" y="1068"/>
                    <a:pt x="201" y="1068"/>
                    <a:pt x="201" y="1068"/>
                  </a:cubicBezTo>
                  <a:cubicBezTo>
                    <a:pt x="240" y="1068"/>
                    <a:pt x="273" y="1044"/>
                    <a:pt x="290" y="1010"/>
                  </a:cubicBezTo>
                  <a:cubicBezTo>
                    <a:pt x="290" y="1011"/>
                    <a:pt x="291" y="1011"/>
                    <a:pt x="291" y="1011"/>
                  </a:cubicBezTo>
                  <a:cubicBezTo>
                    <a:pt x="293" y="1011"/>
                    <a:pt x="296" y="1012"/>
                    <a:pt x="299" y="1013"/>
                  </a:cubicBezTo>
                  <a:cubicBezTo>
                    <a:pt x="300" y="1013"/>
                    <a:pt x="300" y="1013"/>
                    <a:pt x="301" y="1013"/>
                  </a:cubicBezTo>
                  <a:cubicBezTo>
                    <a:pt x="320" y="1018"/>
                    <a:pt x="357" y="1027"/>
                    <a:pt x="436" y="1045"/>
                  </a:cubicBezTo>
                  <a:cubicBezTo>
                    <a:pt x="453" y="1049"/>
                    <a:pt x="542" y="1068"/>
                    <a:pt x="635" y="1068"/>
                  </a:cubicBezTo>
                  <a:cubicBezTo>
                    <a:pt x="818" y="1068"/>
                    <a:pt x="818" y="1068"/>
                    <a:pt x="818" y="1068"/>
                  </a:cubicBezTo>
                  <a:cubicBezTo>
                    <a:pt x="873" y="1068"/>
                    <a:pt x="913" y="1047"/>
                    <a:pt x="937" y="1004"/>
                  </a:cubicBezTo>
                  <a:cubicBezTo>
                    <a:pt x="938" y="1003"/>
                    <a:pt x="945" y="988"/>
                    <a:pt x="952" y="968"/>
                  </a:cubicBezTo>
                  <a:cubicBezTo>
                    <a:pt x="956" y="952"/>
                    <a:pt x="958" y="931"/>
                    <a:pt x="952" y="909"/>
                  </a:cubicBezTo>
                  <a:cubicBezTo>
                    <a:pt x="988" y="884"/>
                    <a:pt x="1000" y="847"/>
                    <a:pt x="1007" y="823"/>
                  </a:cubicBezTo>
                  <a:cubicBezTo>
                    <a:pt x="1020" y="783"/>
                    <a:pt x="1016" y="753"/>
                    <a:pt x="1007" y="732"/>
                  </a:cubicBezTo>
                  <a:cubicBezTo>
                    <a:pt x="1027" y="713"/>
                    <a:pt x="1045" y="684"/>
                    <a:pt x="1052" y="640"/>
                  </a:cubicBezTo>
                  <a:cubicBezTo>
                    <a:pt x="1056" y="612"/>
                    <a:pt x="1052" y="584"/>
                    <a:pt x="1039" y="560"/>
                  </a:cubicBezTo>
                  <a:cubicBezTo>
                    <a:pt x="1058" y="539"/>
                    <a:pt x="1066" y="513"/>
                    <a:pt x="1067" y="488"/>
                  </a:cubicBezTo>
                  <a:cubicBezTo>
                    <a:pt x="1068" y="481"/>
                    <a:pt x="1068" y="481"/>
                    <a:pt x="1068" y="481"/>
                  </a:cubicBezTo>
                  <a:cubicBezTo>
                    <a:pt x="1068" y="476"/>
                    <a:pt x="1068" y="474"/>
                    <a:pt x="1068" y="464"/>
                  </a:cubicBezTo>
                  <a:cubicBezTo>
                    <a:pt x="1068" y="422"/>
                    <a:pt x="1039" y="368"/>
                    <a:pt x="974" y="349"/>
                  </a:cubicBezTo>
                  <a:close/>
                  <a:moveTo>
                    <a:pt x="234" y="968"/>
                  </a:moveTo>
                  <a:cubicBezTo>
                    <a:pt x="234" y="986"/>
                    <a:pt x="219" y="1001"/>
                    <a:pt x="201" y="1001"/>
                  </a:cubicBezTo>
                  <a:cubicBezTo>
                    <a:pt x="100" y="1001"/>
                    <a:pt x="100" y="1001"/>
                    <a:pt x="100" y="1001"/>
                  </a:cubicBezTo>
                  <a:cubicBezTo>
                    <a:pt x="82" y="1001"/>
                    <a:pt x="67" y="986"/>
                    <a:pt x="67" y="968"/>
                  </a:cubicBezTo>
                  <a:cubicBezTo>
                    <a:pt x="67" y="434"/>
                    <a:pt x="67" y="434"/>
                    <a:pt x="67" y="434"/>
                  </a:cubicBezTo>
                  <a:cubicBezTo>
                    <a:pt x="67" y="415"/>
                    <a:pt x="82" y="401"/>
                    <a:pt x="100" y="401"/>
                  </a:cubicBezTo>
                  <a:cubicBezTo>
                    <a:pt x="201" y="401"/>
                    <a:pt x="201" y="401"/>
                    <a:pt x="201" y="401"/>
                  </a:cubicBezTo>
                  <a:cubicBezTo>
                    <a:pt x="219" y="401"/>
                    <a:pt x="234" y="415"/>
                    <a:pt x="234" y="434"/>
                  </a:cubicBezTo>
                  <a:lnTo>
                    <a:pt x="234" y="968"/>
                  </a:lnTo>
                  <a:close/>
                  <a:moveTo>
                    <a:pt x="1001" y="485"/>
                  </a:moveTo>
                  <a:cubicBezTo>
                    <a:pt x="1000" y="502"/>
                    <a:pt x="993" y="534"/>
                    <a:pt x="935" y="534"/>
                  </a:cubicBezTo>
                  <a:cubicBezTo>
                    <a:pt x="885" y="534"/>
                    <a:pt x="868" y="534"/>
                    <a:pt x="868" y="534"/>
                  </a:cubicBezTo>
                  <a:cubicBezTo>
                    <a:pt x="859" y="534"/>
                    <a:pt x="851" y="541"/>
                    <a:pt x="851" y="551"/>
                  </a:cubicBezTo>
                  <a:cubicBezTo>
                    <a:pt x="851" y="560"/>
                    <a:pt x="859" y="567"/>
                    <a:pt x="868" y="567"/>
                  </a:cubicBezTo>
                  <a:cubicBezTo>
                    <a:pt x="868" y="567"/>
                    <a:pt x="883" y="567"/>
                    <a:pt x="933" y="567"/>
                  </a:cubicBezTo>
                  <a:cubicBezTo>
                    <a:pt x="983" y="567"/>
                    <a:pt x="989" y="609"/>
                    <a:pt x="986" y="629"/>
                  </a:cubicBezTo>
                  <a:cubicBezTo>
                    <a:pt x="982" y="654"/>
                    <a:pt x="970" y="701"/>
                    <a:pt x="914" y="701"/>
                  </a:cubicBezTo>
                  <a:cubicBezTo>
                    <a:pt x="858" y="701"/>
                    <a:pt x="835" y="701"/>
                    <a:pt x="835" y="701"/>
                  </a:cubicBezTo>
                  <a:cubicBezTo>
                    <a:pt x="825" y="701"/>
                    <a:pt x="818" y="708"/>
                    <a:pt x="818" y="718"/>
                  </a:cubicBezTo>
                  <a:cubicBezTo>
                    <a:pt x="818" y="727"/>
                    <a:pt x="825" y="734"/>
                    <a:pt x="835" y="734"/>
                  </a:cubicBezTo>
                  <a:cubicBezTo>
                    <a:pt x="835" y="734"/>
                    <a:pt x="874" y="734"/>
                    <a:pt x="900" y="734"/>
                  </a:cubicBezTo>
                  <a:cubicBezTo>
                    <a:pt x="957" y="734"/>
                    <a:pt x="952" y="777"/>
                    <a:pt x="944" y="803"/>
                  </a:cubicBezTo>
                  <a:cubicBezTo>
                    <a:pt x="933" y="837"/>
                    <a:pt x="926" y="868"/>
                    <a:pt x="856" y="868"/>
                  </a:cubicBezTo>
                  <a:cubicBezTo>
                    <a:pt x="831" y="868"/>
                    <a:pt x="801" y="868"/>
                    <a:pt x="801" y="868"/>
                  </a:cubicBezTo>
                  <a:cubicBezTo>
                    <a:pt x="792" y="868"/>
                    <a:pt x="784" y="875"/>
                    <a:pt x="784" y="884"/>
                  </a:cubicBezTo>
                  <a:cubicBezTo>
                    <a:pt x="784" y="894"/>
                    <a:pt x="792" y="901"/>
                    <a:pt x="801" y="901"/>
                  </a:cubicBezTo>
                  <a:cubicBezTo>
                    <a:pt x="801" y="901"/>
                    <a:pt x="824" y="901"/>
                    <a:pt x="853" y="901"/>
                  </a:cubicBezTo>
                  <a:cubicBezTo>
                    <a:pt x="890" y="901"/>
                    <a:pt x="892" y="936"/>
                    <a:pt x="888" y="948"/>
                  </a:cubicBezTo>
                  <a:cubicBezTo>
                    <a:pt x="884" y="962"/>
                    <a:pt x="879" y="972"/>
                    <a:pt x="878" y="972"/>
                  </a:cubicBezTo>
                  <a:cubicBezTo>
                    <a:pt x="868" y="990"/>
                    <a:pt x="852" y="1001"/>
                    <a:pt x="818" y="1001"/>
                  </a:cubicBezTo>
                  <a:cubicBezTo>
                    <a:pt x="635" y="1001"/>
                    <a:pt x="635" y="1001"/>
                    <a:pt x="635" y="1001"/>
                  </a:cubicBezTo>
                  <a:cubicBezTo>
                    <a:pt x="544" y="1001"/>
                    <a:pt x="453" y="980"/>
                    <a:pt x="450" y="980"/>
                  </a:cubicBezTo>
                  <a:cubicBezTo>
                    <a:pt x="312" y="948"/>
                    <a:pt x="304" y="946"/>
                    <a:pt x="296" y="943"/>
                  </a:cubicBezTo>
                  <a:cubicBezTo>
                    <a:pt x="296" y="943"/>
                    <a:pt x="268" y="938"/>
                    <a:pt x="268" y="914"/>
                  </a:cubicBezTo>
                  <a:cubicBezTo>
                    <a:pt x="267" y="453"/>
                    <a:pt x="267" y="453"/>
                    <a:pt x="267" y="453"/>
                  </a:cubicBezTo>
                  <a:cubicBezTo>
                    <a:pt x="267" y="437"/>
                    <a:pt x="277" y="423"/>
                    <a:pt x="294" y="418"/>
                  </a:cubicBezTo>
                  <a:cubicBezTo>
                    <a:pt x="296" y="417"/>
                    <a:pt x="299" y="416"/>
                    <a:pt x="301" y="415"/>
                  </a:cubicBezTo>
                  <a:cubicBezTo>
                    <a:pt x="453" y="352"/>
                    <a:pt x="500" y="214"/>
                    <a:pt x="501" y="100"/>
                  </a:cubicBezTo>
                  <a:cubicBezTo>
                    <a:pt x="501" y="84"/>
                    <a:pt x="513" y="67"/>
                    <a:pt x="534" y="67"/>
                  </a:cubicBezTo>
                  <a:cubicBezTo>
                    <a:pt x="570" y="67"/>
                    <a:pt x="632" y="138"/>
                    <a:pt x="632" y="225"/>
                  </a:cubicBezTo>
                  <a:cubicBezTo>
                    <a:pt x="632" y="304"/>
                    <a:pt x="629" y="318"/>
                    <a:pt x="601" y="401"/>
                  </a:cubicBezTo>
                  <a:cubicBezTo>
                    <a:pt x="935" y="401"/>
                    <a:pt x="932" y="405"/>
                    <a:pt x="962" y="413"/>
                  </a:cubicBezTo>
                  <a:cubicBezTo>
                    <a:pt x="998" y="423"/>
                    <a:pt x="1002" y="454"/>
                    <a:pt x="1002" y="464"/>
                  </a:cubicBezTo>
                  <a:cubicBezTo>
                    <a:pt x="1002" y="476"/>
                    <a:pt x="1001" y="474"/>
                    <a:pt x="1001" y="485"/>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solidFill>
                  <a:schemeClr val="bg1">
                    <a:lumMod val="65000"/>
                  </a:schemeClr>
                </a:solidFill>
                <a:latin typeface="Lato" panose="020F0502020204030203" pitchFamily="34" charset="0"/>
              </a:endParaRPr>
            </a:p>
          </p:txBody>
        </p:sp>
        <p:sp>
          <p:nvSpPr>
            <p:cNvPr id="22" name="Freeform 21"/>
            <p:cNvSpPr>
              <a:spLocks noEditPoints="1"/>
            </p:cNvSpPr>
            <p:nvPr/>
          </p:nvSpPr>
          <p:spPr bwMode="auto">
            <a:xfrm>
              <a:off x="376238" y="3263900"/>
              <a:ext cx="379413" cy="376237"/>
            </a:xfrm>
            <a:custGeom>
              <a:avLst/>
              <a:gdLst>
                <a:gd name="T0" fmla="*/ 50 w 101"/>
                <a:gd name="T1" fmla="*/ 0 h 100"/>
                <a:gd name="T2" fmla="*/ 0 w 101"/>
                <a:gd name="T3" fmla="*/ 50 h 100"/>
                <a:gd name="T4" fmla="*/ 50 w 101"/>
                <a:gd name="T5" fmla="*/ 100 h 100"/>
                <a:gd name="T6" fmla="*/ 101 w 101"/>
                <a:gd name="T7" fmla="*/ 50 h 100"/>
                <a:gd name="T8" fmla="*/ 50 w 101"/>
                <a:gd name="T9" fmla="*/ 0 h 100"/>
                <a:gd name="T10" fmla="*/ 50 w 101"/>
                <a:gd name="T11" fmla="*/ 67 h 100"/>
                <a:gd name="T12" fmla="*/ 34 w 101"/>
                <a:gd name="T13" fmla="*/ 50 h 100"/>
                <a:gd name="T14" fmla="*/ 50 w 101"/>
                <a:gd name="T15" fmla="*/ 33 h 100"/>
                <a:gd name="T16" fmla="*/ 67 w 101"/>
                <a:gd name="T17" fmla="*/ 50 h 100"/>
                <a:gd name="T18" fmla="*/ 50 w 101"/>
                <a:gd name="T19" fmla="*/ 6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0">
                  <a:moveTo>
                    <a:pt x="50" y="0"/>
                  </a:moveTo>
                  <a:cubicBezTo>
                    <a:pt x="23" y="0"/>
                    <a:pt x="0" y="22"/>
                    <a:pt x="0" y="50"/>
                  </a:cubicBezTo>
                  <a:cubicBezTo>
                    <a:pt x="0" y="77"/>
                    <a:pt x="23" y="100"/>
                    <a:pt x="50" y="100"/>
                  </a:cubicBezTo>
                  <a:cubicBezTo>
                    <a:pt x="78" y="100"/>
                    <a:pt x="101" y="77"/>
                    <a:pt x="101" y="50"/>
                  </a:cubicBezTo>
                  <a:cubicBezTo>
                    <a:pt x="101" y="22"/>
                    <a:pt x="78" y="0"/>
                    <a:pt x="50" y="0"/>
                  </a:cubicBezTo>
                  <a:close/>
                  <a:moveTo>
                    <a:pt x="50" y="67"/>
                  </a:moveTo>
                  <a:cubicBezTo>
                    <a:pt x="41" y="67"/>
                    <a:pt x="34" y="59"/>
                    <a:pt x="34" y="50"/>
                  </a:cubicBezTo>
                  <a:cubicBezTo>
                    <a:pt x="34" y="41"/>
                    <a:pt x="41" y="33"/>
                    <a:pt x="50" y="33"/>
                  </a:cubicBezTo>
                  <a:cubicBezTo>
                    <a:pt x="60" y="33"/>
                    <a:pt x="67" y="41"/>
                    <a:pt x="67" y="50"/>
                  </a:cubicBezTo>
                  <a:cubicBezTo>
                    <a:pt x="67" y="59"/>
                    <a:pt x="60" y="67"/>
                    <a:pt x="50" y="67"/>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2400">
                <a:solidFill>
                  <a:schemeClr val="bg1">
                    <a:lumMod val="65000"/>
                  </a:schemeClr>
                </a:solidFill>
                <a:latin typeface="Lato" panose="020F0502020204030203" pitchFamily="34" charset="0"/>
              </a:endParaRPr>
            </a:p>
          </p:txBody>
        </p:sp>
      </p:grpSp>
    </p:spTree>
    <p:extLst>
      <p:ext uri="{BB962C8B-B14F-4D97-AF65-F5344CB8AC3E}">
        <p14:creationId xmlns:p14="http://schemas.microsoft.com/office/powerpoint/2010/main" val="4204243219"/>
      </p:ext>
    </p:extLst>
  </p:cSld>
  <p:clrMapOvr>
    <a:masterClrMapping/>
  </p:clrMapOvr>
  <p:transition spd="slow" advClick="0" advTm="1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500"/>
                                        <p:tgtEl>
                                          <p:spTgt spid="11"/>
                                        </p:tgtEl>
                                      </p:cBhvr>
                                    </p:animEffect>
                                  </p:childTnLst>
                                </p:cTn>
                              </p:par>
                              <p:par>
                                <p:cTn id="15" presetID="22" presetClass="entr" presetSubtype="8"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22" presetClass="entr" presetSubtype="2"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500"/>
                                        <p:tgtEl>
                                          <p:spTgt spid="12"/>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par>
                                <p:cTn id="28" presetID="22" presetClass="entr" presetSubtype="1"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par>
                                <p:cTn id="34" presetID="22" presetClass="entr" presetSubtype="1"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up)">
                                      <p:cBhvr>
                                        <p:cTn id="36" dur="500"/>
                                        <p:tgtEl>
                                          <p:spTgt spid="16"/>
                                        </p:tgtEl>
                                      </p:cBhvr>
                                    </p:animEffect>
                                  </p:childTnLst>
                                </p:cTn>
                              </p:par>
                            </p:childTnLst>
                          </p:cTn>
                        </p:par>
                        <p:par>
                          <p:cTn id="37" fill="hold">
                            <p:stCondLst>
                              <p:cond delay="1500"/>
                            </p:stCondLst>
                            <p:childTnLst>
                              <p:par>
                                <p:cTn id="38" presetID="53" presetClass="entr" presetSubtype="16"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par>
                                <p:cTn id="43" presetID="53" presetClass="entr" presetSubtype="16"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Effect transition="in" filter="fade">
                                      <p:cBhvr>
                                        <p:cTn id="47" dur="500"/>
                                        <p:tgtEl>
                                          <p:spTgt spid="19"/>
                                        </p:tgtEl>
                                      </p:cBhvr>
                                    </p:animEffect>
                                  </p:childTnLst>
                                </p:cTn>
                              </p:par>
                              <p:par>
                                <p:cTn id="48" presetID="53" presetClass="entr" presetSubtype="16"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p:cTn id="50" dur="500" fill="hold"/>
                                        <p:tgtEl>
                                          <p:spTgt spid="20"/>
                                        </p:tgtEl>
                                        <p:attrNameLst>
                                          <p:attrName>ppt_w</p:attrName>
                                        </p:attrNameLst>
                                      </p:cBhvr>
                                      <p:tavLst>
                                        <p:tav tm="0">
                                          <p:val>
                                            <p:fltVal val="0"/>
                                          </p:val>
                                        </p:tav>
                                        <p:tav tm="100000">
                                          <p:val>
                                            <p:strVal val="#ppt_w"/>
                                          </p:val>
                                        </p:tav>
                                      </p:tavLst>
                                    </p:anim>
                                    <p:anim calcmode="lin" valueType="num">
                                      <p:cBhvr>
                                        <p:cTn id="51" dur="500" fill="hold"/>
                                        <p:tgtEl>
                                          <p:spTgt spid="20"/>
                                        </p:tgtEl>
                                        <p:attrNameLst>
                                          <p:attrName>ppt_h</p:attrName>
                                        </p:attrNameLst>
                                      </p:cBhvr>
                                      <p:tavLst>
                                        <p:tav tm="0">
                                          <p:val>
                                            <p:fltVal val="0"/>
                                          </p:val>
                                        </p:tav>
                                        <p:tav tm="100000">
                                          <p:val>
                                            <p:strVal val="#ppt_h"/>
                                          </p:val>
                                        </p:tav>
                                      </p:tavLst>
                                    </p:anim>
                                    <p:animEffect transition="in" filter="fade">
                                      <p:cBhvr>
                                        <p:cTn id="52" dur="500"/>
                                        <p:tgtEl>
                                          <p:spTgt spid="20"/>
                                        </p:tgtEl>
                                      </p:cBhvr>
                                    </p:animEffect>
                                  </p:childTnLst>
                                </p:cTn>
                              </p:par>
                              <p:par>
                                <p:cTn id="53" presetID="53" presetClass="entr" presetSubtype="16"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15</a:t>
            </a:fld>
            <a:endParaRPr lang="id-ID" sz="1200" dirty="0">
              <a:solidFill>
                <a:schemeClr val="bg1"/>
              </a:solidFill>
            </a:endParaRPr>
          </a:p>
        </p:txBody>
      </p:sp>
      <p:grpSp>
        <p:nvGrpSpPr>
          <p:cNvPr id="6" name="Group 5"/>
          <p:cNvGrpSpPr>
            <a:grpSpLocks noChangeAspect="1"/>
          </p:cNvGrpSpPr>
          <p:nvPr/>
        </p:nvGrpSpPr>
        <p:grpSpPr>
          <a:xfrm>
            <a:off x="5725623" y="945881"/>
            <a:ext cx="2613983" cy="1440000"/>
            <a:chOff x="123059" y="3639306"/>
            <a:chExt cx="5864447" cy="3230626"/>
          </a:xfrm>
        </p:grpSpPr>
        <p:grpSp>
          <p:nvGrpSpPr>
            <p:cNvPr id="7" name="Group 6"/>
            <p:cNvGrpSpPr/>
            <p:nvPr/>
          </p:nvGrpSpPr>
          <p:grpSpPr>
            <a:xfrm>
              <a:off x="1616985" y="4360489"/>
              <a:ext cx="608248" cy="2508250"/>
              <a:chOff x="1607360" y="4098926"/>
              <a:chExt cx="608248" cy="2508250"/>
            </a:xfrm>
          </p:grpSpPr>
          <p:sp>
            <p:nvSpPr>
              <p:cNvPr id="125" name="Freeform 85"/>
              <p:cNvSpPr>
                <a:spLocks/>
              </p:cNvSpPr>
              <p:nvPr/>
            </p:nvSpPr>
            <p:spPr bwMode="auto">
              <a:xfrm flipH="1">
                <a:off x="1607360" y="4098926"/>
                <a:ext cx="608248" cy="2508250"/>
              </a:xfrm>
              <a:custGeom>
                <a:avLst/>
                <a:gdLst>
                  <a:gd name="T0" fmla="*/ 493 w 493"/>
                  <a:gd name="T1" fmla="*/ 0 h 2033"/>
                  <a:gd name="T2" fmla="*/ 0 w 493"/>
                  <a:gd name="T3" fmla="*/ 410 h 2033"/>
                  <a:gd name="T4" fmla="*/ 0 w 493"/>
                  <a:gd name="T5" fmla="*/ 2033 h 2033"/>
                  <a:gd name="T6" fmla="*/ 493 w 493"/>
                  <a:gd name="T7" fmla="*/ 2033 h 2033"/>
                  <a:gd name="T8" fmla="*/ 493 w 493"/>
                  <a:gd name="T9" fmla="*/ 0 h 2033"/>
                </a:gdLst>
                <a:ahLst/>
                <a:cxnLst>
                  <a:cxn ang="0">
                    <a:pos x="T0" y="T1"/>
                  </a:cxn>
                  <a:cxn ang="0">
                    <a:pos x="T2" y="T3"/>
                  </a:cxn>
                  <a:cxn ang="0">
                    <a:pos x="T4" y="T5"/>
                  </a:cxn>
                  <a:cxn ang="0">
                    <a:pos x="T6" y="T7"/>
                  </a:cxn>
                  <a:cxn ang="0">
                    <a:pos x="T8" y="T9"/>
                  </a:cxn>
                </a:cxnLst>
                <a:rect l="0" t="0" r="r" b="b"/>
                <a:pathLst>
                  <a:path w="493" h="2033">
                    <a:moveTo>
                      <a:pt x="493" y="0"/>
                    </a:moveTo>
                    <a:lnTo>
                      <a:pt x="0" y="410"/>
                    </a:lnTo>
                    <a:lnTo>
                      <a:pt x="0" y="2033"/>
                    </a:lnTo>
                    <a:lnTo>
                      <a:pt x="493" y="2033"/>
                    </a:lnTo>
                    <a:lnTo>
                      <a:pt x="493"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26" name="Group 125"/>
              <p:cNvGrpSpPr/>
              <p:nvPr/>
            </p:nvGrpSpPr>
            <p:grpSpPr>
              <a:xfrm>
                <a:off x="1639409" y="4791070"/>
                <a:ext cx="544126" cy="1550849"/>
                <a:chOff x="7719801" y="4791070"/>
                <a:chExt cx="544126" cy="1550849"/>
              </a:xfrm>
              <a:solidFill>
                <a:schemeClr val="accent3">
                  <a:lumMod val="75000"/>
                </a:schemeClr>
              </a:solidFill>
            </p:grpSpPr>
            <p:sp>
              <p:nvSpPr>
                <p:cNvPr id="127" name="Rectangle 86"/>
                <p:cNvSpPr>
                  <a:spLocks noChangeArrowheads="1"/>
                </p:cNvSpPr>
                <p:nvPr/>
              </p:nvSpPr>
              <p:spPr bwMode="auto">
                <a:xfrm flipH="1">
                  <a:off x="8187429" y="4791070"/>
                  <a:ext cx="76494"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28" name="Rectangle 87"/>
                <p:cNvSpPr>
                  <a:spLocks noChangeArrowheads="1"/>
                </p:cNvSpPr>
                <p:nvPr/>
              </p:nvSpPr>
              <p:spPr bwMode="auto">
                <a:xfrm flipH="1">
                  <a:off x="8071454" y="4791070"/>
                  <a:ext cx="74026"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29" name="Rectangle 88"/>
                <p:cNvSpPr>
                  <a:spLocks noChangeArrowheads="1"/>
                </p:cNvSpPr>
                <p:nvPr/>
              </p:nvSpPr>
              <p:spPr bwMode="auto">
                <a:xfrm flipH="1">
                  <a:off x="7953012" y="4791070"/>
                  <a:ext cx="77728"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0" name="Rectangle 89"/>
                <p:cNvSpPr>
                  <a:spLocks noChangeArrowheads="1"/>
                </p:cNvSpPr>
                <p:nvPr/>
              </p:nvSpPr>
              <p:spPr bwMode="auto">
                <a:xfrm flipH="1">
                  <a:off x="7838272" y="4791070"/>
                  <a:ext cx="74026"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1" name="Rectangle 90"/>
                <p:cNvSpPr>
                  <a:spLocks noChangeArrowheads="1"/>
                </p:cNvSpPr>
                <p:nvPr/>
              </p:nvSpPr>
              <p:spPr bwMode="auto">
                <a:xfrm flipH="1">
                  <a:off x="7719830" y="4791070"/>
                  <a:ext cx="76494"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2" name="Rectangle 91"/>
                <p:cNvSpPr>
                  <a:spLocks noChangeArrowheads="1"/>
                </p:cNvSpPr>
                <p:nvPr/>
              </p:nvSpPr>
              <p:spPr bwMode="auto">
                <a:xfrm flipH="1">
                  <a:off x="8187429" y="5019317"/>
                  <a:ext cx="76494"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3" name="Rectangle 92"/>
                <p:cNvSpPr>
                  <a:spLocks noChangeArrowheads="1"/>
                </p:cNvSpPr>
                <p:nvPr/>
              </p:nvSpPr>
              <p:spPr bwMode="auto">
                <a:xfrm flipH="1">
                  <a:off x="8071454" y="5019317"/>
                  <a:ext cx="74026"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4" name="Rectangle 93"/>
                <p:cNvSpPr>
                  <a:spLocks noChangeArrowheads="1"/>
                </p:cNvSpPr>
                <p:nvPr/>
              </p:nvSpPr>
              <p:spPr bwMode="auto">
                <a:xfrm flipH="1">
                  <a:off x="7953012" y="5019317"/>
                  <a:ext cx="77728"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5" name="Rectangle 94"/>
                <p:cNvSpPr>
                  <a:spLocks noChangeArrowheads="1"/>
                </p:cNvSpPr>
                <p:nvPr/>
              </p:nvSpPr>
              <p:spPr bwMode="auto">
                <a:xfrm flipH="1">
                  <a:off x="7838272" y="5019317"/>
                  <a:ext cx="74026"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6" name="Rectangle 95"/>
                <p:cNvSpPr>
                  <a:spLocks noChangeArrowheads="1"/>
                </p:cNvSpPr>
                <p:nvPr/>
              </p:nvSpPr>
              <p:spPr bwMode="auto">
                <a:xfrm flipH="1">
                  <a:off x="7719830" y="5019317"/>
                  <a:ext cx="76494"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7" name="Rectangle 96"/>
                <p:cNvSpPr>
                  <a:spLocks noChangeArrowheads="1"/>
                </p:cNvSpPr>
                <p:nvPr/>
              </p:nvSpPr>
              <p:spPr bwMode="auto">
                <a:xfrm flipH="1">
                  <a:off x="8187429" y="5247564"/>
                  <a:ext cx="76494" cy="181364"/>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8" name="Rectangle 97"/>
                <p:cNvSpPr>
                  <a:spLocks noChangeArrowheads="1"/>
                </p:cNvSpPr>
                <p:nvPr/>
              </p:nvSpPr>
              <p:spPr bwMode="auto">
                <a:xfrm flipH="1">
                  <a:off x="8071454" y="5247564"/>
                  <a:ext cx="74026" cy="181364"/>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39" name="Rectangle 98"/>
                <p:cNvSpPr>
                  <a:spLocks noChangeArrowheads="1"/>
                </p:cNvSpPr>
                <p:nvPr/>
              </p:nvSpPr>
              <p:spPr bwMode="auto">
                <a:xfrm flipH="1">
                  <a:off x="7953012" y="5247564"/>
                  <a:ext cx="77728" cy="181364"/>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0" name="Rectangle 99"/>
                <p:cNvSpPr>
                  <a:spLocks noChangeArrowheads="1"/>
                </p:cNvSpPr>
                <p:nvPr/>
              </p:nvSpPr>
              <p:spPr bwMode="auto">
                <a:xfrm flipH="1">
                  <a:off x="7838272" y="5247564"/>
                  <a:ext cx="74026" cy="181364"/>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1" name="Rectangle 100"/>
                <p:cNvSpPr>
                  <a:spLocks noChangeArrowheads="1"/>
                </p:cNvSpPr>
                <p:nvPr/>
              </p:nvSpPr>
              <p:spPr bwMode="auto">
                <a:xfrm flipH="1">
                  <a:off x="7719830" y="5247563"/>
                  <a:ext cx="76494" cy="181364"/>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2" name="Rectangle 101"/>
                <p:cNvSpPr>
                  <a:spLocks noChangeArrowheads="1"/>
                </p:cNvSpPr>
                <p:nvPr/>
              </p:nvSpPr>
              <p:spPr bwMode="auto">
                <a:xfrm flipH="1">
                  <a:off x="8187429" y="5478278"/>
                  <a:ext cx="76494"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3" name="Rectangle 102"/>
                <p:cNvSpPr>
                  <a:spLocks noChangeArrowheads="1"/>
                </p:cNvSpPr>
                <p:nvPr/>
              </p:nvSpPr>
              <p:spPr bwMode="auto">
                <a:xfrm flipH="1">
                  <a:off x="8071454" y="5478278"/>
                  <a:ext cx="74026"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4" name="Rectangle 103"/>
                <p:cNvSpPr>
                  <a:spLocks noChangeArrowheads="1"/>
                </p:cNvSpPr>
                <p:nvPr/>
              </p:nvSpPr>
              <p:spPr bwMode="auto">
                <a:xfrm flipH="1">
                  <a:off x="7953012" y="5478278"/>
                  <a:ext cx="77728"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5" name="Rectangle 104"/>
                <p:cNvSpPr>
                  <a:spLocks noChangeArrowheads="1"/>
                </p:cNvSpPr>
                <p:nvPr/>
              </p:nvSpPr>
              <p:spPr bwMode="auto">
                <a:xfrm flipH="1">
                  <a:off x="7838272" y="5478278"/>
                  <a:ext cx="74026"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6" name="Rectangle 105"/>
                <p:cNvSpPr>
                  <a:spLocks noChangeArrowheads="1"/>
                </p:cNvSpPr>
                <p:nvPr/>
              </p:nvSpPr>
              <p:spPr bwMode="auto">
                <a:xfrm flipH="1">
                  <a:off x="7719830" y="5478278"/>
                  <a:ext cx="76494"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7" name="Rectangle 106"/>
                <p:cNvSpPr>
                  <a:spLocks noChangeArrowheads="1"/>
                </p:cNvSpPr>
                <p:nvPr/>
              </p:nvSpPr>
              <p:spPr bwMode="auto">
                <a:xfrm flipH="1">
                  <a:off x="8187429" y="5706526"/>
                  <a:ext cx="76494"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8" name="Rectangle 107"/>
                <p:cNvSpPr>
                  <a:spLocks noChangeArrowheads="1"/>
                </p:cNvSpPr>
                <p:nvPr/>
              </p:nvSpPr>
              <p:spPr bwMode="auto">
                <a:xfrm flipH="1">
                  <a:off x="8071454" y="5706526"/>
                  <a:ext cx="74026"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49" name="Rectangle 108"/>
                <p:cNvSpPr>
                  <a:spLocks noChangeArrowheads="1"/>
                </p:cNvSpPr>
                <p:nvPr/>
              </p:nvSpPr>
              <p:spPr bwMode="auto">
                <a:xfrm flipH="1">
                  <a:off x="7953012" y="5706526"/>
                  <a:ext cx="77728"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0" name="Rectangle 109"/>
                <p:cNvSpPr>
                  <a:spLocks noChangeArrowheads="1"/>
                </p:cNvSpPr>
                <p:nvPr/>
              </p:nvSpPr>
              <p:spPr bwMode="auto">
                <a:xfrm flipH="1">
                  <a:off x="7838272" y="5706524"/>
                  <a:ext cx="74026"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1" name="Rectangle 110"/>
                <p:cNvSpPr>
                  <a:spLocks noChangeArrowheads="1"/>
                </p:cNvSpPr>
                <p:nvPr/>
              </p:nvSpPr>
              <p:spPr bwMode="auto">
                <a:xfrm flipH="1">
                  <a:off x="7719830" y="5706526"/>
                  <a:ext cx="76494"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2" name="Rectangle 111"/>
                <p:cNvSpPr>
                  <a:spLocks noChangeArrowheads="1"/>
                </p:cNvSpPr>
                <p:nvPr/>
              </p:nvSpPr>
              <p:spPr bwMode="auto">
                <a:xfrm flipH="1">
                  <a:off x="8187429" y="5934772"/>
                  <a:ext cx="76494"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3" name="Rectangle 112"/>
                <p:cNvSpPr>
                  <a:spLocks noChangeArrowheads="1"/>
                </p:cNvSpPr>
                <p:nvPr/>
              </p:nvSpPr>
              <p:spPr bwMode="auto">
                <a:xfrm flipH="1">
                  <a:off x="8071454" y="5934772"/>
                  <a:ext cx="74026"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4" name="Rectangle 113"/>
                <p:cNvSpPr>
                  <a:spLocks noChangeArrowheads="1"/>
                </p:cNvSpPr>
                <p:nvPr/>
              </p:nvSpPr>
              <p:spPr bwMode="auto">
                <a:xfrm flipH="1">
                  <a:off x="7953012" y="5934769"/>
                  <a:ext cx="77728"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5" name="Rectangle 114"/>
                <p:cNvSpPr>
                  <a:spLocks noChangeArrowheads="1"/>
                </p:cNvSpPr>
                <p:nvPr/>
              </p:nvSpPr>
              <p:spPr bwMode="auto">
                <a:xfrm flipH="1">
                  <a:off x="7838272" y="5934772"/>
                  <a:ext cx="74026"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6" name="Rectangle 115"/>
                <p:cNvSpPr>
                  <a:spLocks noChangeArrowheads="1"/>
                </p:cNvSpPr>
                <p:nvPr/>
              </p:nvSpPr>
              <p:spPr bwMode="auto">
                <a:xfrm flipH="1">
                  <a:off x="7719830" y="5934773"/>
                  <a:ext cx="76494"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7" name="Rectangle 116"/>
                <p:cNvSpPr>
                  <a:spLocks noChangeArrowheads="1"/>
                </p:cNvSpPr>
                <p:nvPr/>
              </p:nvSpPr>
              <p:spPr bwMode="auto">
                <a:xfrm flipH="1">
                  <a:off x="8187433" y="6163020"/>
                  <a:ext cx="76494"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8" name="Rectangle 117"/>
                <p:cNvSpPr>
                  <a:spLocks noChangeArrowheads="1"/>
                </p:cNvSpPr>
                <p:nvPr/>
              </p:nvSpPr>
              <p:spPr bwMode="auto">
                <a:xfrm flipH="1">
                  <a:off x="8071456" y="6163020"/>
                  <a:ext cx="74026"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59" name="Rectangle 118"/>
                <p:cNvSpPr>
                  <a:spLocks noChangeArrowheads="1"/>
                </p:cNvSpPr>
                <p:nvPr/>
              </p:nvSpPr>
              <p:spPr bwMode="auto">
                <a:xfrm flipH="1">
                  <a:off x="7953018" y="6163015"/>
                  <a:ext cx="77728"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60" name="Rectangle 119"/>
                <p:cNvSpPr>
                  <a:spLocks noChangeArrowheads="1"/>
                </p:cNvSpPr>
                <p:nvPr/>
              </p:nvSpPr>
              <p:spPr bwMode="auto">
                <a:xfrm flipH="1">
                  <a:off x="7838282" y="6163018"/>
                  <a:ext cx="74026"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161" name="Rectangle 120"/>
                <p:cNvSpPr>
                  <a:spLocks noChangeArrowheads="1"/>
                </p:cNvSpPr>
                <p:nvPr/>
              </p:nvSpPr>
              <p:spPr bwMode="auto">
                <a:xfrm flipH="1">
                  <a:off x="7719801" y="6163022"/>
                  <a:ext cx="76494" cy="178897"/>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grpSp>
        </p:grpSp>
        <p:grpSp>
          <p:nvGrpSpPr>
            <p:cNvPr id="8" name="Group 7"/>
            <p:cNvGrpSpPr/>
            <p:nvPr/>
          </p:nvGrpSpPr>
          <p:grpSpPr>
            <a:xfrm>
              <a:off x="1015503" y="4349750"/>
              <a:ext cx="609481" cy="2508250"/>
              <a:chOff x="1015503" y="4131049"/>
              <a:chExt cx="609481" cy="2508250"/>
            </a:xfrm>
          </p:grpSpPr>
          <p:sp>
            <p:nvSpPr>
              <p:cNvPr id="111" name="Freeform 69"/>
              <p:cNvSpPr>
                <a:spLocks/>
              </p:cNvSpPr>
              <p:nvPr/>
            </p:nvSpPr>
            <p:spPr bwMode="auto">
              <a:xfrm flipH="1">
                <a:off x="1015503" y="4131049"/>
                <a:ext cx="609481" cy="2508250"/>
              </a:xfrm>
              <a:custGeom>
                <a:avLst/>
                <a:gdLst>
                  <a:gd name="T0" fmla="*/ 494 w 494"/>
                  <a:gd name="T1" fmla="*/ 0 h 2033"/>
                  <a:gd name="T2" fmla="*/ 0 w 494"/>
                  <a:gd name="T3" fmla="*/ 410 h 2033"/>
                  <a:gd name="T4" fmla="*/ 0 w 494"/>
                  <a:gd name="T5" fmla="*/ 2033 h 2033"/>
                  <a:gd name="T6" fmla="*/ 494 w 494"/>
                  <a:gd name="T7" fmla="*/ 2033 h 2033"/>
                  <a:gd name="T8" fmla="*/ 494 w 494"/>
                  <a:gd name="T9" fmla="*/ 0 h 2033"/>
                </a:gdLst>
                <a:ahLst/>
                <a:cxnLst>
                  <a:cxn ang="0">
                    <a:pos x="T0" y="T1"/>
                  </a:cxn>
                  <a:cxn ang="0">
                    <a:pos x="T2" y="T3"/>
                  </a:cxn>
                  <a:cxn ang="0">
                    <a:pos x="T4" y="T5"/>
                  </a:cxn>
                  <a:cxn ang="0">
                    <a:pos x="T6" y="T7"/>
                  </a:cxn>
                  <a:cxn ang="0">
                    <a:pos x="T8" y="T9"/>
                  </a:cxn>
                </a:cxnLst>
                <a:rect l="0" t="0" r="r" b="b"/>
                <a:pathLst>
                  <a:path w="494" h="2033">
                    <a:moveTo>
                      <a:pt x="494" y="0"/>
                    </a:moveTo>
                    <a:lnTo>
                      <a:pt x="0" y="410"/>
                    </a:lnTo>
                    <a:lnTo>
                      <a:pt x="0" y="2033"/>
                    </a:lnTo>
                    <a:lnTo>
                      <a:pt x="494" y="2033"/>
                    </a:lnTo>
                    <a:lnTo>
                      <a:pt x="494"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12" name="Group 111"/>
              <p:cNvGrpSpPr/>
              <p:nvPr/>
            </p:nvGrpSpPr>
            <p:grpSpPr>
              <a:xfrm flipH="1">
                <a:off x="1083360" y="4735595"/>
                <a:ext cx="473767" cy="1585392"/>
                <a:chOff x="8551863" y="1063625"/>
                <a:chExt cx="609600" cy="2039938"/>
              </a:xfrm>
              <a:solidFill>
                <a:schemeClr val="accent2">
                  <a:lumMod val="75000"/>
                </a:schemeClr>
              </a:solidFill>
            </p:grpSpPr>
            <p:sp>
              <p:nvSpPr>
                <p:cNvPr id="113" name="Oval 70"/>
                <p:cNvSpPr>
                  <a:spLocks noChangeArrowheads="1"/>
                </p:cNvSpPr>
                <p:nvPr/>
              </p:nvSpPr>
              <p:spPr bwMode="auto">
                <a:xfrm>
                  <a:off x="8551863" y="1063625"/>
                  <a:ext cx="255588" cy="25241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Oval 71"/>
                <p:cNvSpPr>
                  <a:spLocks noChangeArrowheads="1"/>
                </p:cNvSpPr>
                <p:nvPr/>
              </p:nvSpPr>
              <p:spPr bwMode="auto">
                <a:xfrm>
                  <a:off x="8905875" y="1063625"/>
                  <a:ext cx="255588" cy="25241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Oval 72"/>
                <p:cNvSpPr>
                  <a:spLocks noChangeArrowheads="1"/>
                </p:cNvSpPr>
                <p:nvPr/>
              </p:nvSpPr>
              <p:spPr bwMode="auto">
                <a:xfrm>
                  <a:off x="8551863" y="1417638"/>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Oval 73"/>
                <p:cNvSpPr>
                  <a:spLocks noChangeArrowheads="1"/>
                </p:cNvSpPr>
                <p:nvPr/>
              </p:nvSpPr>
              <p:spPr bwMode="auto">
                <a:xfrm>
                  <a:off x="8905875" y="1417638"/>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Oval 74"/>
                <p:cNvSpPr>
                  <a:spLocks noChangeArrowheads="1"/>
                </p:cNvSpPr>
                <p:nvPr/>
              </p:nvSpPr>
              <p:spPr bwMode="auto">
                <a:xfrm>
                  <a:off x="8551863" y="1774825"/>
                  <a:ext cx="255588" cy="257175"/>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Oval 75"/>
                <p:cNvSpPr>
                  <a:spLocks noChangeArrowheads="1"/>
                </p:cNvSpPr>
                <p:nvPr/>
              </p:nvSpPr>
              <p:spPr bwMode="auto">
                <a:xfrm>
                  <a:off x="8905875" y="1774825"/>
                  <a:ext cx="255588" cy="257175"/>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Oval 76"/>
                <p:cNvSpPr>
                  <a:spLocks noChangeArrowheads="1"/>
                </p:cNvSpPr>
                <p:nvPr/>
              </p:nvSpPr>
              <p:spPr bwMode="auto">
                <a:xfrm>
                  <a:off x="8551863" y="2133600"/>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Oval 77"/>
                <p:cNvSpPr>
                  <a:spLocks noChangeArrowheads="1"/>
                </p:cNvSpPr>
                <p:nvPr/>
              </p:nvSpPr>
              <p:spPr bwMode="auto">
                <a:xfrm>
                  <a:off x="8905875" y="2133600"/>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Oval 78"/>
                <p:cNvSpPr>
                  <a:spLocks noChangeArrowheads="1"/>
                </p:cNvSpPr>
                <p:nvPr/>
              </p:nvSpPr>
              <p:spPr bwMode="auto">
                <a:xfrm>
                  <a:off x="8551863" y="2490788"/>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Oval 79"/>
                <p:cNvSpPr>
                  <a:spLocks noChangeArrowheads="1"/>
                </p:cNvSpPr>
                <p:nvPr/>
              </p:nvSpPr>
              <p:spPr bwMode="auto">
                <a:xfrm>
                  <a:off x="8905875" y="2490788"/>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3" name="Oval 80"/>
                <p:cNvSpPr>
                  <a:spLocks noChangeArrowheads="1"/>
                </p:cNvSpPr>
                <p:nvPr/>
              </p:nvSpPr>
              <p:spPr bwMode="auto">
                <a:xfrm>
                  <a:off x="8551863" y="2847975"/>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Oval 81"/>
                <p:cNvSpPr>
                  <a:spLocks noChangeArrowheads="1"/>
                </p:cNvSpPr>
                <p:nvPr/>
              </p:nvSpPr>
              <p:spPr bwMode="auto">
                <a:xfrm>
                  <a:off x="8905875" y="2847975"/>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9" name="Group 8"/>
            <p:cNvGrpSpPr/>
            <p:nvPr/>
          </p:nvGrpSpPr>
          <p:grpSpPr>
            <a:xfrm>
              <a:off x="2223266" y="4350943"/>
              <a:ext cx="609481" cy="2508250"/>
              <a:chOff x="2223266" y="4177693"/>
              <a:chExt cx="609481" cy="2508250"/>
            </a:xfrm>
          </p:grpSpPr>
          <p:sp>
            <p:nvSpPr>
              <p:cNvPr id="97" name="Freeform 69"/>
              <p:cNvSpPr>
                <a:spLocks/>
              </p:cNvSpPr>
              <p:nvPr/>
            </p:nvSpPr>
            <p:spPr bwMode="auto">
              <a:xfrm flipH="1">
                <a:off x="2223266" y="4177693"/>
                <a:ext cx="609481" cy="2508250"/>
              </a:xfrm>
              <a:custGeom>
                <a:avLst/>
                <a:gdLst>
                  <a:gd name="T0" fmla="*/ 494 w 494"/>
                  <a:gd name="T1" fmla="*/ 0 h 2033"/>
                  <a:gd name="T2" fmla="*/ 0 w 494"/>
                  <a:gd name="T3" fmla="*/ 410 h 2033"/>
                  <a:gd name="T4" fmla="*/ 0 w 494"/>
                  <a:gd name="T5" fmla="*/ 2033 h 2033"/>
                  <a:gd name="T6" fmla="*/ 494 w 494"/>
                  <a:gd name="T7" fmla="*/ 2033 h 2033"/>
                  <a:gd name="T8" fmla="*/ 494 w 494"/>
                  <a:gd name="T9" fmla="*/ 0 h 2033"/>
                </a:gdLst>
                <a:ahLst/>
                <a:cxnLst>
                  <a:cxn ang="0">
                    <a:pos x="T0" y="T1"/>
                  </a:cxn>
                  <a:cxn ang="0">
                    <a:pos x="T2" y="T3"/>
                  </a:cxn>
                  <a:cxn ang="0">
                    <a:pos x="T4" y="T5"/>
                  </a:cxn>
                  <a:cxn ang="0">
                    <a:pos x="T6" y="T7"/>
                  </a:cxn>
                  <a:cxn ang="0">
                    <a:pos x="T8" y="T9"/>
                  </a:cxn>
                </a:cxnLst>
                <a:rect l="0" t="0" r="r" b="b"/>
                <a:pathLst>
                  <a:path w="494" h="2033">
                    <a:moveTo>
                      <a:pt x="494" y="0"/>
                    </a:moveTo>
                    <a:lnTo>
                      <a:pt x="0" y="410"/>
                    </a:lnTo>
                    <a:lnTo>
                      <a:pt x="0" y="2033"/>
                    </a:lnTo>
                    <a:lnTo>
                      <a:pt x="494" y="2033"/>
                    </a:lnTo>
                    <a:lnTo>
                      <a:pt x="49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98" name="Group 97"/>
              <p:cNvGrpSpPr/>
              <p:nvPr/>
            </p:nvGrpSpPr>
            <p:grpSpPr>
              <a:xfrm flipH="1">
                <a:off x="2291127" y="4782240"/>
                <a:ext cx="473767" cy="1585392"/>
                <a:chOff x="8551863" y="1063625"/>
                <a:chExt cx="609600" cy="2039938"/>
              </a:xfrm>
              <a:solidFill>
                <a:schemeClr val="accent4">
                  <a:lumMod val="75000"/>
                </a:schemeClr>
              </a:solidFill>
            </p:grpSpPr>
            <p:sp>
              <p:nvSpPr>
                <p:cNvPr id="99" name="Oval 70"/>
                <p:cNvSpPr>
                  <a:spLocks noChangeArrowheads="1"/>
                </p:cNvSpPr>
                <p:nvPr/>
              </p:nvSpPr>
              <p:spPr bwMode="auto">
                <a:xfrm>
                  <a:off x="8551863" y="1063625"/>
                  <a:ext cx="255588" cy="25241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Oval 71"/>
                <p:cNvSpPr>
                  <a:spLocks noChangeArrowheads="1"/>
                </p:cNvSpPr>
                <p:nvPr/>
              </p:nvSpPr>
              <p:spPr bwMode="auto">
                <a:xfrm>
                  <a:off x="8905875" y="1063625"/>
                  <a:ext cx="255588" cy="252413"/>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Oval 72"/>
                <p:cNvSpPr>
                  <a:spLocks noChangeArrowheads="1"/>
                </p:cNvSpPr>
                <p:nvPr/>
              </p:nvSpPr>
              <p:spPr bwMode="auto">
                <a:xfrm>
                  <a:off x="8551863" y="1417638"/>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Oval 73"/>
                <p:cNvSpPr>
                  <a:spLocks noChangeArrowheads="1"/>
                </p:cNvSpPr>
                <p:nvPr/>
              </p:nvSpPr>
              <p:spPr bwMode="auto">
                <a:xfrm>
                  <a:off x="8905875" y="1417638"/>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Oval 74"/>
                <p:cNvSpPr>
                  <a:spLocks noChangeArrowheads="1"/>
                </p:cNvSpPr>
                <p:nvPr/>
              </p:nvSpPr>
              <p:spPr bwMode="auto">
                <a:xfrm>
                  <a:off x="8551863" y="1774825"/>
                  <a:ext cx="255588" cy="257175"/>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Oval 75"/>
                <p:cNvSpPr>
                  <a:spLocks noChangeArrowheads="1"/>
                </p:cNvSpPr>
                <p:nvPr/>
              </p:nvSpPr>
              <p:spPr bwMode="auto">
                <a:xfrm>
                  <a:off x="8905875" y="1774825"/>
                  <a:ext cx="255588" cy="257175"/>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Oval 76"/>
                <p:cNvSpPr>
                  <a:spLocks noChangeArrowheads="1"/>
                </p:cNvSpPr>
                <p:nvPr/>
              </p:nvSpPr>
              <p:spPr bwMode="auto">
                <a:xfrm>
                  <a:off x="8551863" y="2133600"/>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Oval 77"/>
                <p:cNvSpPr>
                  <a:spLocks noChangeArrowheads="1"/>
                </p:cNvSpPr>
                <p:nvPr/>
              </p:nvSpPr>
              <p:spPr bwMode="auto">
                <a:xfrm>
                  <a:off x="8905875" y="2133600"/>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Oval 78"/>
                <p:cNvSpPr>
                  <a:spLocks noChangeArrowheads="1"/>
                </p:cNvSpPr>
                <p:nvPr/>
              </p:nvSpPr>
              <p:spPr bwMode="auto">
                <a:xfrm>
                  <a:off x="8551863" y="2490788"/>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Oval 79"/>
                <p:cNvSpPr>
                  <a:spLocks noChangeArrowheads="1"/>
                </p:cNvSpPr>
                <p:nvPr/>
              </p:nvSpPr>
              <p:spPr bwMode="auto">
                <a:xfrm>
                  <a:off x="8905875" y="2490788"/>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Oval 80"/>
                <p:cNvSpPr>
                  <a:spLocks noChangeArrowheads="1"/>
                </p:cNvSpPr>
                <p:nvPr/>
              </p:nvSpPr>
              <p:spPr bwMode="auto">
                <a:xfrm>
                  <a:off x="8551863" y="2847975"/>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Oval 81"/>
                <p:cNvSpPr>
                  <a:spLocks noChangeArrowheads="1"/>
                </p:cNvSpPr>
                <p:nvPr/>
              </p:nvSpPr>
              <p:spPr bwMode="auto">
                <a:xfrm>
                  <a:off x="8905875" y="2847975"/>
                  <a:ext cx="255588" cy="255588"/>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0" name="Group 9"/>
            <p:cNvGrpSpPr/>
            <p:nvPr/>
          </p:nvGrpSpPr>
          <p:grpSpPr>
            <a:xfrm>
              <a:off x="2840402" y="3639306"/>
              <a:ext cx="1150937" cy="3214688"/>
              <a:chOff x="2840402" y="3475681"/>
              <a:chExt cx="1150937" cy="3214688"/>
            </a:xfrm>
          </p:grpSpPr>
          <p:sp>
            <p:nvSpPr>
              <p:cNvPr id="79" name="Freeform 49"/>
              <p:cNvSpPr>
                <a:spLocks/>
              </p:cNvSpPr>
              <p:nvPr/>
            </p:nvSpPr>
            <p:spPr bwMode="auto">
              <a:xfrm flipH="1">
                <a:off x="2840402" y="3475681"/>
                <a:ext cx="1150937" cy="3214688"/>
              </a:xfrm>
              <a:custGeom>
                <a:avLst/>
                <a:gdLst>
                  <a:gd name="T0" fmla="*/ 642 w 725"/>
                  <a:gd name="T1" fmla="*/ 313 h 2427"/>
                  <a:gd name="T2" fmla="*/ 642 w 725"/>
                  <a:gd name="T3" fmla="*/ 154 h 2427"/>
                  <a:gd name="T4" fmla="*/ 575 w 725"/>
                  <a:gd name="T5" fmla="*/ 154 h 2427"/>
                  <a:gd name="T6" fmla="*/ 575 w 725"/>
                  <a:gd name="T7" fmla="*/ 0 h 2427"/>
                  <a:gd name="T8" fmla="*/ 134 w 725"/>
                  <a:gd name="T9" fmla="*/ 0 h 2427"/>
                  <a:gd name="T10" fmla="*/ 134 w 725"/>
                  <a:gd name="T11" fmla="*/ 154 h 2427"/>
                  <a:gd name="T12" fmla="*/ 67 w 725"/>
                  <a:gd name="T13" fmla="*/ 154 h 2427"/>
                  <a:gd name="T14" fmla="*/ 67 w 725"/>
                  <a:gd name="T15" fmla="*/ 313 h 2427"/>
                  <a:gd name="T16" fmla="*/ 0 w 725"/>
                  <a:gd name="T17" fmla="*/ 313 h 2427"/>
                  <a:gd name="T18" fmla="*/ 0 w 725"/>
                  <a:gd name="T19" fmla="*/ 2427 h 2427"/>
                  <a:gd name="T20" fmla="*/ 725 w 725"/>
                  <a:gd name="T21" fmla="*/ 2427 h 2427"/>
                  <a:gd name="T22" fmla="*/ 725 w 725"/>
                  <a:gd name="T23" fmla="*/ 313 h 2427"/>
                  <a:gd name="T24" fmla="*/ 642 w 725"/>
                  <a:gd name="T25" fmla="*/ 313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5" h="2427">
                    <a:moveTo>
                      <a:pt x="642" y="313"/>
                    </a:moveTo>
                    <a:lnTo>
                      <a:pt x="642" y="154"/>
                    </a:lnTo>
                    <a:lnTo>
                      <a:pt x="575" y="154"/>
                    </a:lnTo>
                    <a:lnTo>
                      <a:pt x="575" y="0"/>
                    </a:lnTo>
                    <a:lnTo>
                      <a:pt x="134" y="0"/>
                    </a:lnTo>
                    <a:lnTo>
                      <a:pt x="134" y="154"/>
                    </a:lnTo>
                    <a:lnTo>
                      <a:pt x="67" y="154"/>
                    </a:lnTo>
                    <a:lnTo>
                      <a:pt x="67" y="313"/>
                    </a:lnTo>
                    <a:lnTo>
                      <a:pt x="0" y="313"/>
                    </a:lnTo>
                    <a:lnTo>
                      <a:pt x="0" y="2427"/>
                    </a:lnTo>
                    <a:lnTo>
                      <a:pt x="725" y="2427"/>
                    </a:lnTo>
                    <a:lnTo>
                      <a:pt x="725" y="313"/>
                    </a:lnTo>
                    <a:lnTo>
                      <a:pt x="642" y="31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80" name="Group 79"/>
              <p:cNvGrpSpPr/>
              <p:nvPr/>
            </p:nvGrpSpPr>
            <p:grpSpPr>
              <a:xfrm flipH="1">
                <a:off x="3024552" y="4047887"/>
                <a:ext cx="808037" cy="1327202"/>
                <a:chOff x="9301163" y="1425575"/>
                <a:chExt cx="808037" cy="1590676"/>
              </a:xfrm>
              <a:solidFill>
                <a:schemeClr val="accent5">
                  <a:lumMod val="75000"/>
                </a:schemeClr>
              </a:solidFill>
            </p:grpSpPr>
            <p:sp>
              <p:nvSpPr>
                <p:cNvPr id="81" name="Rectangle 50"/>
                <p:cNvSpPr>
                  <a:spLocks noChangeArrowheads="1"/>
                </p:cNvSpPr>
                <p:nvPr/>
              </p:nvSpPr>
              <p:spPr bwMode="auto">
                <a:xfrm>
                  <a:off x="9301163" y="1425575"/>
                  <a:ext cx="141287" cy="3111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Rectangle 51"/>
                <p:cNvSpPr>
                  <a:spLocks noChangeArrowheads="1"/>
                </p:cNvSpPr>
                <p:nvPr/>
              </p:nvSpPr>
              <p:spPr bwMode="auto">
                <a:xfrm>
                  <a:off x="9521825" y="1425575"/>
                  <a:ext cx="142875" cy="3111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Rectangle 52"/>
                <p:cNvSpPr>
                  <a:spLocks noChangeArrowheads="1"/>
                </p:cNvSpPr>
                <p:nvPr/>
              </p:nvSpPr>
              <p:spPr bwMode="auto">
                <a:xfrm>
                  <a:off x="9744075" y="1425575"/>
                  <a:ext cx="144462" cy="3111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Rectangle 53"/>
                <p:cNvSpPr>
                  <a:spLocks noChangeArrowheads="1"/>
                </p:cNvSpPr>
                <p:nvPr/>
              </p:nvSpPr>
              <p:spPr bwMode="auto">
                <a:xfrm>
                  <a:off x="9967913" y="1425575"/>
                  <a:ext cx="141287" cy="31115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Rectangle 54"/>
                <p:cNvSpPr>
                  <a:spLocks noChangeArrowheads="1"/>
                </p:cNvSpPr>
                <p:nvPr/>
              </p:nvSpPr>
              <p:spPr bwMode="auto">
                <a:xfrm>
                  <a:off x="9301163" y="1849438"/>
                  <a:ext cx="141287" cy="312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Rectangle 55"/>
                <p:cNvSpPr>
                  <a:spLocks noChangeArrowheads="1"/>
                </p:cNvSpPr>
                <p:nvPr/>
              </p:nvSpPr>
              <p:spPr bwMode="auto">
                <a:xfrm>
                  <a:off x="9521825" y="1849438"/>
                  <a:ext cx="142875" cy="312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Rectangle 56"/>
                <p:cNvSpPr>
                  <a:spLocks noChangeArrowheads="1"/>
                </p:cNvSpPr>
                <p:nvPr/>
              </p:nvSpPr>
              <p:spPr bwMode="auto">
                <a:xfrm>
                  <a:off x="9744075" y="1849438"/>
                  <a:ext cx="144462" cy="312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Rectangle 57"/>
                <p:cNvSpPr>
                  <a:spLocks noChangeArrowheads="1"/>
                </p:cNvSpPr>
                <p:nvPr/>
              </p:nvSpPr>
              <p:spPr bwMode="auto">
                <a:xfrm>
                  <a:off x="9967913" y="1849438"/>
                  <a:ext cx="141287" cy="312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Rectangle 58"/>
                <p:cNvSpPr>
                  <a:spLocks noChangeArrowheads="1"/>
                </p:cNvSpPr>
                <p:nvPr/>
              </p:nvSpPr>
              <p:spPr bwMode="auto">
                <a:xfrm>
                  <a:off x="9301163" y="2274888"/>
                  <a:ext cx="141287" cy="312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Rectangle 59"/>
                <p:cNvSpPr>
                  <a:spLocks noChangeArrowheads="1"/>
                </p:cNvSpPr>
                <p:nvPr/>
              </p:nvSpPr>
              <p:spPr bwMode="auto">
                <a:xfrm>
                  <a:off x="9521825" y="2274888"/>
                  <a:ext cx="142875" cy="312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Rectangle 60"/>
                <p:cNvSpPr>
                  <a:spLocks noChangeArrowheads="1"/>
                </p:cNvSpPr>
                <p:nvPr/>
              </p:nvSpPr>
              <p:spPr bwMode="auto">
                <a:xfrm>
                  <a:off x="9744075" y="2274888"/>
                  <a:ext cx="144462" cy="312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Rectangle 61"/>
                <p:cNvSpPr>
                  <a:spLocks noChangeArrowheads="1"/>
                </p:cNvSpPr>
                <p:nvPr/>
              </p:nvSpPr>
              <p:spPr bwMode="auto">
                <a:xfrm>
                  <a:off x="9967913" y="2274888"/>
                  <a:ext cx="141287" cy="312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Rectangle 62"/>
                <p:cNvSpPr>
                  <a:spLocks noChangeArrowheads="1"/>
                </p:cNvSpPr>
                <p:nvPr/>
              </p:nvSpPr>
              <p:spPr bwMode="auto">
                <a:xfrm>
                  <a:off x="9301163" y="2703513"/>
                  <a:ext cx="141287" cy="312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Rectangle 63"/>
                <p:cNvSpPr>
                  <a:spLocks noChangeArrowheads="1"/>
                </p:cNvSpPr>
                <p:nvPr/>
              </p:nvSpPr>
              <p:spPr bwMode="auto">
                <a:xfrm>
                  <a:off x="9521825" y="2703513"/>
                  <a:ext cx="142875" cy="312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Rectangle 64"/>
                <p:cNvSpPr>
                  <a:spLocks noChangeArrowheads="1"/>
                </p:cNvSpPr>
                <p:nvPr/>
              </p:nvSpPr>
              <p:spPr bwMode="auto">
                <a:xfrm>
                  <a:off x="9744075" y="2703513"/>
                  <a:ext cx="144462" cy="312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Rectangle 65"/>
                <p:cNvSpPr>
                  <a:spLocks noChangeArrowheads="1"/>
                </p:cNvSpPr>
                <p:nvPr/>
              </p:nvSpPr>
              <p:spPr bwMode="auto">
                <a:xfrm>
                  <a:off x="9967913" y="2703513"/>
                  <a:ext cx="141287" cy="31273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1" name="Group 10"/>
            <p:cNvGrpSpPr/>
            <p:nvPr/>
          </p:nvGrpSpPr>
          <p:grpSpPr>
            <a:xfrm>
              <a:off x="3968204" y="4365493"/>
              <a:ext cx="1065212" cy="2498725"/>
              <a:chOff x="3968204" y="4134493"/>
              <a:chExt cx="1065212" cy="2498725"/>
            </a:xfrm>
          </p:grpSpPr>
          <p:sp>
            <p:nvSpPr>
              <p:cNvPr id="68" name="Freeform 26"/>
              <p:cNvSpPr>
                <a:spLocks/>
              </p:cNvSpPr>
              <p:nvPr/>
            </p:nvSpPr>
            <p:spPr bwMode="auto">
              <a:xfrm flipH="1">
                <a:off x="3968204" y="4134493"/>
                <a:ext cx="1065212" cy="2498725"/>
              </a:xfrm>
              <a:custGeom>
                <a:avLst/>
                <a:gdLst>
                  <a:gd name="T0" fmla="*/ 671 w 671"/>
                  <a:gd name="T1" fmla="*/ 1574 h 1574"/>
                  <a:gd name="T2" fmla="*/ 0 w 671"/>
                  <a:gd name="T3" fmla="*/ 1574 h 1574"/>
                  <a:gd name="T4" fmla="*/ 0 w 671"/>
                  <a:gd name="T5" fmla="*/ 247 h 1574"/>
                  <a:gd name="T6" fmla="*/ 138 w 671"/>
                  <a:gd name="T7" fmla="*/ 0 h 1574"/>
                  <a:gd name="T8" fmla="*/ 530 w 671"/>
                  <a:gd name="T9" fmla="*/ 0 h 1574"/>
                  <a:gd name="T10" fmla="*/ 671 w 671"/>
                  <a:gd name="T11" fmla="*/ 247 h 1574"/>
                  <a:gd name="T12" fmla="*/ 671 w 671"/>
                  <a:gd name="T13" fmla="*/ 1574 h 1574"/>
                </a:gdLst>
                <a:ahLst/>
                <a:cxnLst>
                  <a:cxn ang="0">
                    <a:pos x="T0" y="T1"/>
                  </a:cxn>
                  <a:cxn ang="0">
                    <a:pos x="T2" y="T3"/>
                  </a:cxn>
                  <a:cxn ang="0">
                    <a:pos x="T4" y="T5"/>
                  </a:cxn>
                  <a:cxn ang="0">
                    <a:pos x="T6" y="T7"/>
                  </a:cxn>
                  <a:cxn ang="0">
                    <a:pos x="T8" y="T9"/>
                  </a:cxn>
                  <a:cxn ang="0">
                    <a:pos x="T10" y="T11"/>
                  </a:cxn>
                  <a:cxn ang="0">
                    <a:pos x="T12" y="T13"/>
                  </a:cxn>
                </a:cxnLst>
                <a:rect l="0" t="0" r="r" b="b"/>
                <a:pathLst>
                  <a:path w="671" h="1574">
                    <a:moveTo>
                      <a:pt x="671" y="1574"/>
                    </a:moveTo>
                    <a:lnTo>
                      <a:pt x="0" y="1574"/>
                    </a:lnTo>
                    <a:lnTo>
                      <a:pt x="0" y="247"/>
                    </a:lnTo>
                    <a:lnTo>
                      <a:pt x="138" y="0"/>
                    </a:lnTo>
                    <a:lnTo>
                      <a:pt x="530" y="0"/>
                    </a:lnTo>
                    <a:lnTo>
                      <a:pt x="671" y="247"/>
                    </a:lnTo>
                    <a:lnTo>
                      <a:pt x="671" y="157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9" name="Group 68"/>
              <p:cNvGrpSpPr/>
              <p:nvPr/>
            </p:nvGrpSpPr>
            <p:grpSpPr>
              <a:xfrm>
                <a:off x="4207916" y="4534543"/>
                <a:ext cx="587375" cy="1096963"/>
                <a:chOff x="10288308" y="4534543"/>
                <a:chExt cx="587375" cy="1096963"/>
              </a:xfrm>
              <a:solidFill>
                <a:schemeClr val="accent1">
                  <a:lumMod val="75000"/>
                </a:schemeClr>
              </a:solidFill>
            </p:grpSpPr>
            <p:sp>
              <p:nvSpPr>
                <p:cNvPr id="70" name="Rectangle 27"/>
                <p:cNvSpPr>
                  <a:spLocks noChangeArrowheads="1"/>
                </p:cNvSpPr>
                <p:nvPr/>
              </p:nvSpPr>
              <p:spPr bwMode="auto">
                <a:xfrm flipH="1">
                  <a:off x="10731221" y="4534543"/>
                  <a:ext cx="144462" cy="312738"/>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1" name="Rectangle 28"/>
                <p:cNvSpPr>
                  <a:spLocks noChangeArrowheads="1"/>
                </p:cNvSpPr>
                <p:nvPr/>
              </p:nvSpPr>
              <p:spPr bwMode="auto">
                <a:xfrm flipH="1">
                  <a:off x="10507384" y="4534543"/>
                  <a:ext cx="144462" cy="312738"/>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2" name="Rectangle 29"/>
                <p:cNvSpPr>
                  <a:spLocks noChangeArrowheads="1"/>
                </p:cNvSpPr>
                <p:nvPr/>
              </p:nvSpPr>
              <p:spPr bwMode="auto">
                <a:xfrm flipH="1">
                  <a:off x="10288308" y="4534543"/>
                  <a:ext cx="139700" cy="312738"/>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3" name="Rectangle 30"/>
                <p:cNvSpPr>
                  <a:spLocks noChangeArrowheads="1"/>
                </p:cNvSpPr>
                <p:nvPr/>
              </p:nvSpPr>
              <p:spPr bwMode="auto">
                <a:xfrm flipH="1">
                  <a:off x="10731221" y="4926656"/>
                  <a:ext cx="144462" cy="312738"/>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4" name="Rectangle 31"/>
                <p:cNvSpPr>
                  <a:spLocks noChangeArrowheads="1"/>
                </p:cNvSpPr>
                <p:nvPr/>
              </p:nvSpPr>
              <p:spPr bwMode="auto">
                <a:xfrm flipH="1">
                  <a:off x="10507384" y="4926656"/>
                  <a:ext cx="144462" cy="312738"/>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5" name="Rectangle 32"/>
                <p:cNvSpPr>
                  <a:spLocks noChangeArrowheads="1"/>
                </p:cNvSpPr>
                <p:nvPr/>
              </p:nvSpPr>
              <p:spPr bwMode="auto">
                <a:xfrm flipH="1">
                  <a:off x="10288308" y="4926656"/>
                  <a:ext cx="139700" cy="312738"/>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6" name="Rectangle 33"/>
                <p:cNvSpPr>
                  <a:spLocks noChangeArrowheads="1"/>
                </p:cNvSpPr>
                <p:nvPr/>
              </p:nvSpPr>
              <p:spPr bwMode="auto">
                <a:xfrm flipH="1">
                  <a:off x="10731221" y="5318768"/>
                  <a:ext cx="144462" cy="312738"/>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7" name="Rectangle 34"/>
                <p:cNvSpPr>
                  <a:spLocks noChangeArrowheads="1"/>
                </p:cNvSpPr>
                <p:nvPr/>
              </p:nvSpPr>
              <p:spPr bwMode="auto">
                <a:xfrm flipH="1">
                  <a:off x="10507384" y="5318768"/>
                  <a:ext cx="144462" cy="312738"/>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sp>
              <p:nvSpPr>
                <p:cNvPr id="78" name="Rectangle 35"/>
                <p:cNvSpPr>
                  <a:spLocks noChangeArrowheads="1"/>
                </p:cNvSpPr>
                <p:nvPr/>
              </p:nvSpPr>
              <p:spPr bwMode="auto">
                <a:xfrm flipH="1">
                  <a:off x="10288308" y="5318768"/>
                  <a:ext cx="139700" cy="312738"/>
                </a:xfrm>
                <a:prstGeom prst="rect">
                  <a:avLst/>
                </a:prstGeom>
                <a:grpFill/>
                <a:ln>
                  <a:noFill/>
                </a:ln>
              </p:spPr>
              <p:txBody>
                <a:bodyPr vert="horz" wrap="square" lIns="91440" tIns="45720" rIns="91440" bIns="45720" numCol="1" anchor="t" anchorCtr="0" compatLnSpc="1">
                  <a:prstTxWarp prst="textNoShape">
                    <a:avLst/>
                  </a:prstTxWarp>
                </a:bodyPr>
                <a:lstStyle/>
                <a:p>
                  <a:endParaRPr lang="id-ID"/>
                </a:p>
              </p:txBody>
            </p:sp>
          </p:grpSp>
        </p:grpSp>
        <p:grpSp>
          <p:nvGrpSpPr>
            <p:cNvPr id="12" name="Group 11"/>
            <p:cNvGrpSpPr/>
            <p:nvPr/>
          </p:nvGrpSpPr>
          <p:grpSpPr>
            <a:xfrm flipH="1">
              <a:off x="3716324" y="5293415"/>
              <a:ext cx="745412" cy="1567024"/>
              <a:chOff x="2125101" y="4129094"/>
              <a:chExt cx="1071564" cy="2252664"/>
            </a:xfrm>
          </p:grpSpPr>
          <p:sp>
            <p:nvSpPr>
              <p:cNvPr id="60" name="AutoShape 37"/>
              <p:cNvSpPr>
                <a:spLocks noChangeAspect="1" noChangeArrowheads="1" noTextEdit="1"/>
              </p:cNvSpPr>
              <p:nvPr/>
            </p:nvSpPr>
            <p:spPr bwMode="auto">
              <a:xfrm>
                <a:off x="2128275" y="4129094"/>
                <a:ext cx="1068390" cy="2249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39"/>
              <p:cNvSpPr>
                <a:spLocks/>
              </p:cNvSpPr>
              <p:nvPr/>
            </p:nvSpPr>
            <p:spPr bwMode="auto">
              <a:xfrm>
                <a:off x="2125101" y="4129094"/>
                <a:ext cx="1068390" cy="2252664"/>
              </a:xfrm>
              <a:custGeom>
                <a:avLst/>
                <a:gdLst>
                  <a:gd name="T0" fmla="*/ 673 w 673"/>
                  <a:gd name="T1" fmla="*/ 1419 h 1419"/>
                  <a:gd name="T2" fmla="*/ 0 w 673"/>
                  <a:gd name="T3" fmla="*/ 1419 h 1419"/>
                  <a:gd name="T4" fmla="*/ 0 w 673"/>
                  <a:gd name="T5" fmla="*/ 451 h 1419"/>
                  <a:gd name="T6" fmla="*/ 336 w 673"/>
                  <a:gd name="T7" fmla="*/ 0 h 1419"/>
                  <a:gd name="T8" fmla="*/ 673 w 673"/>
                  <a:gd name="T9" fmla="*/ 451 h 1419"/>
                  <a:gd name="T10" fmla="*/ 673 w 673"/>
                  <a:gd name="T11" fmla="*/ 1419 h 1419"/>
                </a:gdLst>
                <a:ahLst/>
                <a:cxnLst>
                  <a:cxn ang="0">
                    <a:pos x="T0" y="T1"/>
                  </a:cxn>
                  <a:cxn ang="0">
                    <a:pos x="T2" y="T3"/>
                  </a:cxn>
                  <a:cxn ang="0">
                    <a:pos x="T4" y="T5"/>
                  </a:cxn>
                  <a:cxn ang="0">
                    <a:pos x="T6" y="T7"/>
                  </a:cxn>
                  <a:cxn ang="0">
                    <a:pos x="T8" y="T9"/>
                  </a:cxn>
                  <a:cxn ang="0">
                    <a:pos x="T10" y="T11"/>
                  </a:cxn>
                </a:cxnLst>
                <a:rect l="0" t="0" r="r" b="b"/>
                <a:pathLst>
                  <a:path w="673" h="1419">
                    <a:moveTo>
                      <a:pt x="673" y="1419"/>
                    </a:moveTo>
                    <a:lnTo>
                      <a:pt x="0" y="1419"/>
                    </a:lnTo>
                    <a:lnTo>
                      <a:pt x="0" y="451"/>
                    </a:lnTo>
                    <a:lnTo>
                      <a:pt x="336" y="0"/>
                    </a:lnTo>
                    <a:lnTo>
                      <a:pt x="673" y="451"/>
                    </a:lnTo>
                    <a:lnTo>
                      <a:pt x="673" y="141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62" name="Rectangle 40"/>
              <p:cNvSpPr>
                <a:spLocks noChangeArrowheads="1"/>
              </p:cNvSpPr>
              <p:nvPr/>
            </p:nvSpPr>
            <p:spPr bwMode="auto">
              <a:xfrm>
                <a:off x="2272739" y="5557848"/>
                <a:ext cx="776289" cy="4032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41"/>
              <p:cNvSpPr>
                <a:spLocks/>
              </p:cNvSpPr>
              <p:nvPr/>
            </p:nvSpPr>
            <p:spPr bwMode="auto">
              <a:xfrm>
                <a:off x="2180666" y="5349889"/>
                <a:ext cx="958852" cy="279401"/>
              </a:xfrm>
              <a:custGeom>
                <a:avLst/>
                <a:gdLst>
                  <a:gd name="T0" fmla="*/ 252 w 253"/>
                  <a:gd name="T1" fmla="*/ 61 h 74"/>
                  <a:gd name="T2" fmla="*/ 238 w 253"/>
                  <a:gd name="T3" fmla="*/ 0 h 74"/>
                  <a:gd name="T4" fmla="*/ 154 w 253"/>
                  <a:gd name="T5" fmla="*/ 0 h 74"/>
                  <a:gd name="T6" fmla="*/ 102 w 253"/>
                  <a:gd name="T7" fmla="*/ 0 h 74"/>
                  <a:gd name="T8" fmla="*/ 15 w 253"/>
                  <a:gd name="T9" fmla="*/ 0 h 74"/>
                  <a:gd name="T10" fmla="*/ 0 w 253"/>
                  <a:gd name="T11" fmla="*/ 61 h 74"/>
                  <a:gd name="T12" fmla="*/ 0 w 253"/>
                  <a:gd name="T13" fmla="*/ 64 h 74"/>
                  <a:gd name="T14" fmla="*/ 9 w 253"/>
                  <a:gd name="T15" fmla="*/ 74 h 74"/>
                  <a:gd name="T16" fmla="*/ 19 w 253"/>
                  <a:gd name="T17" fmla="*/ 64 h 74"/>
                  <a:gd name="T18" fmla="*/ 29 w 253"/>
                  <a:gd name="T19" fmla="*/ 74 h 74"/>
                  <a:gd name="T20" fmla="*/ 39 w 253"/>
                  <a:gd name="T21" fmla="*/ 64 h 74"/>
                  <a:gd name="T22" fmla="*/ 48 w 253"/>
                  <a:gd name="T23" fmla="*/ 74 h 74"/>
                  <a:gd name="T24" fmla="*/ 58 w 253"/>
                  <a:gd name="T25" fmla="*/ 64 h 74"/>
                  <a:gd name="T26" fmla="*/ 68 w 253"/>
                  <a:gd name="T27" fmla="*/ 74 h 74"/>
                  <a:gd name="T28" fmla="*/ 78 w 253"/>
                  <a:gd name="T29" fmla="*/ 64 h 74"/>
                  <a:gd name="T30" fmla="*/ 87 w 253"/>
                  <a:gd name="T31" fmla="*/ 74 h 74"/>
                  <a:gd name="T32" fmla="*/ 97 w 253"/>
                  <a:gd name="T33" fmla="*/ 64 h 74"/>
                  <a:gd name="T34" fmla="*/ 107 w 253"/>
                  <a:gd name="T35" fmla="*/ 74 h 74"/>
                  <a:gd name="T36" fmla="*/ 116 w 253"/>
                  <a:gd name="T37" fmla="*/ 64 h 74"/>
                  <a:gd name="T38" fmla="*/ 126 w 253"/>
                  <a:gd name="T39" fmla="*/ 74 h 74"/>
                  <a:gd name="T40" fmla="*/ 136 w 253"/>
                  <a:gd name="T41" fmla="*/ 64 h 74"/>
                  <a:gd name="T42" fmla="*/ 146 w 253"/>
                  <a:gd name="T43" fmla="*/ 74 h 74"/>
                  <a:gd name="T44" fmla="*/ 155 w 253"/>
                  <a:gd name="T45" fmla="*/ 64 h 74"/>
                  <a:gd name="T46" fmla="*/ 165 w 253"/>
                  <a:gd name="T47" fmla="*/ 74 h 74"/>
                  <a:gd name="T48" fmla="*/ 175 w 253"/>
                  <a:gd name="T49" fmla="*/ 64 h 74"/>
                  <a:gd name="T50" fmla="*/ 185 w 253"/>
                  <a:gd name="T51" fmla="*/ 74 h 74"/>
                  <a:gd name="T52" fmla="*/ 194 w 253"/>
                  <a:gd name="T53" fmla="*/ 64 h 74"/>
                  <a:gd name="T54" fmla="*/ 204 w 253"/>
                  <a:gd name="T55" fmla="*/ 74 h 74"/>
                  <a:gd name="T56" fmla="*/ 214 w 253"/>
                  <a:gd name="T57" fmla="*/ 64 h 74"/>
                  <a:gd name="T58" fmla="*/ 224 w 253"/>
                  <a:gd name="T59" fmla="*/ 74 h 74"/>
                  <a:gd name="T60" fmla="*/ 233 w 253"/>
                  <a:gd name="T61" fmla="*/ 64 h 74"/>
                  <a:gd name="T62" fmla="*/ 243 w 253"/>
                  <a:gd name="T63" fmla="*/ 74 h 74"/>
                  <a:gd name="T64" fmla="*/ 253 w 253"/>
                  <a:gd name="T65" fmla="*/ 64 h 74"/>
                  <a:gd name="T66" fmla="*/ 252 w 253"/>
                  <a:gd name="T67" fmla="*/ 6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3" h="74">
                    <a:moveTo>
                      <a:pt x="252" y="61"/>
                    </a:moveTo>
                    <a:cubicBezTo>
                      <a:pt x="238" y="0"/>
                      <a:pt x="238" y="0"/>
                      <a:pt x="238" y="0"/>
                    </a:cubicBezTo>
                    <a:cubicBezTo>
                      <a:pt x="154" y="0"/>
                      <a:pt x="154" y="0"/>
                      <a:pt x="154" y="0"/>
                    </a:cubicBezTo>
                    <a:cubicBezTo>
                      <a:pt x="102" y="0"/>
                      <a:pt x="102" y="0"/>
                      <a:pt x="102" y="0"/>
                    </a:cubicBezTo>
                    <a:cubicBezTo>
                      <a:pt x="15" y="0"/>
                      <a:pt x="15" y="0"/>
                      <a:pt x="15" y="0"/>
                    </a:cubicBezTo>
                    <a:cubicBezTo>
                      <a:pt x="0" y="61"/>
                      <a:pt x="0" y="61"/>
                      <a:pt x="0" y="61"/>
                    </a:cubicBezTo>
                    <a:cubicBezTo>
                      <a:pt x="0" y="62"/>
                      <a:pt x="0" y="63"/>
                      <a:pt x="0" y="64"/>
                    </a:cubicBezTo>
                    <a:cubicBezTo>
                      <a:pt x="0" y="69"/>
                      <a:pt x="4" y="74"/>
                      <a:pt x="9" y="74"/>
                    </a:cubicBezTo>
                    <a:cubicBezTo>
                      <a:pt x="15" y="74"/>
                      <a:pt x="19" y="69"/>
                      <a:pt x="19" y="64"/>
                    </a:cubicBezTo>
                    <a:cubicBezTo>
                      <a:pt x="19" y="69"/>
                      <a:pt x="23" y="74"/>
                      <a:pt x="29" y="74"/>
                    </a:cubicBezTo>
                    <a:cubicBezTo>
                      <a:pt x="34" y="74"/>
                      <a:pt x="39" y="69"/>
                      <a:pt x="39" y="64"/>
                    </a:cubicBezTo>
                    <a:cubicBezTo>
                      <a:pt x="39" y="69"/>
                      <a:pt x="43" y="74"/>
                      <a:pt x="48" y="74"/>
                    </a:cubicBezTo>
                    <a:cubicBezTo>
                      <a:pt x="54" y="74"/>
                      <a:pt x="58" y="69"/>
                      <a:pt x="58" y="64"/>
                    </a:cubicBezTo>
                    <a:cubicBezTo>
                      <a:pt x="58" y="69"/>
                      <a:pt x="62" y="74"/>
                      <a:pt x="68" y="74"/>
                    </a:cubicBezTo>
                    <a:cubicBezTo>
                      <a:pt x="73" y="74"/>
                      <a:pt x="78" y="69"/>
                      <a:pt x="78" y="64"/>
                    </a:cubicBezTo>
                    <a:cubicBezTo>
                      <a:pt x="78" y="69"/>
                      <a:pt x="82" y="74"/>
                      <a:pt x="87" y="74"/>
                    </a:cubicBezTo>
                    <a:cubicBezTo>
                      <a:pt x="93" y="74"/>
                      <a:pt x="97" y="69"/>
                      <a:pt x="97" y="64"/>
                    </a:cubicBezTo>
                    <a:cubicBezTo>
                      <a:pt x="97" y="69"/>
                      <a:pt x="101" y="74"/>
                      <a:pt x="107" y="74"/>
                    </a:cubicBezTo>
                    <a:cubicBezTo>
                      <a:pt x="112" y="74"/>
                      <a:pt x="116" y="69"/>
                      <a:pt x="116" y="64"/>
                    </a:cubicBezTo>
                    <a:cubicBezTo>
                      <a:pt x="116" y="69"/>
                      <a:pt x="121" y="74"/>
                      <a:pt x="126" y="74"/>
                    </a:cubicBezTo>
                    <a:cubicBezTo>
                      <a:pt x="132" y="74"/>
                      <a:pt x="136" y="69"/>
                      <a:pt x="136" y="64"/>
                    </a:cubicBezTo>
                    <a:cubicBezTo>
                      <a:pt x="136" y="69"/>
                      <a:pt x="140" y="74"/>
                      <a:pt x="146" y="74"/>
                    </a:cubicBezTo>
                    <a:cubicBezTo>
                      <a:pt x="151" y="74"/>
                      <a:pt x="155" y="69"/>
                      <a:pt x="155" y="64"/>
                    </a:cubicBezTo>
                    <a:cubicBezTo>
                      <a:pt x="155" y="69"/>
                      <a:pt x="160" y="74"/>
                      <a:pt x="165" y="74"/>
                    </a:cubicBezTo>
                    <a:cubicBezTo>
                      <a:pt x="171" y="74"/>
                      <a:pt x="175" y="69"/>
                      <a:pt x="175" y="64"/>
                    </a:cubicBezTo>
                    <a:cubicBezTo>
                      <a:pt x="175" y="69"/>
                      <a:pt x="179" y="74"/>
                      <a:pt x="185" y="74"/>
                    </a:cubicBezTo>
                    <a:cubicBezTo>
                      <a:pt x="190" y="74"/>
                      <a:pt x="194" y="69"/>
                      <a:pt x="194" y="64"/>
                    </a:cubicBezTo>
                    <a:cubicBezTo>
                      <a:pt x="194" y="69"/>
                      <a:pt x="199" y="74"/>
                      <a:pt x="204" y="74"/>
                    </a:cubicBezTo>
                    <a:cubicBezTo>
                      <a:pt x="209" y="74"/>
                      <a:pt x="214" y="69"/>
                      <a:pt x="214" y="64"/>
                    </a:cubicBezTo>
                    <a:cubicBezTo>
                      <a:pt x="214" y="69"/>
                      <a:pt x="218" y="74"/>
                      <a:pt x="224" y="74"/>
                    </a:cubicBezTo>
                    <a:cubicBezTo>
                      <a:pt x="229" y="74"/>
                      <a:pt x="233" y="69"/>
                      <a:pt x="233" y="64"/>
                    </a:cubicBezTo>
                    <a:cubicBezTo>
                      <a:pt x="233" y="69"/>
                      <a:pt x="238" y="74"/>
                      <a:pt x="243" y="74"/>
                    </a:cubicBezTo>
                    <a:cubicBezTo>
                      <a:pt x="248" y="74"/>
                      <a:pt x="253" y="69"/>
                      <a:pt x="253" y="64"/>
                    </a:cubicBezTo>
                    <a:cubicBezTo>
                      <a:pt x="253" y="63"/>
                      <a:pt x="253" y="62"/>
                      <a:pt x="252" y="61"/>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4" name="Rectangle 42"/>
              <p:cNvSpPr>
                <a:spLocks noChangeArrowheads="1"/>
              </p:cNvSpPr>
              <p:nvPr/>
            </p:nvSpPr>
            <p:spPr bwMode="auto">
              <a:xfrm>
                <a:off x="2275916" y="4908563"/>
                <a:ext cx="125413" cy="279401"/>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5" name="Rectangle 43"/>
              <p:cNvSpPr>
                <a:spLocks noChangeArrowheads="1"/>
              </p:cNvSpPr>
              <p:nvPr/>
            </p:nvSpPr>
            <p:spPr bwMode="auto">
              <a:xfrm>
                <a:off x="2477529" y="4908566"/>
                <a:ext cx="120650" cy="279401"/>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6" name="Rectangle 44"/>
              <p:cNvSpPr>
                <a:spLocks noChangeArrowheads="1"/>
              </p:cNvSpPr>
              <p:nvPr/>
            </p:nvSpPr>
            <p:spPr bwMode="auto">
              <a:xfrm>
                <a:off x="2674378" y="4908559"/>
                <a:ext cx="120650" cy="279401"/>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7" name="Rectangle 45"/>
              <p:cNvSpPr>
                <a:spLocks noChangeArrowheads="1"/>
              </p:cNvSpPr>
              <p:nvPr/>
            </p:nvSpPr>
            <p:spPr bwMode="auto">
              <a:xfrm>
                <a:off x="2871220" y="4908550"/>
                <a:ext cx="123826" cy="279401"/>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3" name="Group 12"/>
            <p:cNvGrpSpPr/>
            <p:nvPr/>
          </p:nvGrpSpPr>
          <p:grpSpPr>
            <a:xfrm flipH="1">
              <a:off x="2990757" y="5284920"/>
              <a:ext cx="745416" cy="1567024"/>
              <a:chOff x="2125083" y="4129113"/>
              <a:chExt cx="1071561" cy="2252675"/>
            </a:xfrm>
          </p:grpSpPr>
          <p:sp>
            <p:nvSpPr>
              <p:cNvPr id="52" name="AutoShape 37"/>
              <p:cNvSpPr>
                <a:spLocks noChangeAspect="1" noChangeArrowheads="1" noTextEdit="1"/>
              </p:cNvSpPr>
              <p:nvPr/>
            </p:nvSpPr>
            <p:spPr bwMode="auto">
              <a:xfrm>
                <a:off x="2128260" y="4129113"/>
                <a:ext cx="1068384" cy="2249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9"/>
              <p:cNvSpPr>
                <a:spLocks/>
              </p:cNvSpPr>
              <p:nvPr/>
            </p:nvSpPr>
            <p:spPr bwMode="auto">
              <a:xfrm>
                <a:off x="2125083" y="4129113"/>
                <a:ext cx="1068384" cy="2252675"/>
              </a:xfrm>
              <a:custGeom>
                <a:avLst/>
                <a:gdLst>
                  <a:gd name="T0" fmla="*/ 673 w 673"/>
                  <a:gd name="T1" fmla="*/ 1419 h 1419"/>
                  <a:gd name="T2" fmla="*/ 0 w 673"/>
                  <a:gd name="T3" fmla="*/ 1419 h 1419"/>
                  <a:gd name="T4" fmla="*/ 0 w 673"/>
                  <a:gd name="T5" fmla="*/ 451 h 1419"/>
                  <a:gd name="T6" fmla="*/ 336 w 673"/>
                  <a:gd name="T7" fmla="*/ 0 h 1419"/>
                  <a:gd name="T8" fmla="*/ 673 w 673"/>
                  <a:gd name="T9" fmla="*/ 451 h 1419"/>
                  <a:gd name="T10" fmla="*/ 673 w 673"/>
                  <a:gd name="T11" fmla="*/ 1419 h 1419"/>
                </a:gdLst>
                <a:ahLst/>
                <a:cxnLst>
                  <a:cxn ang="0">
                    <a:pos x="T0" y="T1"/>
                  </a:cxn>
                  <a:cxn ang="0">
                    <a:pos x="T2" y="T3"/>
                  </a:cxn>
                  <a:cxn ang="0">
                    <a:pos x="T4" y="T5"/>
                  </a:cxn>
                  <a:cxn ang="0">
                    <a:pos x="T6" y="T7"/>
                  </a:cxn>
                  <a:cxn ang="0">
                    <a:pos x="T8" y="T9"/>
                  </a:cxn>
                  <a:cxn ang="0">
                    <a:pos x="T10" y="T11"/>
                  </a:cxn>
                </a:cxnLst>
                <a:rect l="0" t="0" r="r" b="b"/>
                <a:pathLst>
                  <a:path w="673" h="1419">
                    <a:moveTo>
                      <a:pt x="673" y="1419"/>
                    </a:moveTo>
                    <a:lnTo>
                      <a:pt x="0" y="1419"/>
                    </a:lnTo>
                    <a:lnTo>
                      <a:pt x="0" y="451"/>
                    </a:lnTo>
                    <a:lnTo>
                      <a:pt x="336" y="0"/>
                    </a:lnTo>
                    <a:lnTo>
                      <a:pt x="673" y="451"/>
                    </a:lnTo>
                    <a:lnTo>
                      <a:pt x="673" y="14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54" name="Rectangle 40"/>
              <p:cNvSpPr>
                <a:spLocks noChangeArrowheads="1"/>
              </p:cNvSpPr>
              <p:nvPr/>
            </p:nvSpPr>
            <p:spPr bwMode="auto">
              <a:xfrm>
                <a:off x="2272719" y="5557871"/>
                <a:ext cx="776284" cy="403227"/>
              </a:xfrm>
              <a:prstGeom prst="rect">
                <a:avLst/>
              </a:prstGeom>
              <a:solidFill>
                <a:schemeClr val="accent1">
                  <a:lumMod val="7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Freeform 41"/>
              <p:cNvSpPr>
                <a:spLocks/>
              </p:cNvSpPr>
              <p:nvPr/>
            </p:nvSpPr>
            <p:spPr bwMode="auto">
              <a:xfrm>
                <a:off x="2180644" y="5349912"/>
                <a:ext cx="958845" cy="279402"/>
              </a:xfrm>
              <a:custGeom>
                <a:avLst/>
                <a:gdLst>
                  <a:gd name="T0" fmla="*/ 252 w 253"/>
                  <a:gd name="T1" fmla="*/ 61 h 74"/>
                  <a:gd name="T2" fmla="*/ 238 w 253"/>
                  <a:gd name="T3" fmla="*/ 0 h 74"/>
                  <a:gd name="T4" fmla="*/ 154 w 253"/>
                  <a:gd name="T5" fmla="*/ 0 h 74"/>
                  <a:gd name="T6" fmla="*/ 102 w 253"/>
                  <a:gd name="T7" fmla="*/ 0 h 74"/>
                  <a:gd name="T8" fmla="*/ 15 w 253"/>
                  <a:gd name="T9" fmla="*/ 0 h 74"/>
                  <a:gd name="T10" fmla="*/ 0 w 253"/>
                  <a:gd name="T11" fmla="*/ 61 h 74"/>
                  <a:gd name="T12" fmla="*/ 0 w 253"/>
                  <a:gd name="T13" fmla="*/ 64 h 74"/>
                  <a:gd name="T14" fmla="*/ 9 w 253"/>
                  <a:gd name="T15" fmla="*/ 74 h 74"/>
                  <a:gd name="T16" fmla="*/ 19 w 253"/>
                  <a:gd name="T17" fmla="*/ 64 h 74"/>
                  <a:gd name="T18" fmla="*/ 29 w 253"/>
                  <a:gd name="T19" fmla="*/ 74 h 74"/>
                  <a:gd name="T20" fmla="*/ 39 w 253"/>
                  <a:gd name="T21" fmla="*/ 64 h 74"/>
                  <a:gd name="T22" fmla="*/ 48 w 253"/>
                  <a:gd name="T23" fmla="*/ 74 h 74"/>
                  <a:gd name="T24" fmla="*/ 58 w 253"/>
                  <a:gd name="T25" fmla="*/ 64 h 74"/>
                  <a:gd name="T26" fmla="*/ 68 w 253"/>
                  <a:gd name="T27" fmla="*/ 74 h 74"/>
                  <a:gd name="T28" fmla="*/ 78 w 253"/>
                  <a:gd name="T29" fmla="*/ 64 h 74"/>
                  <a:gd name="T30" fmla="*/ 87 w 253"/>
                  <a:gd name="T31" fmla="*/ 74 h 74"/>
                  <a:gd name="T32" fmla="*/ 97 w 253"/>
                  <a:gd name="T33" fmla="*/ 64 h 74"/>
                  <a:gd name="T34" fmla="*/ 107 w 253"/>
                  <a:gd name="T35" fmla="*/ 74 h 74"/>
                  <a:gd name="T36" fmla="*/ 116 w 253"/>
                  <a:gd name="T37" fmla="*/ 64 h 74"/>
                  <a:gd name="T38" fmla="*/ 126 w 253"/>
                  <a:gd name="T39" fmla="*/ 74 h 74"/>
                  <a:gd name="T40" fmla="*/ 136 w 253"/>
                  <a:gd name="T41" fmla="*/ 64 h 74"/>
                  <a:gd name="T42" fmla="*/ 146 w 253"/>
                  <a:gd name="T43" fmla="*/ 74 h 74"/>
                  <a:gd name="T44" fmla="*/ 155 w 253"/>
                  <a:gd name="T45" fmla="*/ 64 h 74"/>
                  <a:gd name="T46" fmla="*/ 165 w 253"/>
                  <a:gd name="T47" fmla="*/ 74 h 74"/>
                  <a:gd name="T48" fmla="*/ 175 w 253"/>
                  <a:gd name="T49" fmla="*/ 64 h 74"/>
                  <a:gd name="T50" fmla="*/ 185 w 253"/>
                  <a:gd name="T51" fmla="*/ 74 h 74"/>
                  <a:gd name="T52" fmla="*/ 194 w 253"/>
                  <a:gd name="T53" fmla="*/ 64 h 74"/>
                  <a:gd name="T54" fmla="*/ 204 w 253"/>
                  <a:gd name="T55" fmla="*/ 74 h 74"/>
                  <a:gd name="T56" fmla="*/ 214 w 253"/>
                  <a:gd name="T57" fmla="*/ 64 h 74"/>
                  <a:gd name="T58" fmla="*/ 224 w 253"/>
                  <a:gd name="T59" fmla="*/ 74 h 74"/>
                  <a:gd name="T60" fmla="*/ 233 w 253"/>
                  <a:gd name="T61" fmla="*/ 64 h 74"/>
                  <a:gd name="T62" fmla="*/ 243 w 253"/>
                  <a:gd name="T63" fmla="*/ 74 h 74"/>
                  <a:gd name="T64" fmla="*/ 253 w 253"/>
                  <a:gd name="T65" fmla="*/ 64 h 74"/>
                  <a:gd name="T66" fmla="*/ 252 w 253"/>
                  <a:gd name="T67" fmla="*/ 6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3" h="74">
                    <a:moveTo>
                      <a:pt x="252" y="61"/>
                    </a:moveTo>
                    <a:cubicBezTo>
                      <a:pt x="238" y="0"/>
                      <a:pt x="238" y="0"/>
                      <a:pt x="238" y="0"/>
                    </a:cubicBezTo>
                    <a:cubicBezTo>
                      <a:pt x="154" y="0"/>
                      <a:pt x="154" y="0"/>
                      <a:pt x="154" y="0"/>
                    </a:cubicBezTo>
                    <a:cubicBezTo>
                      <a:pt x="102" y="0"/>
                      <a:pt x="102" y="0"/>
                      <a:pt x="102" y="0"/>
                    </a:cubicBezTo>
                    <a:cubicBezTo>
                      <a:pt x="15" y="0"/>
                      <a:pt x="15" y="0"/>
                      <a:pt x="15" y="0"/>
                    </a:cubicBezTo>
                    <a:cubicBezTo>
                      <a:pt x="0" y="61"/>
                      <a:pt x="0" y="61"/>
                      <a:pt x="0" y="61"/>
                    </a:cubicBezTo>
                    <a:cubicBezTo>
                      <a:pt x="0" y="62"/>
                      <a:pt x="0" y="63"/>
                      <a:pt x="0" y="64"/>
                    </a:cubicBezTo>
                    <a:cubicBezTo>
                      <a:pt x="0" y="69"/>
                      <a:pt x="4" y="74"/>
                      <a:pt x="9" y="74"/>
                    </a:cubicBezTo>
                    <a:cubicBezTo>
                      <a:pt x="15" y="74"/>
                      <a:pt x="19" y="69"/>
                      <a:pt x="19" y="64"/>
                    </a:cubicBezTo>
                    <a:cubicBezTo>
                      <a:pt x="19" y="69"/>
                      <a:pt x="23" y="74"/>
                      <a:pt x="29" y="74"/>
                    </a:cubicBezTo>
                    <a:cubicBezTo>
                      <a:pt x="34" y="74"/>
                      <a:pt x="39" y="69"/>
                      <a:pt x="39" y="64"/>
                    </a:cubicBezTo>
                    <a:cubicBezTo>
                      <a:pt x="39" y="69"/>
                      <a:pt x="43" y="74"/>
                      <a:pt x="48" y="74"/>
                    </a:cubicBezTo>
                    <a:cubicBezTo>
                      <a:pt x="54" y="74"/>
                      <a:pt x="58" y="69"/>
                      <a:pt x="58" y="64"/>
                    </a:cubicBezTo>
                    <a:cubicBezTo>
                      <a:pt x="58" y="69"/>
                      <a:pt x="62" y="74"/>
                      <a:pt x="68" y="74"/>
                    </a:cubicBezTo>
                    <a:cubicBezTo>
                      <a:pt x="73" y="74"/>
                      <a:pt x="78" y="69"/>
                      <a:pt x="78" y="64"/>
                    </a:cubicBezTo>
                    <a:cubicBezTo>
                      <a:pt x="78" y="69"/>
                      <a:pt x="82" y="74"/>
                      <a:pt x="87" y="74"/>
                    </a:cubicBezTo>
                    <a:cubicBezTo>
                      <a:pt x="93" y="74"/>
                      <a:pt x="97" y="69"/>
                      <a:pt x="97" y="64"/>
                    </a:cubicBezTo>
                    <a:cubicBezTo>
                      <a:pt x="97" y="69"/>
                      <a:pt x="101" y="74"/>
                      <a:pt x="107" y="74"/>
                    </a:cubicBezTo>
                    <a:cubicBezTo>
                      <a:pt x="112" y="74"/>
                      <a:pt x="116" y="69"/>
                      <a:pt x="116" y="64"/>
                    </a:cubicBezTo>
                    <a:cubicBezTo>
                      <a:pt x="116" y="69"/>
                      <a:pt x="121" y="74"/>
                      <a:pt x="126" y="74"/>
                    </a:cubicBezTo>
                    <a:cubicBezTo>
                      <a:pt x="132" y="74"/>
                      <a:pt x="136" y="69"/>
                      <a:pt x="136" y="64"/>
                    </a:cubicBezTo>
                    <a:cubicBezTo>
                      <a:pt x="136" y="69"/>
                      <a:pt x="140" y="74"/>
                      <a:pt x="146" y="74"/>
                    </a:cubicBezTo>
                    <a:cubicBezTo>
                      <a:pt x="151" y="74"/>
                      <a:pt x="155" y="69"/>
                      <a:pt x="155" y="64"/>
                    </a:cubicBezTo>
                    <a:cubicBezTo>
                      <a:pt x="155" y="69"/>
                      <a:pt x="160" y="74"/>
                      <a:pt x="165" y="74"/>
                    </a:cubicBezTo>
                    <a:cubicBezTo>
                      <a:pt x="171" y="74"/>
                      <a:pt x="175" y="69"/>
                      <a:pt x="175" y="64"/>
                    </a:cubicBezTo>
                    <a:cubicBezTo>
                      <a:pt x="175" y="69"/>
                      <a:pt x="179" y="74"/>
                      <a:pt x="185" y="74"/>
                    </a:cubicBezTo>
                    <a:cubicBezTo>
                      <a:pt x="190" y="74"/>
                      <a:pt x="194" y="69"/>
                      <a:pt x="194" y="64"/>
                    </a:cubicBezTo>
                    <a:cubicBezTo>
                      <a:pt x="194" y="69"/>
                      <a:pt x="199" y="74"/>
                      <a:pt x="204" y="74"/>
                    </a:cubicBezTo>
                    <a:cubicBezTo>
                      <a:pt x="209" y="74"/>
                      <a:pt x="214" y="69"/>
                      <a:pt x="214" y="64"/>
                    </a:cubicBezTo>
                    <a:cubicBezTo>
                      <a:pt x="214" y="69"/>
                      <a:pt x="218" y="74"/>
                      <a:pt x="224" y="74"/>
                    </a:cubicBezTo>
                    <a:cubicBezTo>
                      <a:pt x="229" y="74"/>
                      <a:pt x="233" y="69"/>
                      <a:pt x="233" y="64"/>
                    </a:cubicBezTo>
                    <a:cubicBezTo>
                      <a:pt x="233" y="69"/>
                      <a:pt x="238" y="74"/>
                      <a:pt x="243" y="74"/>
                    </a:cubicBezTo>
                    <a:cubicBezTo>
                      <a:pt x="248" y="74"/>
                      <a:pt x="253" y="69"/>
                      <a:pt x="253" y="64"/>
                    </a:cubicBezTo>
                    <a:cubicBezTo>
                      <a:pt x="253" y="63"/>
                      <a:pt x="253" y="62"/>
                      <a:pt x="252" y="61"/>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6" name="Rectangle 42"/>
              <p:cNvSpPr>
                <a:spLocks noChangeArrowheads="1"/>
              </p:cNvSpPr>
              <p:nvPr/>
            </p:nvSpPr>
            <p:spPr bwMode="auto">
              <a:xfrm>
                <a:off x="2275896" y="4908586"/>
                <a:ext cx="125412" cy="279402"/>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7" name="Rectangle 43"/>
              <p:cNvSpPr>
                <a:spLocks noChangeArrowheads="1"/>
              </p:cNvSpPr>
              <p:nvPr/>
            </p:nvSpPr>
            <p:spPr bwMode="auto">
              <a:xfrm>
                <a:off x="2477510" y="4908577"/>
                <a:ext cx="120649" cy="27940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8" name="Rectangle 44"/>
              <p:cNvSpPr>
                <a:spLocks noChangeArrowheads="1"/>
              </p:cNvSpPr>
              <p:nvPr/>
            </p:nvSpPr>
            <p:spPr bwMode="auto">
              <a:xfrm>
                <a:off x="2674367" y="4908562"/>
                <a:ext cx="120649" cy="27940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59" name="Rectangle 45"/>
              <p:cNvSpPr>
                <a:spLocks noChangeArrowheads="1"/>
              </p:cNvSpPr>
              <p:nvPr/>
            </p:nvSpPr>
            <p:spPr bwMode="auto">
              <a:xfrm>
                <a:off x="2871220" y="4908550"/>
                <a:ext cx="123825" cy="279401"/>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4" name="Group 13"/>
            <p:cNvGrpSpPr/>
            <p:nvPr/>
          </p:nvGrpSpPr>
          <p:grpSpPr>
            <a:xfrm>
              <a:off x="2186433" y="5318257"/>
              <a:ext cx="807639" cy="1551675"/>
              <a:chOff x="2186433" y="5057372"/>
              <a:chExt cx="807639" cy="1551675"/>
            </a:xfrm>
          </p:grpSpPr>
          <p:grpSp>
            <p:nvGrpSpPr>
              <p:cNvPr id="35" name="Group 34"/>
              <p:cNvGrpSpPr/>
              <p:nvPr/>
            </p:nvGrpSpPr>
            <p:grpSpPr>
              <a:xfrm>
                <a:off x="2186433" y="5057372"/>
                <a:ext cx="807639" cy="1551675"/>
                <a:chOff x="8266825" y="5057372"/>
                <a:chExt cx="807639" cy="1551675"/>
              </a:xfrm>
            </p:grpSpPr>
            <p:sp>
              <p:nvSpPr>
                <p:cNvPr id="49" name="Rectangle 124"/>
                <p:cNvSpPr>
                  <a:spLocks noChangeArrowheads="1"/>
                </p:cNvSpPr>
                <p:nvPr/>
              </p:nvSpPr>
              <p:spPr bwMode="auto">
                <a:xfrm flipH="1">
                  <a:off x="8266825" y="5359786"/>
                  <a:ext cx="807639" cy="1249261"/>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50" name="Rectangle 125"/>
                <p:cNvSpPr>
                  <a:spLocks noChangeArrowheads="1"/>
                </p:cNvSpPr>
                <p:nvPr/>
              </p:nvSpPr>
              <p:spPr bwMode="auto">
                <a:xfrm flipH="1">
                  <a:off x="8384435" y="5197778"/>
                  <a:ext cx="615630" cy="32161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51" name="Rectangle 126"/>
                <p:cNvSpPr>
                  <a:spLocks noChangeArrowheads="1"/>
                </p:cNvSpPr>
                <p:nvPr/>
              </p:nvSpPr>
              <p:spPr bwMode="auto">
                <a:xfrm flipH="1">
                  <a:off x="8456439" y="5057372"/>
                  <a:ext cx="469221" cy="246012"/>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6" name="Group 35"/>
              <p:cNvGrpSpPr/>
              <p:nvPr/>
            </p:nvGrpSpPr>
            <p:grpSpPr>
              <a:xfrm flipH="1">
                <a:off x="2324450" y="5450989"/>
                <a:ext cx="530425" cy="704434"/>
                <a:chOff x="7329488" y="3802063"/>
                <a:chExt cx="701674" cy="931862"/>
              </a:xfrm>
              <a:solidFill>
                <a:schemeClr val="accent2">
                  <a:lumMod val="75000"/>
                </a:schemeClr>
              </a:solidFill>
            </p:grpSpPr>
            <p:sp>
              <p:nvSpPr>
                <p:cNvPr id="37" name="Rectangle 127"/>
                <p:cNvSpPr>
                  <a:spLocks noChangeArrowheads="1"/>
                </p:cNvSpPr>
                <p:nvPr/>
              </p:nvSpPr>
              <p:spPr bwMode="auto">
                <a:xfrm>
                  <a:off x="7329488" y="3802063"/>
                  <a:ext cx="106362" cy="24923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Rectangle 128"/>
                <p:cNvSpPr>
                  <a:spLocks noChangeArrowheads="1"/>
                </p:cNvSpPr>
                <p:nvPr/>
              </p:nvSpPr>
              <p:spPr bwMode="auto">
                <a:xfrm>
                  <a:off x="7527925" y="3802063"/>
                  <a:ext cx="104775" cy="24923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Rectangle 129"/>
                <p:cNvSpPr>
                  <a:spLocks noChangeArrowheads="1"/>
                </p:cNvSpPr>
                <p:nvPr/>
              </p:nvSpPr>
              <p:spPr bwMode="auto">
                <a:xfrm>
                  <a:off x="7724775" y="3802063"/>
                  <a:ext cx="106362" cy="24923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Rectangle 130"/>
                <p:cNvSpPr>
                  <a:spLocks noChangeArrowheads="1"/>
                </p:cNvSpPr>
                <p:nvPr/>
              </p:nvSpPr>
              <p:spPr bwMode="auto">
                <a:xfrm>
                  <a:off x="7924800" y="3802063"/>
                  <a:ext cx="106362" cy="24923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Rectangle 131"/>
                <p:cNvSpPr>
                  <a:spLocks noChangeArrowheads="1"/>
                </p:cNvSpPr>
                <p:nvPr/>
              </p:nvSpPr>
              <p:spPr bwMode="auto">
                <a:xfrm>
                  <a:off x="7329488" y="4144963"/>
                  <a:ext cx="106362" cy="2460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Rectangle 132"/>
                <p:cNvSpPr>
                  <a:spLocks noChangeArrowheads="1"/>
                </p:cNvSpPr>
                <p:nvPr/>
              </p:nvSpPr>
              <p:spPr bwMode="auto">
                <a:xfrm>
                  <a:off x="7527925" y="4144963"/>
                  <a:ext cx="104775" cy="2460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Rectangle 133"/>
                <p:cNvSpPr>
                  <a:spLocks noChangeArrowheads="1"/>
                </p:cNvSpPr>
                <p:nvPr/>
              </p:nvSpPr>
              <p:spPr bwMode="auto">
                <a:xfrm>
                  <a:off x="7724775" y="4144963"/>
                  <a:ext cx="106362" cy="2460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Rectangle 134"/>
                <p:cNvSpPr>
                  <a:spLocks noChangeArrowheads="1"/>
                </p:cNvSpPr>
                <p:nvPr/>
              </p:nvSpPr>
              <p:spPr bwMode="auto">
                <a:xfrm>
                  <a:off x="7924800" y="4144963"/>
                  <a:ext cx="106362" cy="24606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Rectangle 135"/>
                <p:cNvSpPr>
                  <a:spLocks noChangeArrowheads="1"/>
                </p:cNvSpPr>
                <p:nvPr/>
              </p:nvSpPr>
              <p:spPr bwMode="auto">
                <a:xfrm>
                  <a:off x="7329488" y="4484688"/>
                  <a:ext cx="106362" cy="24923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Rectangle 136"/>
                <p:cNvSpPr>
                  <a:spLocks noChangeArrowheads="1"/>
                </p:cNvSpPr>
                <p:nvPr/>
              </p:nvSpPr>
              <p:spPr bwMode="auto">
                <a:xfrm>
                  <a:off x="7527925" y="4484688"/>
                  <a:ext cx="104775" cy="24923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Rectangle 137"/>
                <p:cNvSpPr>
                  <a:spLocks noChangeArrowheads="1"/>
                </p:cNvSpPr>
                <p:nvPr/>
              </p:nvSpPr>
              <p:spPr bwMode="auto">
                <a:xfrm>
                  <a:off x="7724775" y="4484688"/>
                  <a:ext cx="106362" cy="24923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Rectangle 138"/>
                <p:cNvSpPr>
                  <a:spLocks noChangeArrowheads="1"/>
                </p:cNvSpPr>
                <p:nvPr/>
              </p:nvSpPr>
              <p:spPr bwMode="auto">
                <a:xfrm>
                  <a:off x="7924800" y="4484688"/>
                  <a:ext cx="106362" cy="249237"/>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15" name="Group 14"/>
            <p:cNvGrpSpPr/>
            <p:nvPr/>
          </p:nvGrpSpPr>
          <p:grpSpPr>
            <a:xfrm flipH="1">
              <a:off x="5262166" y="5226187"/>
              <a:ext cx="725340" cy="1631813"/>
              <a:chOff x="614297" y="5025330"/>
              <a:chExt cx="725340" cy="1546983"/>
            </a:xfrm>
          </p:grpSpPr>
          <p:sp>
            <p:nvSpPr>
              <p:cNvPr id="32" name="Rectangle 8"/>
              <p:cNvSpPr>
                <a:spLocks noChangeArrowheads="1"/>
              </p:cNvSpPr>
              <p:nvPr/>
            </p:nvSpPr>
            <p:spPr bwMode="auto">
              <a:xfrm>
                <a:off x="938036" y="6084655"/>
                <a:ext cx="81959" cy="487658"/>
              </a:xfrm>
              <a:prstGeom prst="rect">
                <a:avLst/>
              </a:prstGeom>
              <a:solidFill>
                <a:schemeClr val="bg2">
                  <a:lumMod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9"/>
              <p:cNvSpPr>
                <a:spLocks/>
              </p:cNvSpPr>
              <p:nvPr/>
            </p:nvSpPr>
            <p:spPr bwMode="auto">
              <a:xfrm>
                <a:off x="614297" y="5025330"/>
                <a:ext cx="362670" cy="1225292"/>
              </a:xfrm>
              <a:custGeom>
                <a:avLst/>
                <a:gdLst>
                  <a:gd name="T0" fmla="*/ 0 w 75"/>
                  <a:gd name="T1" fmla="*/ 176 h 251"/>
                  <a:gd name="T2" fmla="*/ 75 w 75"/>
                  <a:gd name="T3" fmla="*/ 251 h 251"/>
                  <a:gd name="T4" fmla="*/ 75 w 75"/>
                  <a:gd name="T5" fmla="*/ 0 h 251"/>
                  <a:gd name="T6" fmla="*/ 0 w 75"/>
                  <a:gd name="T7" fmla="*/ 176 h 251"/>
                </a:gdLst>
                <a:ahLst/>
                <a:cxnLst>
                  <a:cxn ang="0">
                    <a:pos x="T0" y="T1"/>
                  </a:cxn>
                  <a:cxn ang="0">
                    <a:pos x="T2" y="T3"/>
                  </a:cxn>
                  <a:cxn ang="0">
                    <a:pos x="T4" y="T5"/>
                  </a:cxn>
                  <a:cxn ang="0">
                    <a:pos x="T6" y="T7"/>
                  </a:cxn>
                </a:cxnLst>
                <a:rect l="0" t="0" r="r" b="b"/>
                <a:pathLst>
                  <a:path w="75" h="251">
                    <a:moveTo>
                      <a:pt x="0" y="176"/>
                    </a:moveTo>
                    <a:cubicBezTo>
                      <a:pt x="0" y="218"/>
                      <a:pt x="34" y="251"/>
                      <a:pt x="75" y="251"/>
                    </a:cubicBezTo>
                    <a:cubicBezTo>
                      <a:pt x="75" y="0"/>
                      <a:pt x="75" y="0"/>
                      <a:pt x="75" y="0"/>
                    </a:cubicBezTo>
                    <a:cubicBezTo>
                      <a:pt x="75" y="0"/>
                      <a:pt x="0" y="135"/>
                      <a:pt x="0" y="1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34" name="Freeform 10"/>
              <p:cNvSpPr>
                <a:spLocks/>
              </p:cNvSpPr>
              <p:nvPr/>
            </p:nvSpPr>
            <p:spPr bwMode="auto">
              <a:xfrm>
                <a:off x="976967" y="5025330"/>
                <a:ext cx="362670" cy="1225292"/>
              </a:xfrm>
              <a:custGeom>
                <a:avLst/>
                <a:gdLst>
                  <a:gd name="T0" fmla="*/ 75 w 75"/>
                  <a:gd name="T1" fmla="*/ 176 h 251"/>
                  <a:gd name="T2" fmla="*/ 0 w 75"/>
                  <a:gd name="T3" fmla="*/ 0 h 251"/>
                  <a:gd name="T4" fmla="*/ 0 w 75"/>
                  <a:gd name="T5" fmla="*/ 251 h 251"/>
                  <a:gd name="T6" fmla="*/ 75 w 75"/>
                  <a:gd name="T7" fmla="*/ 176 h 251"/>
                </a:gdLst>
                <a:ahLst/>
                <a:cxnLst>
                  <a:cxn ang="0">
                    <a:pos x="T0" y="T1"/>
                  </a:cxn>
                  <a:cxn ang="0">
                    <a:pos x="T2" y="T3"/>
                  </a:cxn>
                  <a:cxn ang="0">
                    <a:pos x="T4" y="T5"/>
                  </a:cxn>
                  <a:cxn ang="0">
                    <a:pos x="T6" y="T7"/>
                  </a:cxn>
                </a:cxnLst>
                <a:rect l="0" t="0" r="r" b="b"/>
                <a:pathLst>
                  <a:path w="75" h="251">
                    <a:moveTo>
                      <a:pt x="75" y="176"/>
                    </a:moveTo>
                    <a:cubicBezTo>
                      <a:pt x="75" y="135"/>
                      <a:pt x="0" y="0"/>
                      <a:pt x="0" y="0"/>
                    </a:cubicBezTo>
                    <a:cubicBezTo>
                      <a:pt x="0" y="251"/>
                      <a:pt x="0" y="251"/>
                      <a:pt x="0" y="251"/>
                    </a:cubicBezTo>
                    <a:cubicBezTo>
                      <a:pt x="42" y="251"/>
                      <a:pt x="75" y="218"/>
                      <a:pt x="75" y="176"/>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6" name="Group 15"/>
            <p:cNvGrpSpPr/>
            <p:nvPr/>
          </p:nvGrpSpPr>
          <p:grpSpPr>
            <a:xfrm flipH="1">
              <a:off x="4174613" y="5226187"/>
              <a:ext cx="725340" cy="1631813"/>
              <a:chOff x="1933949" y="5025330"/>
              <a:chExt cx="725340" cy="1546983"/>
            </a:xfrm>
          </p:grpSpPr>
          <p:sp>
            <p:nvSpPr>
              <p:cNvPr id="29" name="Rectangle 8"/>
              <p:cNvSpPr>
                <a:spLocks noChangeArrowheads="1"/>
              </p:cNvSpPr>
              <p:nvPr/>
            </p:nvSpPr>
            <p:spPr bwMode="auto">
              <a:xfrm>
                <a:off x="2257688" y="6084655"/>
                <a:ext cx="81959" cy="487658"/>
              </a:xfrm>
              <a:prstGeom prst="rect">
                <a:avLst/>
              </a:prstGeom>
              <a:solidFill>
                <a:schemeClr val="bg2">
                  <a:lumMod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9"/>
              <p:cNvSpPr>
                <a:spLocks/>
              </p:cNvSpPr>
              <p:nvPr/>
            </p:nvSpPr>
            <p:spPr bwMode="auto">
              <a:xfrm>
                <a:off x="1933949" y="5025330"/>
                <a:ext cx="362670" cy="1225292"/>
              </a:xfrm>
              <a:custGeom>
                <a:avLst/>
                <a:gdLst>
                  <a:gd name="T0" fmla="*/ 0 w 75"/>
                  <a:gd name="T1" fmla="*/ 176 h 251"/>
                  <a:gd name="T2" fmla="*/ 75 w 75"/>
                  <a:gd name="T3" fmla="*/ 251 h 251"/>
                  <a:gd name="T4" fmla="*/ 75 w 75"/>
                  <a:gd name="T5" fmla="*/ 0 h 251"/>
                  <a:gd name="T6" fmla="*/ 0 w 75"/>
                  <a:gd name="T7" fmla="*/ 176 h 251"/>
                </a:gdLst>
                <a:ahLst/>
                <a:cxnLst>
                  <a:cxn ang="0">
                    <a:pos x="T0" y="T1"/>
                  </a:cxn>
                  <a:cxn ang="0">
                    <a:pos x="T2" y="T3"/>
                  </a:cxn>
                  <a:cxn ang="0">
                    <a:pos x="T4" y="T5"/>
                  </a:cxn>
                  <a:cxn ang="0">
                    <a:pos x="T6" y="T7"/>
                  </a:cxn>
                </a:cxnLst>
                <a:rect l="0" t="0" r="r" b="b"/>
                <a:pathLst>
                  <a:path w="75" h="251">
                    <a:moveTo>
                      <a:pt x="0" y="176"/>
                    </a:moveTo>
                    <a:cubicBezTo>
                      <a:pt x="0" y="218"/>
                      <a:pt x="34" y="251"/>
                      <a:pt x="75" y="251"/>
                    </a:cubicBezTo>
                    <a:cubicBezTo>
                      <a:pt x="75" y="0"/>
                      <a:pt x="75" y="0"/>
                      <a:pt x="75" y="0"/>
                    </a:cubicBezTo>
                    <a:cubicBezTo>
                      <a:pt x="75" y="0"/>
                      <a:pt x="0" y="135"/>
                      <a:pt x="0" y="1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31" name="Freeform 10"/>
              <p:cNvSpPr>
                <a:spLocks/>
              </p:cNvSpPr>
              <p:nvPr/>
            </p:nvSpPr>
            <p:spPr bwMode="auto">
              <a:xfrm>
                <a:off x="2296619" y="5025330"/>
                <a:ext cx="362670" cy="1225292"/>
              </a:xfrm>
              <a:custGeom>
                <a:avLst/>
                <a:gdLst>
                  <a:gd name="T0" fmla="*/ 75 w 75"/>
                  <a:gd name="T1" fmla="*/ 176 h 251"/>
                  <a:gd name="T2" fmla="*/ 0 w 75"/>
                  <a:gd name="T3" fmla="*/ 0 h 251"/>
                  <a:gd name="T4" fmla="*/ 0 w 75"/>
                  <a:gd name="T5" fmla="*/ 251 h 251"/>
                  <a:gd name="T6" fmla="*/ 75 w 75"/>
                  <a:gd name="T7" fmla="*/ 176 h 251"/>
                </a:gdLst>
                <a:ahLst/>
                <a:cxnLst>
                  <a:cxn ang="0">
                    <a:pos x="T0" y="T1"/>
                  </a:cxn>
                  <a:cxn ang="0">
                    <a:pos x="T2" y="T3"/>
                  </a:cxn>
                  <a:cxn ang="0">
                    <a:pos x="T4" y="T5"/>
                  </a:cxn>
                  <a:cxn ang="0">
                    <a:pos x="T6" y="T7"/>
                  </a:cxn>
                </a:cxnLst>
                <a:rect l="0" t="0" r="r" b="b"/>
                <a:pathLst>
                  <a:path w="75" h="251">
                    <a:moveTo>
                      <a:pt x="75" y="176"/>
                    </a:moveTo>
                    <a:cubicBezTo>
                      <a:pt x="75" y="135"/>
                      <a:pt x="0" y="0"/>
                      <a:pt x="0" y="0"/>
                    </a:cubicBezTo>
                    <a:cubicBezTo>
                      <a:pt x="0" y="251"/>
                      <a:pt x="0" y="251"/>
                      <a:pt x="0" y="251"/>
                    </a:cubicBezTo>
                    <a:cubicBezTo>
                      <a:pt x="42" y="251"/>
                      <a:pt x="75" y="218"/>
                      <a:pt x="75" y="176"/>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7" name="Group 16"/>
            <p:cNvGrpSpPr/>
            <p:nvPr/>
          </p:nvGrpSpPr>
          <p:grpSpPr>
            <a:xfrm flipH="1">
              <a:off x="123059" y="5226187"/>
              <a:ext cx="725340" cy="1631813"/>
              <a:chOff x="7382753" y="5025330"/>
              <a:chExt cx="725340" cy="1546983"/>
            </a:xfrm>
          </p:grpSpPr>
          <p:sp>
            <p:nvSpPr>
              <p:cNvPr id="26" name="Rectangle 8"/>
              <p:cNvSpPr>
                <a:spLocks noChangeArrowheads="1"/>
              </p:cNvSpPr>
              <p:nvPr/>
            </p:nvSpPr>
            <p:spPr bwMode="auto">
              <a:xfrm>
                <a:off x="7706492" y="6084655"/>
                <a:ext cx="81959" cy="487658"/>
              </a:xfrm>
              <a:prstGeom prst="rect">
                <a:avLst/>
              </a:prstGeom>
              <a:solidFill>
                <a:schemeClr val="bg2">
                  <a:lumMod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9"/>
              <p:cNvSpPr>
                <a:spLocks/>
              </p:cNvSpPr>
              <p:nvPr/>
            </p:nvSpPr>
            <p:spPr bwMode="auto">
              <a:xfrm>
                <a:off x="7382753" y="5025330"/>
                <a:ext cx="362670" cy="1225292"/>
              </a:xfrm>
              <a:custGeom>
                <a:avLst/>
                <a:gdLst>
                  <a:gd name="T0" fmla="*/ 0 w 75"/>
                  <a:gd name="T1" fmla="*/ 176 h 251"/>
                  <a:gd name="T2" fmla="*/ 75 w 75"/>
                  <a:gd name="T3" fmla="*/ 251 h 251"/>
                  <a:gd name="T4" fmla="*/ 75 w 75"/>
                  <a:gd name="T5" fmla="*/ 0 h 251"/>
                  <a:gd name="T6" fmla="*/ 0 w 75"/>
                  <a:gd name="T7" fmla="*/ 176 h 251"/>
                </a:gdLst>
                <a:ahLst/>
                <a:cxnLst>
                  <a:cxn ang="0">
                    <a:pos x="T0" y="T1"/>
                  </a:cxn>
                  <a:cxn ang="0">
                    <a:pos x="T2" y="T3"/>
                  </a:cxn>
                  <a:cxn ang="0">
                    <a:pos x="T4" y="T5"/>
                  </a:cxn>
                  <a:cxn ang="0">
                    <a:pos x="T6" y="T7"/>
                  </a:cxn>
                </a:cxnLst>
                <a:rect l="0" t="0" r="r" b="b"/>
                <a:pathLst>
                  <a:path w="75" h="251">
                    <a:moveTo>
                      <a:pt x="0" y="176"/>
                    </a:moveTo>
                    <a:cubicBezTo>
                      <a:pt x="0" y="218"/>
                      <a:pt x="34" y="251"/>
                      <a:pt x="75" y="251"/>
                    </a:cubicBezTo>
                    <a:cubicBezTo>
                      <a:pt x="75" y="0"/>
                      <a:pt x="75" y="0"/>
                      <a:pt x="75" y="0"/>
                    </a:cubicBezTo>
                    <a:cubicBezTo>
                      <a:pt x="75" y="0"/>
                      <a:pt x="0" y="135"/>
                      <a:pt x="0" y="1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10"/>
              <p:cNvSpPr>
                <a:spLocks/>
              </p:cNvSpPr>
              <p:nvPr/>
            </p:nvSpPr>
            <p:spPr bwMode="auto">
              <a:xfrm>
                <a:off x="7745423" y="5025330"/>
                <a:ext cx="362670" cy="1225292"/>
              </a:xfrm>
              <a:custGeom>
                <a:avLst/>
                <a:gdLst>
                  <a:gd name="T0" fmla="*/ 75 w 75"/>
                  <a:gd name="T1" fmla="*/ 176 h 251"/>
                  <a:gd name="T2" fmla="*/ 0 w 75"/>
                  <a:gd name="T3" fmla="*/ 0 h 251"/>
                  <a:gd name="T4" fmla="*/ 0 w 75"/>
                  <a:gd name="T5" fmla="*/ 251 h 251"/>
                  <a:gd name="T6" fmla="*/ 75 w 75"/>
                  <a:gd name="T7" fmla="*/ 176 h 251"/>
                </a:gdLst>
                <a:ahLst/>
                <a:cxnLst>
                  <a:cxn ang="0">
                    <a:pos x="T0" y="T1"/>
                  </a:cxn>
                  <a:cxn ang="0">
                    <a:pos x="T2" y="T3"/>
                  </a:cxn>
                  <a:cxn ang="0">
                    <a:pos x="T4" y="T5"/>
                  </a:cxn>
                  <a:cxn ang="0">
                    <a:pos x="T6" y="T7"/>
                  </a:cxn>
                </a:cxnLst>
                <a:rect l="0" t="0" r="r" b="b"/>
                <a:pathLst>
                  <a:path w="75" h="251">
                    <a:moveTo>
                      <a:pt x="75" y="176"/>
                    </a:moveTo>
                    <a:cubicBezTo>
                      <a:pt x="75" y="135"/>
                      <a:pt x="0" y="0"/>
                      <a:pt x="0" y="0"/>
                    </a:cubicBezTo>
                    <a:cubicBezTo>
                      <a:pt x="0" y="251"/>
                      <a:pt x="0" y="251"/>
                      <a:pt x="0" y="251"/>
                    </a:cubicBezTo>
                    <a:cubicBezTo>
                      <a:pt x="42" y="251"/>
                      <a:pt x="75" y="218"/>
                      <a:pt x="75" y="176"/>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p:nvGrpSpPr>
          <p:grpSpPr>
            <a:xfrm flipH="1">
              <a:off x="1056056" y="5226187"/>
              <a:ext cx="725340" cy="1631813"/>
              <a:chOff x="6096000" y="5025330"/>
              <a:chExt cx="725340" cy="1546983"/>
            </a:xfrm>
          </p:grpSpPr>
          <p:sp>
            <p:nvSpPr>
              <p:cNvPr id="23" name="Rectangle 8"/>
              <p:cNvSpPr>
                <a:spLocks noChangeArrowheads="1"/>
              </p:cNvSpPr>
              <p:nvPr/>
            </p:nvSpPr>
            <p:spPr bwMode="auto">
              <a:xfrm>
                <a:off x="6419739" y="6084655"/>
                <a:ext cx="81959" cy="487658"/>
              </a:xfrm>
              <a:prstGeom prst="rect">
                <a:avLst/>
              </a:prstGeom>
              <a:solidFill>
                <a:schemeClr val="bg2">
                  <a:lumMod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9"/>
              <p:cNvSpPr>
                <a:spLocks/>
              </p:cNvSpPr>
              <p:nvPr/>
            </p:nvSpPr>
            <p:spPr bwMode="auto">
              <a:xfrm>
                <a:off x="6096000" y="5025330"/>
                <a:ext cx="362670" cy="1225292"/>
              </a:xfrm>
              <a:custGeom>
                <a:avLst/>
                <a:gdLst>
                  <a:gd name="T0" fmla="*/ 0 w 75"/>
                  <a:gd name="T1" fmla="*/ 176 h 251"/>
                  <a:gd name="T2" fmla="*/ 75 w 75"/>
                  <a:gd name="T3" fmla="*/ 251 h 251"/>
                  <a:gd name="T4" fmla="*/ 75 w 75"/>
                  <a:gd name="T5" fmla="*/ 0 h 251"/>
                  <a:gd name="T6" fmla="*/ 0 w 75"/>
                  <a:gd name="T7" fmla="*/ 176 h 251"/>
                </a:gdLst>
                <a:ahLst/>
                <a:cxnLst>
                  <a:cxn ang="0">
                    <a:pos x="T0" y="T1"/>
                  </a:cxn>
                  <a:cxn ang="0">
                    <a:pos x="T2" y="T3"/>
                  </a:cxn>
                  <a:cxn ang="0">
                    <a:pos x="T4" y="T5"/>
                  </a:cxn>
                  <a:cxn ang="0">
                    <a:pos x="T6" y="T7"/>
                  </a:cxn>
                </a:cxnLst>
                <a:rect l="0" t="0" r="r" b="b"/>
                <a:pathLst>
                  <a:path w="75" h="251">
                    <a:moveTo>
                      <a:pt x="0" y="176"/>
                    </a:moveTo>
                    <a:cubicBezTo>
                      <a:pt x="0" y="218"/>
                      <a:pt x="34" y="251"/>
                      <a:pt x="75" y="251"/>
                    </a:cubicBezTo>
                    <a:cubicBezTo>
                      <a:pt x="75" y="0"/>
                      <a:pt x="75" y="0"/>
                      <a:pt x="75" y="0"/>
                    </a:cubicBezTo>
                    <a:cubicBezTo>
                      <a:pt x="75" y="0"/>
                      <a:pt x="0" y="135"/>
                      <a:pt x="0" y="1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Freeform 10"/>
              <p:cNvSpPr>
                <a:spLocks/>
              </p:cNvSpPr>
              <p:nvPr/>
            </p:nvSpPr>
            <p:spPr bwMode="auto">
              <a:xfrm>
                <a:off x="6458670" y="5025330"/>
                <a:ext cx="362670" cy="1225292"/>
              </a:xfrm>
              <a:custGeom>
                <a:avLst/>
                <a:gdLst>
                  <a:gd name="T0" fmla="*/ 75 w 75"/>
                  <a:gd name="T1" fmla="*/ 176 h 251"/>
                  <a:gd name="T2" fmla="*/ 0 w 75"/>
                  <a:gd name="T3" fmla="*/ 0 h 251"/>
                  <a:gd name="T4" fmla="*/ 0 w 75"/>
                  <a:gd name="T5" fmla="*/ 251 h 251"/>
                  <a:gd name="T6" fmla="*/ 75 w 75"/>
                  <a:gd name="T7" fmla="*/ 176 h 251"/>
                </a:gdLst>
                <a:ahLst/>
                <a:cxnLst>
                  <a:cxn ang="0">
                    <a:pos x="T0" y="T1"/>
                  </a:cxn>
                  <a:cxn ang="0">
                    <a:pos x="T2" y="T3"/>
                  </a:cxn>
                  <a:cxn ang="0">
                    <a:pos x="T4" y="T5"/>
                  </a:cxn>
                  <a:cxn ang="0">
                    <a:pos x="T6" y="T7"/>
                  </a:cxn>
                </a:cxnLst>
                <a:rect l="0" t="0" r="r" b="b"/>
                <a:pathLst>
                  <a:path w="75" h="251">
                    <a:moveTo>
                      <a:pt x="75" y="176"/>
                    </a:moveTo>
                    <a:cubicBezTo>
                      <a:pt x="75" y="135"/>
                      <a:pt x="0" y="0"/>
                      <a:pt x="0" y="0"/>
                    </a:cubicBezTo>
                    <a:cubicBezTo>
                      <a:pt x="0" y="251"/>
                      <a:pt x="0" y="251"/>
                      <a:pt x="0" y="251"/>
                    </a:cubicBezTo>
                    <a:cubicBezTo>
                      <a:pt x="42" y="251"/>
                      <a:pt x="75" y="218"/>
                      <a:pt x="75" y="176"/>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p:nvGrpSpPr>
          <p:grpSpPr>
            <a:xfrm flipH="1">
              <a:off x="2047455" y="5226187"/>
              <a:ext cx="725340" cy="1631813"/>
              <a:chOff x="3829008" y="5025330"/>
              <a:chExt cx="725340" cy="1546983"/>
            </a:xfrm>
          </p:grpSpPr>
          <p:sp>
            <p:nvSpPr>
              <p:cNvPr id="20" name="Rectangle 8"/>
              <p:cNvSpPr>
                <a:spLocks noChangeArrowheads="1"/>
              </p:cNvSpPr>
              <p:nvPr/>
            </p:nvSpPr>
            <p:spPr bwMode="auto">
              <a:xfrm>
                <a:off x="4152747" y="6084655"/>
                <a:ext cx="81959" cy="487658"/>
              </a:xfrm>
              <a:prstGeom prst="rect">
                <a:avLst/>
              </a:prstGeom>
              <a:solidFill>
                <a:schemeClr val="bg2">
                  <a:lumMod val="1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9"/>
              <p:cNvSpPr>
                <a:spLocks/>
              </p:cNvSpPr>
              <p:nvPr/>
            </p:nvSpPr>
            <p:spPr bwMode="auto">
              <a:xfrm>
                <a:off x="3829008" y="5025330"/>
                <a:ext cx="362670" cy="1225292"/>
              </a:xfrm>
              <a:custGeom>
                <a:avLst/>
                <a:gdLst>
                  <a:gd name="T0" fmla="*/ 0 w 75"/>
                  <a:gd name="T1" fmla="*/ 176 h 251"/>
                  <a:gd name="T2" fmla="*/ 75 w 75"/>
                  <a:gd name="T3" fmla="*/ 251 h 251"/>
                  <a:gd name="T4" fmla="*/ 75 w 75"/>
                  <a:gd name="T5" fmla="*/ 0 h 251"/>
                  <a:gd name="T6" fmla="*/ 0 w 75"/>
                  <a:gd name="T7" fmla="*/ 176 h 251"/>
                </a:gdLst>
                <a:ahLst/>
                <a:cxnLst>
                  <a:cxn ang="0">
                    <a:pos x="T0" y="T1"/>
                  </a:cxn>
                  <a:cxn ang="0">
                    <a:pos x="T2" y="T3"/>
                  </a:cxn>
                  <a:cxn ang="0">
                    <a:pos x="T4" y="T5"/>
                  </a:cxn>
                  <a:cxn ang="0">
                    <a:pos x="T6" y="T7"/>
                  </a:cxn>
                </a:cxnLst>
                <a:rect l="0" t="0" r="r" b="b"/>
                <a:pathLst>
                  <a:path w="75" h="251">
                    <a:moveTo>
                      <a:pt x="0" y="176"/>
                    </a:moveTo>
                    <a:cubicBezTo>
                      <a:pt x="0" y="218"/>
                      <a:pt x="34" y="251"/>
                      <a:pt x="75" y="251"/>
                    </a:cubicBezTo>
                    <a:cubicBezTo>
                      <a:pt x="75" y="0"/>
                      <a:pt x="75" y="0"/>
                      <a:pt x="75" y="0"/>
                    </a:cubicBezTo>
                    <a:cubicBezTo>
                      <a:pt x="75" y="0"/>
                      <a:pt x="0" y="135"/>
                      <a:pt x="0" y="1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10"/>
              <p:cNvSpPr>
                <a:spLocks/>
              </p:cNvSpPr>
              <p:nvPr/>
            </p:nvSpPr>
            <p:spPr bwMode="auto">
              <a:xfrm>
                <a:off x="4191678" y="5025330"/>
                <a:ext cx="362670" cy="1225292"/>
              </a:xfrm>
              <a:custGeom>
                <a:avLst/>
                <a:gdLst>
                  <a:gd name="T0" fmla="*/ 75 w 75"/>
                  <a:gd name="T1" fmla="*/ 176 h 251"/>
                  <a:gd name="T2" fmla="*/ 0 w 75"/>
                  <a:gd name="T3" fmla="*/ 0 h 251"/>
                  <a:gd name="T4" fmla="*/ 0 w 75"/>
                  <a:gd name="T5" fmla="*/ 251 h 251"/>
                  <a:gd name="T6" fmla="*/ 75 w 75"/>
                  <a:gd name="T7" fmla="*/ 176 h 251"/>
                </a:gdLst>
                <a:ahLst/>
                <a:cxnLst>
                  <a:cxn ang="0">
                    <a:pos x="T0" y="T1"/>
                  </a:cxn>
                  <a:cxn ang="0">
                    <a:pos x="T2" y="T3"/>
                  </a:cxn>
                  <a:cxn ang="0">
                    <a:pos x="T4" y="T5"/>
                  </a:cxn>
                  <a:cxn ang="0">
                    <a:pos x="T6" y="T7"/>
                  </a:cxn>
                </a:cxnLst>
                <a:rect l="0" t="0" r="r" b="b"/>
                <a:pathLst>
                  <a:path w="75" h="251">
                    <a:moveTo>
                      <a:pt x="75" y="176"/>
                    </a:moveTo>
                    <a:cubicBezTo>
                      <a:pt x="75" y="135"/>
                      <a:pt x="0" y="0"/>
                      <a:pt x="0" y="0"/>
                    </a:cubicBezTo>
                    <a:cubicBezTo>
                      <a:pt x="0" y="251"/>
                      <a:pt x="0" y="251"/>
                      <a:pt x="0" y="251"/>
                    </a:cubicBezTo>
                    <a:cubicBezTo>
                      <a:pt x="42" y="251"/>
                      <a:pt x="75" y="218"/>
                      <a:pt x="75" y="176"/>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sp>
        <p:nvSpPr>
          <p:cNvPr id="162" name="Freeform 26"/>
          <p:cNvSpPr>
            <a:spLocks/>
          </p:cNvSpPr>
          <p:nvPr/>
        </p:nvSpPr>
        <p:spPr bwMode="auto">
          <a:xfrm>
            <a:off x="5698067" y="-931"/>
            <a:ext cx="6493933" cy="5266267"/>
          </a:xfrm>
          <a:custGeom>
            <a:avLst/>
            <a:gdLst>
              <a:gd name="T0" fmla="*/ 1296 w 1296"/>
              <a:gd name="T1" fmla="*/ 0 h 1051"/>
              <a:gd name="T2" fmla="*/ 1098 w 1296"/>
              <a:gd name="T3" fmla="*/ 0 h 1051"/>
              <a:gd name="T4" fmla="*/ 941 w 1296"/>
              <a:gd name="T5" fmla="*/ 311 h 1051"/>
              <a:gd name="T6" fmla="*/ 941 w 1296"/>
              <a:gd name="T7" fmla="*/ 868 h 1051"/>
              <a:gd name="T8" fmla="*/ 875 w 1296"/>
              <a:gd name="T9" fmla="*/ 957 h 1051"/>
              <a:gd name="T10" fmla="*/ 809 w 1296"/>
              <a:gd name="T11" fmla="*/ 868 h 1051"/>
              <a:gd name="T12" fmla="*/ 809 w 1296"/>
              <a:gd name="T13" fmla="*/ 841 h 1051"/>
              <a:gd name="T14" fmla="*/ 453 w 1296"/>
              <a:gd name="T15" fmla="*/ 468 h 1051"/>
              <a:gd name="T16" fmla="*/ 0 w 1296"/>
              <a:gd name="T17" fmla="*/ 468 h 1051"/>
              <a:gd name="T18" fmla="*/ 0 w 1296"/>
              <a:gd name="T19" fmla="*/ 563 h 1051"/>
              <a:gd name="T20" fmla="*/ 119 w 1296"/>
              <a:gd name="T21" fmla="*/ 563 h 1051"/>
              <a:gd name="T22" fmla="*/ 453 w 1296"/>
              <a:gd name="T23" fmla="*/ 563 h 1051"/>
              <a:gd name="T24" fmla="*/ 715 w 1296"/>
              <a:gd name="T25" fmla="*/ 841 h 1051"/>
              <a:gd name="T26" fmla="*/ 715 w 1296"/>
              <a:gd name="T27" fmla="*/ 868 h 1051"/>
              <a:gd name="T28" fmla="*/ 715 w 1296"/>
              <a:gd name="T29" fmla="*/ 868 h 1051"/>
              <a:gd name="T30" fmla="*/ 875 w 1296"/>
              <a:gd name="T31" fmla="*/ 1051 h 1051"/>
              <a:gd name="T32" fmla="*/ 875 w 1296"/>
              <a:gd name="T33" fmla="*/ 1051 h 1051"/>
              <a:gd name="T34" fmla="*/ 875 w 1296"/>
              <a:gd name="T35" fmla="*/ 1051 h 1051"/>
              <a:gd name="T36" fmla="*/ 1036 w 1296"/>
              <a:gd name="T37" fmla="*/ 868 h 1051"/>
              <a:gd name="T38" fmla="*/ 1036 w 1296"/>
              <a:gd name="T39" fmla="*/ 868 h 1051"/>
              <a:gd name="T40" fmla="*/ 1036 w 1296"/>
              <a:gd name="T41" fmla="*/ 311 h 1051"/>
              <a:gd name="T42" fmla="*/ 1036 w 1296"/>
              <a:gd name="T43" fmla="*/ 311 h 1051"/>
              <a:gd name="T44" fmla="*/ 1289 w 1296"/>
              <a:gd name="T45" fmla="*/ 33 h 1051"/>
              <a:gd name="T46" fmla="*/ 1296 w 1296"/>
              <a:gd name="T47" fmla="*/ 33 h 1051"/>
              <a:gd name="T48" fmla="*/ 1296 w 1296"/>
              <a:gd name="T49" fmla="*/ 0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6" h="1051">
                <a:moveTo>
                  <a:pt x="1296" y="0"/>
                </a:moveTo>
                <a:cubicBezTo>
                  <a:pt x="1098" y="0"/>
                  <a:pt x="1098" y="0"/>
                  <a:pt x="1098" y="0"/>
                </a:cubicBezTo>
                <a:cubicBezTo>
                  <a:pt x="1004" y="67"/>
                  <a:pt x="941" y="181"/>
                  <a:pt x="941" y="311"/>
                </a:cubicBezTo>
                <a:cubicBezTo>
                  <a:pt x="941" y="868"/>
                  <a:pt x="941" y="868"/>
                  <a:pt x="941" y="868"/>
                </a:cubicBezTo>
                <a:cubicBezTo>
                  <a:pt x="941" y="915"/>
                  <a:pt x="910" y="957"/>
                  <a:pt x="875" y="957"/>
                </a:cubicBezTo>
                <a:cubicBezTo>
                  <a:pt x="840" y="957"/>
                  <a:pt x="809" y="915"/>
                  <a:pt x="809" y="868"/>
                </a:cubicBezTo>
                <a:cubicBezTo>
                  <a:pt x="809" y="841"/>
                  <a:pt x="809" y="841"/>
                  <a:pt x="809" y="841"/>
                </a:cubicBezTo>
                <a:cubicBezTo>
                  <a:pt x="809" y="635"/>
                  <a:pt x="649" y="468"/>
                  <a:pt x="453" y="468"/>
                </a:cubicBezTo>
                <a:cubicBezTo>
                  <a:pt x="0" y="468"/>
                  <a:pt x="0" y="468"/>
                  <a:pt x="0" y="468"/>
                </a:cubicBezTo>
                <a:cubicBezTo>
                  <a:pt x="0" y="563"/>
                  <a:pt x="0" y="563"/>
                  <a:pt x="0" y="563"/>
                </a:cubicBezTo>
                <a:cubicBezTo>
                  <a:pt x="119" y="563"/>
                  <a:pt x="119" y="563"/>
                  <a:pt x="119" y="563"/>
                </a:cubicBezTo>
                <a:cubicBezTo>
                  <a:pt x="453" y="563"/>
                  <a:pt x="453" y="563"/>
                  <a:pt x="453" y="563"/>
                </a:cubicBezTo>
                <a:cubicBezTo>
                  <a:pt x="597" y="563"/>
                  <a:pt x="715" y="688"/>
                  <a:pt x="715" y="841"/>
                </a:cubicBezTo>
                <a:cubicBezTo>
                  <a:pt x="715" y="868"/>
                  <a:pt x="715" y="868"/>
                  <a:pt x="715" y="868"/>
                </a:cubicBezTo>
                <a:cubicBezTo>
                  <a:pt x="715" y="868"/>
                  <a:pt x="715" y="868"/>
                  <a:pt x="715" y="868"/>
                </a:cubicBezTo>
                <a:cubicBezTo>
                  <a:pt x="715" y="967"/>
                  <a:pt x="788" y="1051"/>
                  <a:pt x="875" y="1051"/>
                </a:cubicBezTo>
                <a:cubicBezTo>
                  <a:pt x="875" y="1051"/>
                  <a:pt x="875" y="1051"/>
                  <a:pt x="875" y="1051"/>
                </a:cubicBezTo>
                <a:cubicBezTo>
                  <a:pt x="875" y="1051"/>
                  <a:pt x="875" y="1051"/>
                  <a:pt x="875" y="1051"/>
                </a:cubicBezTo>
                <a:cubicBezTo>
                  <a:pt x="962" y="1051"/>
                  <a:pt x="1036" y="967"/>
                  <a:pt x="1036" y="868"/>
                </a:cubicBezTo>
                <a:cubicBezTo>
                  <a:pt x="1036" y="868"/>
                  <a:pt x="1036" y="868"/>
                  <a:pt x="1036" y="868"/>
                </a:cubicBezTo>
                <a:cubicBezTo>
                  <a:pt x="1036" y="311"/>
                  <a:pt x="1036" y="311"/>
                  <a:pt x="1036" y="311"/>
                </a:cubicBezTo>
                <a:cubicBezTo>
                  <a:pt x="1036" y="311"/>
                  <a:pt x="1036" y="311"/>
                  <a:pt x="1036" y="311"/>
                </a:cubicBezTo>
                <a:cubicBezTo>
                  <a:pt x="1036" y="158"/>
                  <a:pt x="1149" y="33"/>
                  <a:pt x="1289" y="33"/>
                </a:cubicBezTo>
                <a:cubicBezTo>
                  <a:pt x="1292" y="33"/>
                  <a:pt x="1294" y="33"/>
                  <a:pt x="1296" y="33"/>
                </a:cubicBezTo>
                <a:cubicBezTo>
                  <a:pt x="1296" y="0"/>
                  <a:pt x="1296" y="0"/>
                  <a:pt x="1296" y="0"/>
                </a:cubicBezTo>
              </a:path>
            </a:pathLst>
          </a:custGeom>
          <a:solidFill>
            <a:schemeClr val="accent2"/>
          </a:solidFill>
          <a:ln>
            <a:noFill/>
          </a:ln>
          <a:extLst/>
        </p:spPr>
        <p:txBody>
          <a:bodyPr vert="horz" wrap="square" lIns="121920" tIns="60960" rIns="121920" bIns="60960" numCol="1" anchor="t" anchorCtr="0" compatLnSpc="1">
            <a:prstTxWarp prst="textNoShape">
              <a:avLst/>
            </a:prstTxWarp>
          </a:bodyPr>
          <a:lstStyle/>
          <a:p>
            <a:endParaRPr lang="en-US" sz="3200"/>
          </a:p>
        </p:txBody>
      </p:sp>
      <p:sp>
        <p:nvSpPr>
          <p:cNvPr id="163" name="Freeform 27"/>
          <p:cNvSpPr>
            <a:spLocks/>
          </p:cNvSpPr>
          <p:nvPr/>
        </p:nvSpPr>
        <p:spPr bwMode="auto">
          <a:xfrm>
            <a:off x="6896100" y="626771"/>
            <a:ext cx="5295900" cy="5577417"/>
          </a:xfrm>
          <a:custGeom>
            <a:avLst/>
            <a:gdLst>
              <a:gd name="T0" fmla="*/ 1050 w 1057"/>
              <a:gd name="T1" fmla="*/ 0 h 1113"/>
              <a:gd name="T2" fmla="*/ 891 w 1057"/>
              <a:gd name="T3" fmla="*/ 183 h 1113"/>
              <a:gd name="T4" fmla="*/ 891 w 1057"/>
              <a:gd name="T5" fmla="*/ 740 h 1113"/>
              <a:gd name="T6" fmla="*/ 891 w 1057"/>
              <a:gd name="T7" fmla="*/ 740 h 1113"/>
              <a:gd name="T8" fmla="*/ 636 w 1057"/>
              <a:gd name="T9" fmla="*/ 1018 h 1113"/>
              <a:gd name="T10" fmla="*/ 381 w 1057"/>
              <a:gd name="T11" fmla="*/ 740 h 1113"/>
              <a:gd name="T12" fmla="*/ 381 w 1057"/>
              <a:gd name="T13" fmla="*/ 713 h 1113"/>
              <a:gd name="T14" fmla="*/ 214 w 1057"/>
              <a:gd name="T15" fmla="*/ 529 h 1113"/>
              <a:gd name="T16" fmla="*/ 0 w 1057"/>
              <a:gd name="T17" fmla="*/ 529 h 1113"/>
              <a:gd name="T18" fmla="*/ 0 w 1057"/>
              <a:gd name="T19" fmla="*/ 624 h 1113"/>
              <a:gd name="T20" fmla="*/ 214 w 1057"/>
              <a:gd name="T21" fmla="*/ 624 h 1113"/>
              <a:gd name="T22" fmla="*/ 287 w 1057"/>
              <a:gd name="T23" fmla="*/ 713 h 1113"/>
              <a:gd name="T24" fmla="*/ 287 w 1057"/>
              <a:gd name="T25" fmla="*/ 740 h 1113"/>
              <a:gd name="T26" fmla="*/ 636 w 1057"/>
              <a:gd name="T27" fmla="*/ 1113 h 1113"/>
              <a:gd name="T28" fmla="*/ 986 w 1057"/>
              <a:gd name="T29" fmla="*/ 740 h 1113"/>
              <a:gd name="T30" fmla="*/ 986 w 1057"/>
              <a:gd name="T31" fmla="*/ 183 h 1113"/>
              <a:gd name="T32" fmla="*/ 1050 w 1057"/>
              <a:gd name="T33" fmla="*/ 94 h 1113"/>
              <a:gd name="T34" fmla="*/ 1057 w 1057"/>
              <a:gd name="T35" fmla="*/ 95 h 1113"/>
              <a:gd name="T36" fmla="*/ 1057 w 1057"/>
              <a:gd name="T37" fmla="*/ 0 h 1113"/>
              <a:gd name="T38" fmla="*/ 1050 w 1057"/>
              <a:gd name="T39" fmla="*/ 0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7" h="1113">
                <a:moveTo>
                  <a:pt x="1050" y="0"/>
                </a:moveTo>
                <a:cubicBezTo>
                  <a:pt x="962" y="0"/>
                  <a:pt x="891" y="82"/>
                  <a:pt x="891" y="183"/>
                </a:cubicBezTo>
                <a:cubicBezTo>
                  <a:pt x="891" y="740"/>
                  <a:pt x="891" y="740"/>
                  <a:pt x="891" y="740"/>
                </a:cubicBezTo>
                <a:cubicBezTo>
                  <a:pt x="891" y="740"/>
                  <a:pt x="891" y="740"/>
                  <a:pt x="891" y="740"/>
                </a:cubicBezTo>
                <a:cubicBezTo>
                  <a:pt x="891" y="893"/>
                  <a:pt x="777" y="1018"/>
                  <a:pt x="636" y="1018"/>
                </a:cubicBezTo>
                <a:cubicBezTo>
                  <a:pt x="495" y="1018"/>
                  <a:pt x="381" y="893"/>
                  <a:pt x="381" y="740"/>
                </a:cubicBezTo>
                <a:cubicBezTo>
                  <a:pt x="381" y="713"/>
                  <a:pt x="381" y="713"/>
                  <a:pt x="381" y="713"/>
                </a:cubicBezTo>
                <a:cubicBezTo>
                  <a:pt x="381" y="613"/>
                  <a:pt x="305" y="529"/>
                  <a:pt x="214" y="529"/>
                </a:cubicBezTo>
                <a:cubicBezTo>
                  <a:pt x="0" y="529"/>
                  <a:pt x="0" y="529"/>
                  <a:pt x="0" y="529"/>
                </a:cubicBezTo>
                <a:cubicBezTo>
                  <a:pt x="0" y="624"/>
                  <a:pt x="0" y="624"/>
                  <a:pt x="0" y="624"/>
                </a:cubicBezTo>
                <a:cubicBezTo>
                  <a:pt x="214" y="624"/>
                  <a:pt x="214" y="624"/>
                  <a:pt x="214" y="624"/>
                </a:cubicBezTo>
                <a:cubicBezTo>
                  <a:pt x="253" y="624"/>
                  <a:pt x="287" y="666"/>
                  <a:pt x="287" y="713"/>
                </a:cubicBezTo>
                <a:cubicBezTo>
                  <a:pt x="287" y="740"/>
                  <a:pt x="287" y="740"/>
                  <a:pt x="287" y="740"/>
                </a:cubicBezTo>
                <a:cubicBezTo>
                  <a:pt x="287" y="945"/>
                  <a:pt x="443" y="1113"/>
                  <a:pt x="636" y="1113"/>
                </a:cubicBezTo>
                <a:cubicBezTo>
                  <a:pt x="829" y="1113"/>
                  <a:pt x="986" y="945"/>
                  <a:pt x="986" y="740"/>
                </a:cubicBezTo>
                <a:cubicBezTo>
                  <a:pt x="986" y="183"/>
                  <a:pt x="986" y="183"/>
                  <a:pt x="986" y="183"/>
                </a:cubicBezTo>
                <a:cubicBezTo>
                  <a:pt x="986" y="137"/>
                  <a:pt x="1016" y="94"/>
                  <a:pt x="1050" y="94"/>
                </a:cubicBezTo>
                <a:cubicBezTo>
                  <a:pt x="1053" y="94"/>
                  <a:pt x="1055" y="95"/>
                  <a:pt x="1057" y="95"/>
                </a:cubicBezTo>
                <a:cubicBezTo>
                  <a:pt x="1057" y="0"/>
                  <a:pt x="1057" y="0"/>
                  <a:pt x="1057" y="0"/>
                </a:cubicBezTo>
                <a:cubicBezTo>
                  <a:pt x="1055" y="0"/>
                  <a:pt x="1053" y="0"/>
                  <a:pt x="1050" y="0"/>
                </a:cubicBezTo>
              </a:path>
            </a:pathLst>
          </a:custGeom>
          <a:solidFill>
            <a:schemeClr val="accent4"/>
          </a:solidFill>
          <a:ln>
            <a:noFill/>
          </a:ln>
          <a:extLst/>
        </p:spPr>
        <p:txBody>
          <a:bodyPr vert="horz" wrap="square" lIns="121920" tIns="60960" rIns="121920" bIns="60960" numCol="1" anchor="t" anchorCtr="0" compatLnSpc="1">
            <a:prstTxWarp prst="textNoShape">
              <a:avLst/>
            </a:prstTxWarp>
          </a:bodyPr>
          <a:lstStyle/>
          <a:p>
            <a:endParaRPr lang="en-US" sz="3200"/>
          </a:p>
        </p:txBody>
      </p:sp>
      <p:sp>
        <p:nvSpPr>
          <p:cNvPr id="164" name="Freeform 28"/>
          <p:cNvSpPr>
            <a:spLocks/>
          </p:cNvSpPr>
          <p:nvPr/>
        </p:nvSpPr>
        <p:spPr bwMode="auto">
          <a:xfrm>
            <a:off x="6294967" y="150521"/>
            <a:ext cx="5897033" cy="5577417"/>
          </a:xfrm>
          <a:custGeom>
            <a:avLst/>
            <a:gdLst>
              <a:gd name="T0" fmla="*/ 1170 w 1177"/>
              <a:gd name="T1" fmla="*/ 0 h 1113"/>
              <a:gd name="T2" fmla="*/ 917 w 1177"/>
              <a:gd name="T3" fmla="*/ 278 h 1113"/>
              <a:gd name="T4" fmla="*/ 917 w 1177"/>
              <a:gd name="T5" fmla="*/ 278 h 1113"/>
              <a:gd name="T6" fmla="*/ 917 w 1177"/>
              <a:gd name="T7" fmla="*/ 835 h 1113"/>
              <a:gd name="T8" fmla="*/ 917 w 1177"/>
              <a:gd name="T9" fmla="*/ 835 h 1113"/>
              <a:gd name="T10" fmla="*/ 917 w 1177"/>
              <a:gd name="T11" fmla="*/ 835 h 1113"/>
              <a:gd name="T12" fmla="*/ 756 w 1177"/>
              <a:gd name="T13" fmla="*/ 1018 h 1113"/>
              <a:gd name="T14" fmla="*/ 756 w 1177"/>
              <a:gd name="T15" fmla="*/ 1018 h 1113"/>
              <a:gd name="T16" fmla="*/ 756 w 1177"/>
              <a:gd name="T17" fmla="*/ 1018 h 1113"/>
              <a:gd name="T18" fmla="*/ 596 w 1177"/>
              <a:gd name="T19" fmla="*/ 835 h 1113"/>
              <a:gd name="T20" fmla="*/ 596 w 1177"/>
              <a:gd name="T21" fmla="*/ 835 h 1113"/>
              <a:gd name="T22" fmla="*/ 596 w 1177"/>
              <a:gd name="T23" fmla="*/ 808 h 1113"/>
              <a:gd name="T24" fmla="*/ 334 w 1177"/>
              <a:gd name="T25" fmla="*/ 530 h 1113"/>
              <a:gd name="T26" fmla="*/ 0 w 1177"/>
              <a:gd name="T27" fmla="*/ 530 h 1113"/>
              <a:gd name="T28" fmla="*/ 0 w 1177"/>
              <a:gd name="T29" fmla="*/ 624 h 1113"/>
              <a:gd name="T30" fmla="*/ 334 w 1177"/>
              <a:gd name="T31" fmla="*/ 624 h 1113"/>
              <a:gd name="T32" fmla="*/ 501 w 1177"/>
              <a:gd name="T33" fmla="*/ 808 h 1113"/>
              <a:gd name="T34" fmla="*/ 501 w 1177"/>
              <a:gd name="T35" fmla="*/ 835 h 1113"/>
              <a:gd name="T36" fmla="*/ 756 w 1177"/>
              <a:gd name="T37" fmla="*/ 1113 h 1113"/>
              <a:gd name="T38" fmla="*/ 1011 w 1177"/>
              <a:gd name="T39" fmla="*/ 835 h 1113"/>
              <a:gd name="T40" fmla="*/ 1011 w 1177"/>
              <a:gd name="T41" fmla="*/ 835 h 1113"/>
              <a:gd name="T42" fmla="*/ 1011 w 1177"/>
              <a:gd name="T43" fmla="*/ 278 h 1113"/>
              <a:gd name="T44" fmla="*/ 1170 w 1177"/>
              <a:gd name="T45" fmla="*/ 95 h 1113"/>
              <a:gd name="T46" fmla="*/ 1177 w 1177"/>
              <a:gd name="T47" fmla="*/ 95 h 1113"/>
              <a:gd name="T48" fmla="*/ 1177 w 1177"/>
              <a:gd name="T49" fmla="*/ 0 h 1113"/>
              <a:gd name="T50" fmla="*/ 1177 w 1177"/>
              <a:gd name="T51" fmla="*/ 0 h 1113"/>
              <a:gd name="T52" fmla="*/ 1170 w 1177"/>
              <a:gd name="T53" fmla="*/ 0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7" h="1113">
                <a:moveTo>
                  <a:pt x="1170" y="0"/>
                </a:moveTo>
                <a:cubicBezTo>
                  <a:pt x="1030" y="0"/>
                  <a:pt x="917" y="125"/>
                  <a:pt x="917" y="278"/>
                </a:cubicBezTo>
                <a:cubicBezTo>
                  <a:pt x="917" y="278"/>
                  <a:pt x="917" y="278"/>
                  <a:pt x="917" y="278"/>
                </a:cubicBezTo>
                <a:cubicBezTo>
                  <a:pt x="917" y="835"/>
                  <a:pt x="917" y="835"/>
                  <a:pt x="917" y="835"/>
                </a:cubicBezTo>
                <a:cubicBezTo>
                  <a:pt x="917" y="835"/>
                  <a:pt x="917" y="835"/>
                  <a:pt x="917" y="835"/>
                </a:cubicBezTo>
                <a:cubicBezTo>
                  <a:pt x="917" y="835"/>
                  <a:pt x="917" y="835"/>
                  <a:pt x="917" y="835"/>
                </a:cubicBezTo>
                <a:cubicBezTo>
                  <a:pt x="917" y="936"/>
                  <a:pt x="845" y="1018"/>
                  <a:pt x="756" y="1018"/>
                </a:cubicBezTo>
                <a:cubicBezTo>
                  <a:pt x="756" y="1018"/>
                  <a:pt x="756" y="1018"/>
                  <a:pt x="756" y="1018"/>
                </a:cubicBezTo>
                <a:cubicBezTo>
                  <a:pt x="756" y="1018"/>
                  <a:pt x="756" y="1018"/>
                  <a:pt x="756" y="1018"/>
                </a:cubicBezTo>
                <a:cubicBezTo>
                  <a:pt x="668" y="1018"/>
                  <a:pt x="596" y="936"/>
                  <a:pt x="596" y="835"/>
                </a:cubicBezTo>
                <a:cubicBezTo>
                  <a:pt x="596" y="835"/>
                  <a:pt x="596" y="835"/>
                  <a:pt x="596" y="835"/>
                </a:cubicBezTo>
                <a:cubicBezTo>
                  <a:pt x="596" y="808"/>
                  <a:pt x="596" y="808"/>
                  <a:pt x="596" y="808"/>
                </a:cubicBezTo>
                <a:cubicBezTo>
                  <a:pt x="596" y="655"/>
                  <a:pt x="478" y="530"/>
                  <a:pt x="334" y="530"/>
                </a:cubicBezTo>
                <a:cubicBezTo>
                  <a:pt x="0" y="530"/>
                  <a:pt x="0" y="530"/>
                  <a:pt x="0" y="530"/>
                </a:cubicBezTo>
                <a:cubicBezTo>
                  <a:pt x="0" y="624"/>
                  <a:pt x="0" y="624"/>
                  <a:pt x="0" y="624"/>
                </a:cubicBezTo>
                <a:cubicBezTo>
                  <a:pt x="334" y="624"/>
                  <a:pt x="334" y="624"/>
                  <a:pt x="334" y="624"/>
                </a:cubicBezTo>
                <a:cubicBezTo>
                  <a:pt x="426" y="624"/>
                  <a:pt x="501" y="707"/>
                  <a:pt x="501" y="808"/>
                </a:cubicBezTo>
                <a:cubicBezTo>
                  <a:pt x="501" y="835"/>
                  <a:pt x="501" y="835"/>
                  <a:pt x="501" y="835"/>
                </a:cubicBezTo>
                <a:cubicBezTo>
                  <a:pt x="501" y="988"/>
                  <a:pt x="615" y="1113"/>
                  <a:pt x="756" y="1113"/>
                </a:cubicBezTo>
                <a:cubicBezTo>
                  <a:pt x="897" y="1113"/>
                  <a:pt x="1011" y="988"/>
                  <a:pt x="1011" y="835"/>
                </a:cubicBezTo>
                <a:cubicBezTo>
                  <a:pt x="1011" y="835"/>
                  <a:pt x="1011" y="835"/>
                  <a:pt x="1011" y="835"/>
                </a:cubicBezTo>
                <a:cubicBezTo>
                  <a:pt x="1011" y="278"/>
                  <a:pt x="1011" y="278"/>
                  <a:pt x="1011" y="278"/>
                </a:cubicBezTo>
                <a:cubicBezTo>
                  <a:pt x="1011" y="177"/>
                  <a:pt x="1082" y="95"/>
                  <a:pt x="1170" y="95"/>
                </a:cubicBezTo>
                <a:cubicBezTo>
                  <a:pt x="1173" y="95"/>
                  <a:pt x="1175" y="95"/>
                  <a:pt x="1177" y="95"/>
                </a:cubicBezTo>
                <a:cubicBezTo>
                  <a:pt x="1177" y="0"/>
                  <a:pt x="1177" y="0"/>
                  <a:pt x="1177" y="0"/>
                </a:cubicBezTo>
                <a:cubicBezTo>
                  <a:pt x="1177" y="0"/>
                  <a:pt x="1177" y="0"/>
                  <a:pt x="1177" y="0"/>
                </a:cubicBezTo>
                <a:cubicBezTo>
                  <a:pt x="1175" y="0"/>
                  <a:pt x="1173" y="0"/>
                  <a:pt x="1170" y="0"/>
                </a:cubicBezTo>
              </a:path>
            </a:pathLst>
          </a:custGeom>
          <a:solidFill>
            <a:schemeClr val="accent3"/>
          </a:solidFill>
          <a:ln>
            <a:noFill/>
          </a:ln>
          <a:extLst/>
        </p:spPr>
        <p:txBody>
          <a:bodyPr vert="horz" wrap="square" lIns="121920" tIns="60960" rIns="121920" bIns="60960" numCol="1" anchor="t" anchorCtr="0" compatLnSpc="1">
            <a:prstTxWarp prst="textNoShape">
              <a:avLst/>
            </a:prstTxWarp>
          </a:bodyPr>
          <a:lstStyle/>
          <a:p>
            <a:endParaRPr lang="en-US" sz="3200"/>
          </a:p>
        </p:txBody>
      </p:sp>
      <p:sp>
        <p:nvSpPr>
          <p:cNvPr id="165" name="Content Placeholder 2"/>
          <p:cNvSpPr txBox="1">
            <a:spLocks/>
          </p:cNvSpPr>
          <p:nvPr/>
        </p:nvSpPr>
        <p:spPr>
          <a:xfrm>
            <a:off x="5716608" y="2419816"/>
            <a:ext cx="1278106" cy="32646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400" b="1" dirty="0" smtClean="0">
                <a:solidFill>
                  <a:schemeClr val="bg1"/>
                </a:solidFill>
                <a:ea typeface="Roboto" panose="02000000000000000000" pitchFamily="2" charset="0"/>
                <a:cs typeface="Arial" panose="020B0604020202020204" pitchFamily="34" charset="0"/>
              </a:rPr>
              <a:t>Slow </a:t>
            </a:r>
            <a:endParaRPr lang="en-US" sz="1400" b="1" dirty="0">
              <a:solidFill>
                <a:schemeClr val="bg1"/>
              </a:solidFill>
              <a:ea typeface="Roboto" panose="02000000000000000000" pitchFamily="2" charset="0"/>
              <a:cs typeface="Arial" panose="020B0604020202020204" pitchFamily="34" charset="0"/>
            </a:endParaRPr>
          </a:p>
        </p:txBody>
      </p:sp>
      <p:sp>
        <p:nvSpPr>
          <p:cNvPr id="166" name="Content Placeholder 2"/>
          <p:cNvSpPr txBox="1">
            <a:spLocks/>
          </p:cNvSpPr>
          <p:nvPr/>
        </p:nvSpPr>
        <p:spPr>
          <a:xfrm>
            <a:off x="6294199" y="2886394"/>
            <a:ext cx="1278106" cy="32646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400" b="1" dirty="0" smtClean="0">
                <a:solidFill>
                  <a:schemeClr val="bg1"/>
                </a:solidFill>
                <a:ea typeface="Roboto" panose="02000000000000000000" pitchFamily="2" charset="0"/>
                <a:cs typeface="Arial" panose="020B0604020202020204" pitchFamily="34" charset="0"/>
              </a:rPr>
              <a:t>Normal</a:t>
            </a:r>
            <a:endParaRPr lang="en-US" sz="1400" b="1" dirty="0">
              <a:solidFill>
                <a:schemeClr val="bg1"/>
              </a:solidFill>
              <a:ea typeface="Roboto" panose="02000000000000000000" pitchFamily="2" charset="0"/>
              <a:cs typeface="Arial" panose="020B0604020202020204" pitchFamily="34" charset="0"/>
            </a:endParaRPr>
          </a:p>
        </p:txBody>
      </p:sp>
      <p:sp>
        <p:nvSpPr>
          <p:cNvPr id="167" name="Content Placeholder 2"/>
          <p:cNvSpPr txBox="1">
            <a:spLocks/>
          </p:cNvSpPr>
          <p:nvPr/>
        </p:nvSpPr>
        <p:spPr>
          <a:xfrm>
            <a:off x="6896100" y="3362711"/>
            <a:ext cx="1278106" cy="32646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400" b="1" dirty="0" smtClean="0">
                <a:solidFill>
                  <a:schemeClr val="bg1"/>
                </a:solidFill>
                <a:ea typeface="Roboto" panose="02000000000000000000" pitchFamily="2" charset="0"/>
                <a:cs typeface="Arial" panose="020B0604020202020204" pitchFamily="34" charset="0"/>
              </a:rPr>
              <a:t>Fast</a:t>
            </a:r>
            <a:endParaRPr lang="en-US" sz="1400" b="1" dirty="0">
              <a:solidFill>
                <a:schemeClr val="bg1"/>
              </a:solidFill>
              <a:ea typeface="Roboto" panose="02000000000000000000" pitchFamily="2" charset="0"/>
              <a:cs typeface="Arial" panose="020B0604020202020204" pitchFamily="34" charset="0"/>
            </a:endParaRPr>
          </a:p>
        </p:txBody>
      </p:sp>
      <p:grpSp>
        <p:nvGrpSpPr>
          <p:cNvPr id="168" name="Group 167"/>
          <p:cNvGrpSpPr/>
          <p:nvPr/>
        </p:nvGrpSpPr>
        <p:grpSpPr>
          <a:xfrm>
            <a:off x="5670771" y="2898081"/>
            <a:ext cx="468380" cy="356716"/>
            <a:chOff x="1588" y="1588"/>
            <a:chExt cx="1663700" cy="1458912"/>
          </a:xfrm>
          <a:solidFill>
            <a:schemeClr val="accent3"/>
          </a:solidFill>
        </p:grpSpPr>
        <p:sp>
          <p:nvSpPr>
            <p:cNvPr id="169" name="Oval 20"/>
            <p:cNvSpPr>
              <a:spLocks noChangeArrowheads="1"/>
            </p:cNvSpPr>
            <p:nvPr/>
          </p:nvSpPr>
          <p:spPr bwMode="auto">
            <a:xfrm>
              <a:off x="207963" y="1044575"/>
              <a:ext cx="415925" cy="415925"/>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0" name="Oval 21"/>
            <p:cNvSpPr>
              <a:spLocks noChangeArrowheads="1"/>
            </p:cNvSpPr>
            <p:nvPr/>
          </p:nvSpPr>
          <p:spPr bwMode="auto">
            <a:xfrm>
              <a:off x="1144588" y="1044575"/>
              <a:ext cx="419100" cy="415925"/>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1" name="Freeform 22"/>
            <p:cNvSpPr>
              <a:spLocks noEditPoints="1"/>
            </p:cNvSpPr>
            <p:nvPr/>
          </p:nvSpPr>
          <p:spPr bwMode="auto">
            <a:xfrm>
              <a:off x="1588" y="1588"/>
              <a:ext cx="1663700" cy="1144587"/>
            </a:xfrm>
            <a:custGeom>
              <a:avLst/>
              <a:gdLst>
                <a:gd name="T0" fmla="*/ 427 w 441"/>
                <a:gd name="T1" fmla="*/ 0 h 303"/>
                <a:gd name="T2" fmla="*/ 152 w 441"/>
                <a:gd name="T3" fmla="*/ 0 h 303"/>
                <a:gd name="T4" fmla="*/ 138 w 441"/>
                <a:gd name="T5" fmla="*/ 14 h 303"/>
                <a:gd name="T6" fmla="*/ 138 w 441"/>
                <a:gd name="T7" fmla="*/ 55 h 303"/>
                <a:gd name="T8" fmla="*/ 69 w 441"/>
                <a:gd name="T9" fmla="*/ 55 h 303"/>
                <a:gd name="T10" fmla="*/ 49 w 441"/>
                <a:gd name="T11" fmla="*/ 67 h 303"/>
                <a:gd name="T12" fmla="*/ 6 w 441"/>
                <a:gd name="T13" fmla="*/ 153 h 303"/>
                <a:gd name="T14" fmla="*/ 0 w 441"/>
                <a:gd name="T15" fmla="*/ 179 h 303"/>
                <a:gd name="T16" fmla="*/ 0 w 441"/>
                <a:gd name="T17" fmla="*/ 262 h 303"/>
                <a:gd name="T18" fmla="*/ 10 w 441"/>
                <a:gd name="T19" fmla="*/ 285 h 303"/>
                <a:gd name="T20" fmla="*/ 18 w 441"/>
                <a:gd name="T21" fmla="*/ 294 h 303"/>
                <a:gd name="T22" fmla="*/ 33 w 441"/>
                <a:gd name="T23" fmla="*/ 302 h 303"/>
                <a:gd name="T24" fmla="*/ 110 w 441"/>
                <a:gd name="T25" fmla="*/ 248 h 303"/>
                <a:gd name="T26" fmla="*/ 188 w 441"/>
                <a:gd name="T27" fmla="*/ 303 h 303"/>
                <a:gd name="T28" fmla="*/ 281 w 441"/>
                <a:gd name="T29" fmla="*/ 303 h 303"/>
                <a:gd name="T30" fmla="*/ 358 w 441"/>
                <a:gd name="T31" fmla="*/ 248 h 303"/>
                <a:gd name="T32" fmla="*/ 435 w 441"/>
                <a:gd name="T33" fmla="*/ 301 h 303"/>
                <a:gd name="T34" fmla="*/ 441 w 441"/>
                <a:gd name="T35" fmla="*/ 289 h 303"/>
                <a:gd name="T36" fmla="*/ 441 w 441"/>
                <a:gd name="T37" fmla="*/ 14 h 303"/>
                <a:gd name="T38" fmla="*/ 427 w 441"/>
                <a:gd name="T39" fmla="*/ 0 h 303"/>
                <a:gd name="T40" fmla="*/ 138 w 441"/>
                <a:gd name="T41" fmla="*/ 165 h 303"/>
                <a:gd name="T42" fmla="*/ 55 w 441"/>
                <a:gd name="T43" fmla="*/ 165 h 303"/>
                <a:gd name="T44" fmla="*/ 83 w 441"/>
                <a:gd name="T45" fmla="*/ 83 h 303"/>
                <a:gd name="T46" fmla="*/ 138 w 441"/>
                <a:gd name="T47" fmla="*/ 83 h 303"/>
                <a:gd name="T48" fmla="*/ 138 w 441"/>
                <a:gd name="T49" fmla="*/ 16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1" h="303">
                  <a:moveTo>
                    <a:pt x="427" y="0"/>
                  </a:moveTo>
                  <a:cubicBezTo>
                    <a:pt x="152" y="0"/>
                    <a:pt x="152" y="0"/>
                    <a:pt x="152" y="0"/>
                  </a:cubicBezTo>
                  <a:cubicBezTo>
                    <a:pt x="144" y="0"/>
                    <a:pt x="138" y="6"/>
                    <a:pt x="138" y="14"/>
                  </a:cubicBezTo>
                  <a:cubicBezTo>
                    <a:pt x="138" y="55"/>
                    <a:pt x="138" y="55"/>
                    <a:pt x="138" y="55"/>
                  </a:cubicBezTo>
                  <a:cubicBezTo>
                    <a:pt x="69" y="55"/>
                    <a:pt x="69" y="55"/>
                    <a:pt x="69" y="55"/>
                  </a:cubicBezTo>
                  <a:cubicBezTo>
                    <a:pt x="61" y="55"/>
                    <a:pt x="52" y="61"/>
                    <a:pt x="49" y="67"/>
                  </a:cubicBezTo>
                  <a:cubicBezTo>
                    <a:pt x="6" y="153"/>
                    <a:pt x="6" y="153"/>
                    <a:pt x="6" y="153"/>
                  </a:cubicBezTo>
                  <a:cubicBezTo>
                    <a:pt x="3" y="160"/>
                    <a:pt x="0" y="172"/>
                    <a:pt x="0" y="179"/>
                  </a:cubicBezTo>
                  <a:cubicBezTo>
                    <a:pt x="0" y="262"/>
                    <a:pt x="0" y="262"/>
                    <a:pt x="0" y="262"/>
                  </a:cubicBezTo>
                  <a:cubicBezTo>
                    <a:pt x="0" y="270"/>
                    <a:pt x="4" y="280"/>
                    <a:pt x="10" y="285"/>
                  </a:cubicBezTo>
                  <a:cubicBezTo>
                    <a:pt x="18" y="294"/>
                    <a:pt x="18" y="294"/>
                    <a:pt x="18" y="294"/>
                  </a:cubicBezTo>
                  <a:cubicBezTo>
                    <a:pt x="21" y="297"/>
                    <a:pt x="27" y="300"/>
                    <a:pt x="33" y="302"/>
                  </a:cubicBezTo>
                  <a:cubicBezTo>
                    <a:pt x="45" y="271"/>
                    <a:pt x="75" y="248"/>
                    <a:pt x="110" y="248"/>
                  </a:cubicBezTo>
                  <a:cubicBezTo>
                    <a:pt x="146" y="248"/>
                    <a:pt x="176" y="271"/>
                    <a:pt x="188" y="303"/>
                  </a:cubicBezTo>
                  <a:cubicBezTo>
                    <a:pt x="281" y="303"/>
                    <a:pt x="281" y="303"/>
                    <a:pt x="281" y="303"/>
                  </a:cubicBezTo>
                  <a:cubicBezTo>
                    <a:pt x="292" y="271"/>
                    <a:pt x="323" y="248"/>
                    <a:pt x="358" y="248"/>
                  </a:cubicBezTo>
                  <a:cubicBezTo>
                    <a:pt x="393" y="248"/>
                    <a:pt x="423" y="270"/>
                    <a:pt x="435" y="301"/>
                  </a:cubicBezTo>
                  <a:cubicBezTo>
                    <a:pt x="439" y="298"/>
                    <a:pt x="441" y="294"/>
                    <a:pt x="441" y="289"/>
                  </a:cubicBezTo>
                  <a:cubicBezTo>
                    <a:pt x="441" y="14"/>
                    <a:pt x="441" y="14"/>
                    <a:pt x="441" y="14"/>
                  </a:cubicBezTo>
                  <a:cubicBezTo>
                    <a:pt x="441" y="6"/>
                    <a:pt x="435" y="0"/>
                    <a:pt x="427" y="0"/>
                  </a:cubicBezTo>
                  <a:close/>
                  <a:moveTo>
                    <a:pt x="138" y="165"/>
                  </a:moveTo>
                  <a:cubicBezTo>
                    <a:pt x="55" y="165"/>
                    <a:pt x="55" y="165"/>
                    <a:pt x="55" y="165"/>
                  </a:cubicBezTo>
                  <a:cubicBezTo>
                    <a:pt x="83" y="83"/>
                    <a:pt x="83" y="83"/>
                    <a:pt x="83" y="83"/>
                  </a:cubicBezTo>
                  <a:cubicBezTo>
                    <a:pt x="138" y="83"/>
                    <a:pt x="138" y="83"/>
                    <a:pt x="138" y="83"/>
                  </a:cubicBezTo>
                  <a:lnTo>
                    <a:pt x="138" y="16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72" name="Freeform 27"/>
          <p:cNvSpPr>
            <a:spLocks noChangeAspect="1" noEditPoints="1"/>
          </p:cNvSpPr>
          <p:nvPr/>
        </p:nvSpPr>
        <p:spPr bwMode="auto">
          <a:xfrm flipH="1">
            <a:off x="4986974" y="2404680"/>
            <a:ext cx="583800" cy="327748"/>
          </a:xfrm>
          <a:custGeom>
            <a:avLst/>
            <a:gdLst/>
            <a:ahLst/>
            <a:cxnLst>
              <a:cxn ang="0">
                <a:pos x="41" y="54"/>
              </a:cxn>
              <a:cxn ang="0">
                <a:pos x="0" y="55"/>
              </a:cxn>
              <a:cxn ang="0">
                <a:pos x="10" y="76"/>
              </a:cxn>
              <a:cxn ang="0">
                <a:pos x="153" y="76"/>
              </a:cxn>
              <a:cxn ang="0">
                <a:pos x="162" y="55"/>
              </a:cxn>
              <a:cxn ang="0">
                <a:pos x="183" y="27"/>
              </a:cxn>
              <a:cxn ang="0">
                <a:pos x="41" y="54"/>
              </a:cxn>
              <a:cxn ang="0">
                <a:pos x="30" y="39"/>
              </a:cxn>
              <a:cxn ang="0">
                <a:pos x="30" y="50"/>
              </a:cxn>
              <a:cxn ang="0">
                <a:pos x="42" y="50"/>
              </a:cxn>
              <a:cxn ang="0">
                <a:pos x="42" y="34"/>
              </a:cxn>
              <a:cxn ang="0">
                <a:pos x="51" y="34"/>
              </a:cxn>
              <a:cxn ang="0">
                <a:pos x="51" y="46"/>
              </a:cxn>
              <a:cxn ang="0">
                <a:pos x="53" y="46"/>
              </a:cxn>
              <a:cxn ang="0">
                <a:pos x="53" y="34"/>
              </a:cxn>
              <a:cxn ang="0">
                <a:pos x="61" y="34"/>
              </a:cxn>
              <a:cxn ang="0">
                <a:pos x="61" y="42"/>
              </a:cxn>
              <a:cxn ang="0">
                <a:pos x="64" y="41"/>
              </a:cxn>
              <a:cxn ang="0">
                <a:pos x="64" y="34"/>
              </a:cxn>
              <a:cxn ang="0">
                <a:pos x="72" y="34"/>
              </a:cxn>
              <a:cxn ang="0">
                <a:pos x="72" y="38"/>
              </a:cxn>
              <a:cxn ang="0">
                <a:pos x="97" y="29"/>
              </a:cxn>
              <a:cxn ang="0">
                <a:pos x="85" y="23"/>
              </a:cxn>
              <a:cxn ang="0">
                <a:pos x="46" y="23"/>
              </a:cxn>
              <a:cxn ang="0">
                <a:pos x="30" y="39"/>
              </a:cxn>
              <a:cxn ang="0">
                <a:pos x="13" y="49"/>
              </a:cxn>
              <a:cxn ang="0">
                <a:pos x="19" y="49"/>
              </a:cxn>
              <a:cxn ang="0">
                <a:pos x="19" y="18"/>
              </a:cxn>
              <a:cxn ang="0">
                <a:pos x="13" y="18"/>
              </a:cxn>
              <a:cxn ang="0">
                <a:pos x="13" y="13"/>
              </a:cxn>
              <a:cxn ang="0">
                <a:pos x="19" y="13"/>
              </a:cxn>
              <a:cxn ang="0">
                <a:pos x="19" y="6"/>
              </a:cxn>
              <a:cxn ang="0">
                <a:pos x="51" y="6"/>
              </a:cxn>
              <a:cxn ang="0">
                <a:pos x="51" y="13"/>
              </a:cxn>
              <a:cxn ang="0">
                <a:pos x="58" y="13"/>
              </a:cxn>
              <a:cxn ang="0">
                <a:pos x="58" y="21"/>
              </a:cxn>
              <a:cxn ang="0">
                <a:pos x="63" y="21"/>
              </a:cxn>
              <a:cxn ang="0">
                <a:pos x="63" y="8"/>
              </a:cxn>
              <a:cxn ang="0">
                <a:pos x="57" y="8"/>
              </a:cxn>
              <a:cxn ang="0">
                <a:pos x="57" y="0"/>
              </a:cxn>
              <a:cxn ang="0">
                <a:pos x="13" y="0"/>
              </a:cxn>
              <a:cxn ang="0">
                <a:pos x="13" y="8"/>
              </a:cxn>
              <a:cxn ang="0">
                <a:pos x="7" y="8"/>
              </a:cxn>
              <a:cxn ang="0">
                <a:pos x="7" y="23"/>
              </a:cxn>
              <a:cxn ang="0">
                <a:pos x="13" y="23"/>
              </a:cxn>
              <a:cxn ang="0">
                <a:pos x="13" y="49"/>
              </a:cxn>
              <a:cxn ang="0">
                <a:pos x="30" y="13"/>
              </a:cxn>
              <a:cxn ang="0">
                <a:pos x="30" y="8"/>
              </a:cxn>
              <a:cxn ang="0">
                <a:pos x="25" y="8"/>
              </a:cxn>
              <a:cxn ang="0">
                <a:pos x="25" y="13"/>
              </a:cxn>
              <a:cxn ang="0">
                <a:pos x="30" y="13"/>
              </a:cxn>
              <a:cxn ang="0">
                <a:pos x="38" y="8"/>
              </a:cxn>
              <a:cxn ang="0">
                <a:pos x="32" y="8"/>
              </a:cxn>
              <a:cxn ang="0">
                <a:pos x="32" y="13"/>
              </a:cxn>
              <a:cxn ang="0">
                <a:pos x="38" y="13"/>
              </a:cxn>
              <a:cxn ang="0">
                <a:pos x="38" y="8"/>
              </a:cxn>
              <a:cxn ang="0">
                <a:pos x="46" y="8"/>
              </a:cxn>
              <a:cxn ang="0">
                <a:pos x="40" y="8"/>
              </a:cxn>
              <a:cxn ang="0">
                <a:pos x="40" y="13"/>
              </a:cxn>
              <a:cxn ang="0">
                <a:pos x="46" y="13"/>
              </a:cxn>
              <a:cxn ang="0">
                <a:pos x="46" y="8"/>
              </a:cxn>
            </a:cxnLst>
            <a:rect l="0" t="0" r="r" b="b"/>
            <a:pathLst>
              <a:path w="183" h="76">
                <a:moveTo>
                  <a:pt x="41" y="54"/>
                </a:moveTo>
                <a:cubicBezTo>
                  <a:pt x="0" y="55"/>
                  <a:pt x="0" y="55"/>
                  <a:pt x="0" y="55"/>
                </a:cubicBezTo>
                <a:cubicBezTo>
                  <a:pt x="10" y="76"/>
                  <a:pt x="10" y="76"/>
                  <a:pt x="10" y="76"/>
                </a:cubicBezTo>
                <a:cubicBezTo>
                  <a:pt x="153" y="76"/>
                  <a:pt x="153" y="76"/>
                  <a:pt x="153" y="76"/>
                </a:cubicBezTo>
                <a:cubicBezTo>
                  <a:pt x="153" y="76"/>
                  <a:pt x="151" y="61"/>
                  <a:pt x="162" y="55"/>
                </a:cubicBezTo>
                <a:cubicBezTo>
                  <a:pt x="174" y="49"/>
                  <a:pt x="183" y="35"/>
                  <a:pt x="183" y="27"/>
                </a:cubicBezTo>
                <a:cubicBezTo>
                  <a:pt x="183" y="27"/>
                  <a:pt x="174" y="0"/>
                  <a:pt x="41" y="54"/>
                </a:cubicBezTo>
                <a:close/>
                <a:moveTo>
                  <a:pt x="30" y="39"/>
                </a:moveTo>
                <a:cubicBezTo>
                  <a:pt x="30" y="50"/>
                  <a:pt x="30" y="50"/>
                  <a:pt x="30" y="50"/>
                </a:cubicBezTo>
                <a:cubicBezTo>
                  <a:pt x="42" y="50"/>
                  <a:pt x="42" y="50"/>
                  <a:pt x="42" y="50"/>
                </a:cubicBezTo>
                <a:cubicBezTo>
                  <a:pt x="42" y="34"/>
                  <a:pt x="42" y="34"/>
                  <a:pt x="42" y="34"/>
                </a:cubicBezTo>
                <a:cubicBezTo>
                  <a:pt x="51" y="34"/>
                  <a:pt x="51" y="34"/>
                  <a:pt x="51" y="34"/>
                </a:cubicBezTo>
                <a:cubicBezTo>
                  <a:pt x="51" y="46"/>
                  <a:pt x="51" y="46"/>
                  <a:pt x="51" y="46"/>
                </a:cubicBezTo>
                <a:cubicBezTo>
                  <a:pt x="51" y="46"/>
                  <a:pt x="52" y="46"/>
                  <a:pt x="53" y="46"/>
                </a:cubicBezTo>
                <a:cubicBezTo>
                  <a:pt x="53" y="34"/>
                  <a:pt x="53" y="34"/>
                  <a:pt x="53" y="34"/>
                </a:cubicBezTo>
                <a:cubicBezTo>
                  <a:pt x="61" y="34"/>
                  <a:pt x="61" y="34"/>
                  <a:pt x="61" y="34"/>
                </a:cubicBezTo>
                <a:cubicBezTo>
                  <a:pt x="61" y="42"/>
                  <a:pt x="61" y="42"/>
                  <a:pt x="61" y="42"/>
                </a:cubicBezTo>
                <a:cubicBezTo>
                  <a:pt x="62" y="42"/>
                  <a:pt x="63" y="42"/>
                  <a:pt x="64" y="41"/>
                </a:cubicBezTo>
                <a:cubicBezTo>
                  <a:pt x="64" y="34"/>
                  <a:pt x="64" y="34"/>
                  <a:pt x="64" y="34"/>
                </a:cubicBezTo>
                <a:cubicBezTo>
                  <a:pt x="72" y="34"/>
                  <a:pt x="72" y="34"/>
                  <a:pt x="72" y="34"/>
                </a:cubicBezTo>
                <a:cubicBezTo>
                  <a:pt x="72" y="38"/>
                  <a:pt x="72" y="38"/>
                  <a:pt x="72" y="38"/>
                </a:cubicBezTo>
                <a:cubicBezTo>
                  <a:pt x="81" y="35"/>
                  <a:pt x="89" y="32"/>
                  <a:pt x="97" y="29"/>
                </a:cubicBezTo>
                <a:cubicBezTo>
                  <a:pt x="94" y="25"/>
                  <a:pt x="90" y="23"/>
                  <a:pt x="85" y="23"/>
                </a:cubicBezTo>
                <a:cubicBezTo>
                  <a:pt x="46" y="23"/>
                  <a:pt x="46" y="23"/>
                  <a:pt x="46" y="23"/>
                </a:cubicBezTo>
                <a:cubicBezTo>
                  <a:pt x="37" y="23"/>
                  <a:pt x="30" y="30"/>
                  <a:pt x="30" y="39"/>
                </a:cubicBezTo>
                <a:close/>
                <a:moveTo>
                  <a:pt x="13" y="49"/>
                </a:moveTo>
                <a:cubicBezTo>
                  <a:pt x="19" y="49"/>
                  <a:pt x="19" y="49"/>
                  <a:pt x="19" y="49"/>
                </a:cubicBezTo>
                <a:cubicBezTo>
                  <a:pt x="19" y="18"/>
                  <a:pt x="19" y="18"/>
                  <a:pt x="19" y="18"/>
                </a:cubicBezTo>
                <a:cubicBezTo>
                  <a:pt x="13" y="18"/>
                  <a:pt x="13" y="18"/>
                  <a:pt x="13" y="18"/>
                </a:cubicBezTo>
                <a:cubicBezTo>
                  <a:pt x="13" y="13"/>
                  <a:pt x="13" y="13"/>
                  <a:pt x="13" y="13"/>
                </a:cubicBezTo>
                <a:cubicBezTo>
                  <a:pt x="19" y="13"/>
                  <a:pt x="19" y="13"/>
                  <a:pt x="19" y="13"/>
                </a:cubicBezTo>
                <a:cubicBezTo>
                  <a:pt x="19" y="6"/>
                  <a:pt x="19" y="6"/>
                  <a:pt x="19" y="6"/>
                </a:cubicBezTo>
                <a:cubicBezTo>
                  <a:pt x="51" y="6"/>
                  <a:pt x="51" y="6"/>
                  <a:pt x="51" y="6"/>
                </a:cubicBezTo>
                <a:cubicBezTo>
                  <a:pt x="51" y="13"/>
                  <a:pt x="51" y="13"/>
                  <a:pt x="51" y="13"/>
                </a:cubicBezTo>
                <a:cubicBezTo>
                  <a:pt x="58" y="13"/>
                  <a:pt x="58" y="13"/>
                  <a:pt x="58" y="13"/>
                </a:cubicBezTo>
                <a:cubicBezTo>
                  <a:pt x="58" y="21"/>
                  <a:pt x="58" y="21"/>
                  <a:pt x="58" y="21"/>
                </a:cubicBezTo>
                <a:cubicBezTo>
                  <a:pt x="63" y="21"/>
                  <a:pt x="63" y="21"/>
                  <a:pt x="63" y="21"/>
                </a:cubicBezTo>
                <a:cubicBezTo>
                  <a:pt x="63" y="8"/>
                  <a:pt x="63" y="8"/>
                  <a:pt x="63" y="8"/>
                </a:cubicBezTo>
                <a:cubicBezTo>
                  <a:pt x="57" y="8"/>
                  <a:pt x="57" y="8"/>
                  <a:pt x="57" y="8"/>
                </a:cubicBezTo>
                <a:cubicBezTo>
                  <a:pt x="57" y="0"/>
                  <a:pt x="57" y="0"/>
                  <a:pt x="57" y="0"/>
                </a:cubicBezTo>
                <a:cubicBezTo>
                  <a:pt x="13" y="0"/>
                  <a:pt x="13" y="0"/>
                  <a:pt x="13" y="0"/>
                </a:cubicBezTo>
                <a:cubicBezTo>
                  <a:pt x="13" y="8"/>
                  <a:pt x="13" y="8"/>
                  <a:pt x="13" y="8"/>
                </a:cubicBezTo>
                <a:cubicBezTo>
                  <a:pt x="7" y="8"/>
                  <a:pt x="7" y="8"/>
                  <a:pt x="7" y="8"/>
                </a:cubicBezTo>
                <a:cubicBezTo>
                  <a:pt x="7" y="23"/>
                  <a:pt x="7" y="23"/>
                  <a:pt x="7" y="23"/>
                </a:cubicBezTo>
                <a:cubicBezTo>
                  <a:pt x="13" y="23"/>
                  <a:pt x="13" y="23"/>
                  <a:pt x="13" y="23"/>
                </a:cubicBezTo>
                <a:lnTo>
                  <a:pt x="13" y="49"/>
                </a:lnTo>
                <a:close/>
                <a:moveTo>
                  <a:pt x="30" y="13"/>
                </a:moveTo>
                <a:cubicBezTo>
                  <a:pt x="30" y="8"/>
                  <a:pt x="30" y="8"/>
                  <a:pt x="30" y="8"/>
                </a:cubicBezTo>
                <a:cubicBezTo>
                  <a:pt x="25" y="8"/>
                  <a:pt x="25" y="8"/>
                  <a:pt x="25" y="8"/>
                </a:cubicBezTo>
                <a:cubicBezTo>
                  <a:pt x="25" y="13"/>
                  <a:pt x="25" y="13"/>
                  <a:pt x="25" y="13"/>
                </a:cubicBezTo>
                <a:lnTo>
                  <a:pt x="30" y="13"/>
                </a:lnTo>
                <a:close/>
                <a:moveTo>
                  <a:pt x="38" y="8"/>
                </a:moveTo>
                <a:cubicBezTo>
                  <a:pt x="32" y="8"/>
                  <a:pt x="32" y="8"/>
                  <a:pt x="32" y="8"/>
                </a:cubicBezTo>
                <a:cubicBezTo>
                  <a:pt x="32" y="13"/>
                  <a:pt x="32" y="13"/>
                  <a:pt x="32" y="13"/>
                </a:cubicBezTo>
                <a:cubicBezTo>
                  <a:pt x="38" y="13"/>
                  <a:pt x="38" y="13"/>
                  <a:pt x="38" y="13"/>
                </a:cubicBezTo>
                <a:lnTo>
                  <a:pt x="38" y="8"/>
                </a:lnTo>
                <a:close/>
                <a:moveTo>
                  <a:pt x="46" y="8"/>
                </a:moveTo>
                <a:cubicBezTo>
                  <a:pt x="40" y="8"/>
                  <a:pt x="40" y="8"/>
                  <a:pt x="40" y="8"/>
                </a:cubicBezTo>
                <a:cubicBezTo>
                  <a:pt x="40" y="13"/>
                  <a:pt x="40" y="13"/>
                  <a:pt x="40" y="13"/>
                </a:cubicBezTo>
                <a:cubicBezTo>
                  <a:pt x="46" y="13"/>
                  <a:pt x="46" y="13"/>
                  <a:pt x="46" y="13"/>
                </a:cubicBezTo>
                <a:lnTo>
                  <a:pt x="46" y="8"/>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73" name="Group 172"/>
          <p:cNvGrpSpPr>
            <a:grpSpLocks noChangeAspect="1"/>
          </p:cNvGrpSpPr>
          <p:nvPr/>
        </p:nvGrpSpPr>
        <p:grpSpPr>
          <a:xfrm rot="13440000">
            <a:off x="6348861" y="3313633"/>
            <a:ext cx="408141" cy="408141"/>
            <a:chOff x="6894513" y="5880100"/>
            <a:chExt cx="376238" cy="376238"/>
          </a:xfrm>
          <a:solidFill>
            <a:schemeClr val="accent4"/>
          </a:solidFill>
          <a:effectLst/>
        </p:grpSpPr>
        <p:sp>
          <p:nvSpPr>
            <p:cNvPr id="174" name="Freeform 103"/>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5" name="Freeform 104"/>
            <p:cNvSpPr>
              <a:spLocks/>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6" name="Freeform 105"/>
            <p:cNvSpPr>
              <a:spLocks/>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7" name="Freeform 106"/>
            <p:cNvSpPr>
              <a:spLocks/>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8" name="Freeform 107"/>
            <p:cNvSpPr>
              <a:spLocks/>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79" name="Content Placeholder 2"/>
          <p:cNvSpPr txBox="1">
            <a:spLocks/>
          </p:cNvSpPr>
          <p:nvPr/>
        </p:nvSpPr>
        <p:spPr>
          <a:xfrm>
            <a:off x="701346" y="3310403"/>
            <a:ext cx="4424835" cy="2746662"/>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pPr>
            <a:r>
              <a:rPr lang="en-US" sz="1100" dirty="0" err="1" smtClean="0">
                <a:solidFill>
                  <a:schemeClr val="bg1">
                    <a:lumMod val="65000"/>
                  </a:schemeClr>
                </a:solidFill>
                <a:ea typeface="Roboto" panose="02000000000000000000" pitchFamily="2" charset="0"/>
                <a:cs typeface="Arial" panose="020B0604020202020204" pitchFamily="34" charset="0"/>
              </a:rPr>
              <a:t>Lorem</a:t>
            </a:r>
            <a:r>
              <a:rPr lang="en-US" sz="1100" dirty="0" smtClean="0">
                <a:solidFill>
                  <a:schemeClr val="bg1">
                    <a:lumMod val="65000"/>
                  </a:schemeClr>
                </a:solidFill>
                <a:ea typeface="Roboto" panose="02000000000000000000" pitchFamily="2" charset="0"/>
                <a:cs typeface="Arial" panose="020B0604020202020204" pitchFamily="34" charset="0"/>
              </a:rPr>
              <a:t> Ipsum has been the industry's standard dummy text ever since the 1500s, when an unknown printer took a galley of type and scrambled it to make a type specimen book. It has survived not only five centuries, but also the leap into electronic typesetting.</a:t>
            </a:r>
            <a:r>
              <a:rPr lang="id-ID" sz="1100" dirty="0" smtClean="0">
                <a:solidFill>
                  <a:schemeClr val="bg1">
                    <a:lumMod val="65000"/>
                  </a:schemeClr>
                </a:solidFill>
                <a:ea typeface="Roboto" panose="02000000000000000000" pitchFamily="2" charset="0"/>
                <a:cs typeface="Arial" panose="020B0604020202020204" pitchFamily="34" charset="0"/>
              </a:rPr>
              <a:t> </a:t>
            </a:r>
            <a:r>
              <a:rPr lang="en-US" sz="1100" dirty="0" smtClean="0">
                <a:solidFill>
                  <a:schemeClr val="bg1">
                    <a:lumMod val="65000"/>
                  </a:schemeClr>
                </a:solidFill>
                <a:ea typeface="Roboto" panose="02000000000000000000" pitchFamily="2" charset="0"/>
                <a:cs typeface="Arial" panose="020B0604020202020204" pitchFamily="34" charset="0"/>
              </a:rPr>
              <a:t>It was </a:t>
            </a:r>
            <a:r>
              <a:rPr lang="en-US" sz="1100" dirty="0" err="1" smtClean="0">
                <a:solidFill>
                  <a:schemeClr val="bg1">
                    <a:lumMod val="65000"/>
                  </a:schemeClr>
                </a:solidFill>
                <a:ea typeface="Roboto" panose="02000000000000000000" pitchFamily="2" charset="0"/>
                <a:cs typeface="Arial" panose="020B0604020202020204" pitchFamily="34" charset="0"/>
              </a:rPr>
              <a:t>popularised</a:t>
            </a:r>
            <a:r>
              <a:rPr lang="en-US" sz="1100" dirty="0" smtClean="0">
                <a:solidFill>
                  <a:schemeClr val="bg1">
                    <a:lumMod val="65000"/>
                  </a:schemeClr>
                </a:solidFill>
                <a:ea typeface="Roboto" panose="02000000000000000000" pitchFamily="2" charset="0"/>
                <a:cs typeface="Arial" panose="020B0604020202020204" pitchFamily="34" charset="0"/>
              </a:rPr>
              <a:t> in the 1960s with the release of </a:t>
            </a:r>
            <a:r>
              <a:rPr lang="en-US" sz="1100" dirty="0" err="1" smtClean="0">
                <a:solidFill>
                  <a:schemeClr val="bg1">
                    <a:lumMod val="65000"/>
                  </a:schemeClr>
                </a:solidFill>
                <a:ea typeface="Roboto" panose="02000000000000000000" pitchFamily="2" charset="0"/>
                <a:cs typeface="Arial" panose="020B0604020202020204" pitchFamily="34" charset="0"/>
              </a:rPr>
              <a:t>Letraset</a:t>
            </a:r>
            <a:r>
              <a:rPr lang="en-US" sz="1100" dirty="0" smtClean="0">
                <a:solidFill>
                  <a:schemeClr val="bg1">
                    <a:lumMod val="65000"/>
                  </a:schemeClr>
                </a:solidFill>
                <a:ea typeface="Roboto" panose="02000000000000000000" pitchFamily="2" charset="0"/>
                <a:cs typeface="Arial" panose="020B0604020202020204" pitchFamily="34" charset="0"/>
              </a:rPr>
              <a:t> sheets containing Lorem </a:t>
            </a:r>
            <a:r>
              <a:rPr lang="en-US" sz="1100" dirty="0" err="1" smtClean="0">
                <a:solidFill>
                  <a:schemeClr val="bg1">
                    <a:lumMod val="65000"/>
                  </a:schemeClr>
                </a:solidFill>
                <a:ea typeface="Roboto" panose="02000000000000000000" pitchFamily="2" charset="0"/>
                <a:cs typeface="Arial" panose="020B0604020202020204" pitchFamily="34" charset="0"/>
              </a:rPr>
              <a:t>Ipsum</a:t>
            </a:r>
            <a:r>
              <a:rPr lang="en-US" sz="1100" dirty="0" smtClean="0">
                <a:solidFill>
                  <a:schemeClr val="bg1">
                    <a:lumMod val="65000"/>
                  </a:schemeClr>
                </a:solidFill>
                <a:ea typeface="Roboto" panose="02000000000000000000" pitchFamily="2" charset="0"/>
                <a:cs typeface="Arial" panose="020B0604020202020204" pitchFamily="34" charset="0"/>
              </a:rPr>
              <a:t> passages</a:t>
            </a:r>
            <a:r>
              <a:rPr lang="id-ID" sz="1100" dirty="0" smtClean="0">
                <a:solidFill>
                  <a:schemeClr val="bg1">
                    <a:lumMod val="65000"/>
                  </a:schemeClr>
                </a:solidFill>
                <a:ea typeface="Roboto" panose="02000000000000000000" pitchFamily="2" charset="0"/>
                <a:cs typeface="Arial" panose="020B0604020202020204" pitchFamily="34" charset="0"/>
              </a:rPr>
              <a:t>.</a:t>
            </a:r>
          </a:p>
          <a:p>
            <a:pPr algn="just">
              <a:lnSpc>
                <a:spcPct val="150000"/>
              </a:lnSpc>
            </a:pPr>
            <a:endParaRPr lang="id-ID" sz="1100" dirty="0">
              <a:solidFill>
                <a:schemeClr val="bg1">
                  <a:lumMod val="65000"/>
                </a:schemeClr>
              </a:solidFill>
              <a:ea typeface="Roboto" panose="02000000000000000000" pitchFamily="2" charset="0"/>
              <a:cs typeface="Arial" panose="020B0604020202020204" pitchFamily="34" charset="0"/>
            </a:endParaRPr>
          </a:p>
          <a:p>
            <a:pPr algn="just"/>
            <a:r>
              <a:rPr lang="en-US" sz="1200" dirty="0" err="1" smtClean="0">
                <a:solidFill>
                  <a:schemeClr val="bg1">
                    <a:lumMod val="50000"/>
                  </a:schemeClr>
                </a:solidFill>
                <a:ea typeface="Roboto" panose="02000000000000000000" pitchFamily="2" charset="0"/>
                <a:cs typeface="Arial" panose="020B0604020202020204" pitchFamily="34" charset="0"/>
              </a:rPr>
              <a:t>Yai</a:t>
            </a:r>
            <a:r>
              <a:rPr lang="en-US" sz="1200" dirty="0" smtClean="0">
                <a:solidFill>
                  <a:schemeClr val="bg1">
                    <a:lumMod val="50000"/>
                  </a:schemeClr>
                </a:solidFill>
                <a:ea typeface="Roboto" panose="02000000000000000000" pitchFamily="2" charset="0"/>
                <a:cs typeface="Arial" panose="020B0604020202020204" pitchFamily="34" charset="0"/>
              </a:rPr>
              <a:t> </a:t>
            </a:r>
            <a:r>
              <a:rPr lang="en-US" sz="1200" dirty="0" err="1" smtClean="0">
                <a:solidFill>
                  <a:schemeClr val="bg1">
                    <a:lumMod val="50000"/>
                  </a:schemeClr>
                </a:solidFill>
                <a:ea typeface="Roboto" panose="02000000000000000000" pitchFamily="2" charset="0"/>
                <a:cs typeface="Arial" panose="020B0604020202020204" pitchFamily="34" charset="0"/>
              </a:rPr>
              <a:t>Sobari</a:t>
            </a:r>
            <a:endParaRPr lang="id-ID" sz="1200" dirty="0" smtClean="0">
              <a:solidFill>
                <a:schemeClr val="bg1">
                  <a:lumMod val="50000"/>
                </a:schemeClr>
              </a:solidFill>
              <a:ea typeface="Roboto" panose="02000000000000000000" pitchFamily="2" charset="0"/>
              <a:cs typeface="Arial" panose="020B0604020202020204" pitchFamily="34" charset="0"/>
            </a:endParaRPr>
          </a:p>
          <a:p>
            <a:pPr algn="just">
              <a:lnSpc>
                <a:spcPct val="50000"/>
              </a:lnSpc>
            </a:pPr>
            <a:r>
              <a:rPr lang="id-ID" sz="1000" dirty="0" smtClean="0">
                <a:solidFill>
                  <a:schemeClr val="bg1">
                    <a:lumMod val="75000"/>
                  </a:schemeClr>
                </a:solidFill>
                <a:ea typeface="Roboto" panose="02000000000000000000" pitchFamily="2" charset="0"/>
                <a:cs typeface="Arial" panose="020B0604020202020204" pitchFamily="34" charset="0"/>
              </a:rPr>
              <a:t>Advisor</a:t>
            </a:r>
            <a:endParaRPr lang="en-US" sz="1000" dirty="0">
              <a:solidFill>
                <a:schemeClr val="bg1">
                  <a:lumMod val="75000"/>
                </a:schemeClr>
              </a:solidFill>
              <a:ea typeface="Roboto" panose="02000000000000000000" pitchFamily="2" charset="0"/>
              <a:cs typeface="Arial" panose="020B0604020202020204" pitchFamily="34" charset="0"/>
            </a:endParaRPr>
          </a:p>
        </p:txBody>
      </p:sp>
      <p:sp>
        <p:nvSpPr>
          <p:cNvPr id="182" name="Content Placeholder 2"/>
          <p:cNvSpPr txBox="1">
            <a:spLocks/>
          </p:cNvSpPr>
          <p:nvPr/>
        </p:nvSpPr>
        <p:spPr>
          <a:xfrm>
            <a:off x="706888" y="2261676"/>
            <a:ext cx="4419293" cy="600758"/>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solidFill>
                  <a:schemeClr val="bg1">
                    <a:lumMod val="50000"/>
                  </a:schemeClr>
                </a:solidFill>
                <a:latin typeface="Lato" panose="020F0502020204030203" pitchFamily="34" charset="0"/>
                <a:ea typeface="Roboto" panose="02000000000000000000" pitchFamily="2" charset="0"/>
              </a:rPr>
              <a:t>LINE GRAPHIC</a:t>
            </a:r>
            <a:endParaRPr lang="en-US" sz="1200" dirty="0">
              <a:solidFill>
                <a:schemeClr val="bg1">
                  <a:lumMod val="50000"/>
                </a:schemeClr>
              </a:solidFill>
              <a:ea typeface="Roboto" panose="02000000000000000000" pitchFamily="2" charset="0"/>
            </a:endParaRPr>
          </a:p>
        </p:txBody>
      </p:sp>
      <p:sp>
        <p:nvSpPr>
          <p:cNvPr id="183" name="Content Placeholder 2"/>
          <p:cNvSpPr txBox="1">
            <a:spLocks/>
          </p:cNvSpPr>
          <p:nvPr/>
        </p:nvSpPr>
        <p:spPr>
          <a:xfrm>
            <a:off x="706889" y="2848579"/>
            <a:ext cx="4419292" cy="364282"/>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spTree>
    <p:extLst>
      <p:ext uri="{BB962C8B-B14F-4D97-AF65-F5344CB8AC3E}">
        <p14:creationId xmlns:p14="http://schemas.microsoft.com/office/powerpoint/2010/main" val="1388691227"/>
      </p:ext>
    </p:extLst>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wipe(down)">
                                      <p:cBhvr>
                                        <p:cTn id="7" dur="500"/>
                                        <p:tgtEl>
                                          <p:spTgt spid="18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3"/>
                                        </p:tgtEl>
                                        <p:attrNameLst>
                                          <p:attrName>style.visibility</p:attrName>
                                        </p:attrNameLst>
                                      </p:cBhvr>
                                      <p:to>
                                        <p:strVal val="visible"/>
                                      </p:to>
                                    </p:set>
                                    <p:animEffect transition="in" filter="wipe(up)">
                                      <p:cBhvr>
                                        <p:cTn id="10" dur="500"/>
                                        <p:tgtEl>
                                          <p:spTgt spid="18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9"/>
                                        </p:tgtEl>
                                        <p:attrNameLst>
                                          <p:attrName>style.visibility</p:attrName>
                                        </p:attrNameLst>
                                      </p:cBhvr>
                                      <p:to>
                                        <p:strVal val="visible"/>
                                      </p:to>
                                    </p:set>
                                    <p:animEffect transition="in" filter="wipe(left)">
                                      <p:cBhvr>
                                        <p:cTn id="14" dur="750"/>
                                        <p:tgtEl>
                                          <p:spTgt spid="179"/>
                                        </p:tgtEl>
                                      </p:cBhvr>
                                    </p:animEffect>
                                  </p:childTnLst>
                                </p:cTn>
                              </p:par>
                            </p:childTnLst>
                          </p:cTn>
                        </p:par>
                        <p:par>
                          <p:cTn id="15" fill="hold">
                            <p:stCondLst>
                              <p:cond delay="1250"/>
                            </p:stCondLst>
                            <p:childTnLst>
                              <p:par>
                                <p:cTn id="16" presetID="22" presetClass="entr" presetSubtype="2" fill="hold" grpId="0" nodeType="afterEffect">
                                  <p:stCondLst>
                                    <p:cond delay="0"/>
                                  </p:stCondLst>
                                  <p:childTnLst>
                                    <p:set>
                                      <p:cBhvr>
                                        <p:cTn id="17" dur="1" fill="hold">
                                          <p:stCondLst>
                                            <p:cond delay="0"/>
                                          </p:stCondLst>
                                        </p:cTn>
                                        <p:tgtEl>
                                          <p:spTgt spid="162"/>
                                        </p:tgtEl>
                                        <p:attrNameLst>
                                          <p:attrName>style.visibility</p:attrName>
                                        </p:attrNameLst>
                                      </p:cBhvr>
                                      <p:to>
                                        <p:strVal val="visible"/>
                                      </p:to>
                                    </p:set>
                                    <p:animEffect transition="in" filter="wipe(right)">
                                      <p:cBhvr>
                                        <p:cTn id="18" dur="2000"/>
                                        <p:tgtEl>
                                          <p:spTgt spid="162"/>
                                        </p:tgtEl>
                                      </p:cBhvr>
                                    </p:animEffect>
                                  </p:childTnLst>
                                </p:cTn>
                              </p:par>
                            </p:childTnLst>
                          </p:cTn>
                        </p:par>
                        <p:par>
                          <p:cTn id="19" fill="hold">
                            <p:stCondLst>
                              <p:cond delay="3250"/>
                            </p:stCondLst>
                            <p:childTnLst>
                              <p:par>
                                <p:cTn id="20" presetID="22" presetClass="entr" presetSubtype="2" fill="hold" grpId="0" nodeType="after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wipe(right)">
                                      <p:cBhvr>
                                        <p:cTn id="22" dur="2000"/>
                                        <p:tgtEl>
                                          <p:spTgt spid="164"/>
                                        </p:tgtEl>
                                      </p:cBhvr>
                                    </p:animEffect>
                                  </p:childTnLst>
                                </p:cTn>
                              </p:par>
                            </p:childTnLst>
                          </p:cTn>
                        </p:par>
                        <p:par>
                          <p:cTn id="23" fill="hold">
                            <p:stCondLst>
                              <p:cond delay="5250"/>
                            </p:stCondLst>
                            <p:childTnLst>
                              <p:par>
                                <p:cTn id="24" presetID="22" presetClass="entr" presetSubtype="2" fill="hold" grpId="0" nodeType="afterEffect">
                                  <p:stCondLst>
                                    <p:cond delay="0"/>
                                  </p:stCondLst>
                                  <p:childTnLst>
                                    <p:set>
                                      <p:cBhvr>
                                        <p:cTn id="25" dur="1" fill="hold">
                                          <p:stCondLst>
                                            <p:cond delay="0"/>
                                          </p:stCondLst>
                                        </p:cTn>
                                        <p:tgtEl>
                                          <p:spTgt spid="163"/>
                                        </p:tgtEl>
                                        <p:attrNameLst>
                                          <p:attrName>style.visibility</p:attrName>
                                        </p:attrNameLst>
                                      </p:cBhvr>
                                      <p:to>
                                        <p:strVal val="visible"/>
                                      </p:to>
                                    </p:set>
                                    <p:animEffect transition="in" filter="wipe(right)">
                                      <p:cBhvr>
                                        <p:cTn id="26" dur="2000"/>
                                        <p:tgtEl>
                                          <p:spTgt spid="163"/>
                                        </p:tgtEl>
                                      </p:cBhvr>
                                    </p:animEffect>
                                  </p:childTnLst>
                                </p:cTn>
                              </p:par>
                            </p:childTnLst>
                          </p:cTn>
                        </p:par>
                        <p:par>
                          <p:cTn id="27" fill="hold">
                            <p:stCondLst>
                              <p:cond delay="7250"/>
                            </p:stCondLst>
                            <p:childTnLst>
                              <p:par>
                                <p:cTn id="28" presetID="22" presetClass="entr" presetSubtype="4"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3000"/>
                                        <p:tgtEl>
                                          <p:spTgt spid="6"/>
                                        </p:tgtEl>
                                      </p:cBhvr>
                                    </p:animEffect>
                                  </p:childTnLst>
                                </p:cTn>
                              </p:par>
                            </p:childTnLst>
                          </p:cTn>
                        </p:par>
                        <p:par>
                          <p:cTn id="31" fill="hold">
                            <p:stCondLst>
                              <p:cond delay="10250"/>
                            </p:stCondLst>
                            <p:childTnLst>
                              <p:par>
                                <p:cTn id="32" presetID="22" presetClass="entr" presetSubtype="8" fill="hold" grpId="0" nodeType="afterEffect">
                                  <p:stCondLst>
                                    <p:cond delay="0"/>
                                  </p:stCondLst>
                                  <p:childTnLst>
                                    <p:set>
                                      <p:cBhvr>
                                        <p:cTn id="33" dur="1" fill="hold">
                                          <p:stCondLst>
                                            <p:cond delay="0"/>
                                          </p:stCondLst>
                                        </p:cTn>
                                        <p:tgtEl>
                                          <p:spTgt spid="165"/>
                                        </p:tgtEl>
                                        <p:attrNameLst>
                                          <p:attrName>style.visibility</p:attrName>
                                        </p:attrNameLst>
                                      </p:cBhvr>
                                      <p:to>
                                        <p:strVal val="visible"/>
                                      </p:to>
                                    </p:set>
                                    <p:animEffect transition="in" filter="wipe(left)">
                                      <p:cBhvr>
                                        <p:cTn id="34" dur="500"/>
                                        <p:tgtEl>
                                          <p:spTgt spid="165"/>
                                        </p:tgtEl>
                                      </p:cBhvr>
                                    </p:animEffect>
                                  </p:childTnLst>
                                </p:cTn>
                              </p:par>
                            </p:childTnLst>
                          </p:cTn>
                        </p:par>
                        <p:par>
                          <p:cTn id="35" fill="hold">
                            <p:stCondLst>
                              <p:cond delay="10750"/>
                            </p:stCondLst>
                            <p:childTnLst>
                              <p:par>
                                <p:cTn id="36" presetID="22" presetClass="entr" presetSubtype="2" fill="hold" grpId="0" nodeType="afterEffect">
                                  <p:stCondLst>
                                    <p:cond delay="0"/>
                                  </p:stCondLst>
                                  <p:childTnLst>
                                    <p:set>
                                      <p:cBhvr>
                                        <p:cTn id="37" dur="1" fill="hold">
                                          <p:stCondLst>
                                            <p:cond delay="0"/>
                                          </p:stCondLst>
                                        </p:cTn>
                                        <p:tgtEl>
                                          <p:spTgt spid="172"/>
                                        </p:tgtEl>
                                        <p:attrNameLst>
                                          <p:attrName>style.visibility</p:attrName>
                                        </p:attrNameLst>
                                      </p:cBhvr>
                                      <p:to>
                                        <p:strVal val="visible"/>
                                      </p:to>
                                    </p:set>
                                    <p:animEffect transition="in" filter="wipe(right)">
                                      <p:cBhvr>
                                        <p:cTn id="38" dur="750"/>
                                        <p:tgtEl>
                                          <p:spTgt spid="172"/>
                                        </p:tgtEl>
                                      </p:cBhvr>
                                    </p:animEffect>
                                  </p:childTnLst>
                                </p:cTn>
                              </p:par>
                            </p:childTnLst>
                          </p:cTn>
                        </p:par>
                        <p:par>
                          <p:cTn id="39" fill="hold">
                            <p:stCondLst>
                              <p:cond delay="11500"/>
                            </p:stCondLst>
                            <p:childTnLst>
                              <p:par>
                                <p:cTn id="40" presetID="22" presetClass="entr" presetSubtype="8" fill="hold" grpId="0" nodeType="afterEffect">
                                  <p:stCondLst>
                                    <p:cond delay="0"/>
                                  </p:stCondLst>
                                  <p:childTnLst>
                                    <p:set>
                                      <p:cBhvr>
                                        <p:cTn id="41" dur="1" fill="hold">
                                          <p:stCondLst>
                                            <p:cond delay="0"/>
                                          </p:stCondLst>
                                        </p:cTn>
                                        <p:tgtEl>
                                          <p:spTgt spid="166"/>
                                        </p:tgtEl>
                                        <p:attrNameLst>
                                          <p:attrName>style.visibility</p:attrName>
                                        </p:attrNameLst>
                                      </p:cBhvr>
                                      <p:to>
                                        <p:strVal val="visible"/>
                                      </p:to>
                                    </p:set>
                                    <p:animEffect transition="in" filter="wipe(left)">
                                      <p:cBhvr>
                                        <p:cTn id="42" dur="500"/>
                                        <p:tgtEl>
                                          <p:spTgt spid="166"/>
                                        </p:tgtEl>
                                      </p:cBhvr>
                                    </p:animEffect>
                                  </p:childTnLst>
                                </p:cTn>
                              </p:par>
                            </p:childTnLst>
                          </p:cTn>
                        </p:par>
                        <p:par>
                          <p:cTn id="43" fill="hold">
                            <p:stCondLst>
                              <p:cond delay="12000"/>
                            </p:stCondLst>
                            <p:childTnLst>
                              <p:par>
                                <p:cTn id="44" presetID="22" presetClass="entr" presetSubtype="2" fill="hold" nodeType="afterEffect">
                                  <p:stCondLst>
                                    <p:cond delay="0"/>
                                  </p:stCondLst>
                                  <p:childTnLst>
                                    <p:set>
                                      <p:cBhvr>
                                        <p:cTn id="45" dur="1" fill="hold">
                                          <p:stCondLst>
                                            <p:cond delay="0"/>
                                          </p:stCondLst>
                                        </p:cTn>
                                        <p:tgtEl>
                                          <p:spTgt spid="168"/>
                                        </p:tgtEl>
                                        <p:attrNameLst>
                                          <p:attrName>style.visibility</p:attrName>
                                        </p:attrNameLst>
                                      </p:cBhvr>
                                      <p:to>
                                        <p:strVal val="visible"/>
                                      </p:to>
                                    </p:set>
                                    <p:animEffect transition="in" filter="wipe(right)">
                                      <p:cBhvr>
                                        <p:cTn id="46" dur="750"/>
                                        <p:tgtEl>
                                          <p:spTgt spid="168"/>
                                        </p:tgtEl>
                                      </p:cBhvr>
                                    </p:animEffect>
                                  </p:childTnLst>
                                </p:cTn>
                              </p:par>
                            </p:childTnLst>
                          </p:cTn>
                        </p:par>
                        <p:par>
                          <p:cTn id="47" fill="hold">
                            <p:stCondLst>
                              <p:cond delay="12750"/>
                            </p:stCondLst>
                            <p:childTnLst>
                              <p:par>
                                <p:cTn id="48" presetID="22" presetClass="entr" presetSubtype="8" fill="hold" grpId="0" nodeType="afterEffect">
                                  <p:stCondLst>
                                    <p:cond delay="0"/>
                                  </p:stCondLst>
                                  <p:childTnLst>
                                    <p:set>
                                      <p:cBhvr>
                                        <p:cTn id="49" dur="1" fill="hold">
                                          <p:stCondLst>
                                            <p:cond delay="0"/>
                                          </p:stCondLst>
                                        </p:cTn>
                                        <p:tgtEl>
                                          <p:spTgt spid="167"/>
                                        </p:tgtEl>
                                        <p:attrNameLst>
                                          <p:attrName>style.visibility</p:attrName>
                                        </p:attrNameLst>
                                      </p:cBhvr>
                                      <p:to>
                                        <p:strVal val="visible"/>
                                      </p:to>
                                    </p:set>
                                    <p:animEffect transition="in" filter="wipe(left)">
                                      <p:cBhvr>
                                        <p:cTn id="50" dur="500"/>
                                        <p:tgtEl>
                                          <p:spTgt spid="167"/>
                                        </p:tgtEl>
                                      </p:cBhvr>
                                    </p:animEffect>
                                  </p:childTnLst>
                                </p:cTn>
                              </p:par>
                            </p:childTnLst>
                          </p:cTn>
                        </p:par>
                        <p:par>
                          <p:cTn id="51" fill="hold">
                            <p:stCondLst>
                              <p:cond delay="13250"/>
                            </p:stCondLst>
                            <p:childTnLst>
                              <p:par>
                                <p:cTn id="52" presetID="22" presetClass="entr" presetSubtype="2" fill="hold" nodeType="afterEffect">
                                  <p:stCondLst>
                                    <p:cond delay="0"/>
                                  </p:stCondLst>
                                  <p:childTnLst>
                                    <p:set>
                                      <p:cBhvr>
                                        <p:cTn id="53" dur="1" fill="hold">
                                          <p:stCondLst>
                                            <p:cond delay="0"/>
                                          </p:stCondLst>
                                        </p:cTn>
                                        <p:tgtEl>
                                          <p:spTgt spid="173"/>
                                        </p:tgtEl>
                                        <p:attrNameLst>
                                          <p:attrName>style.visibility</p:attrName>
                                        </p:attrNameLst>
                                      </p:cBhvr>
                                      <p:to>
                                        <p:strVal val="visible"/>
                                      </p:to>
                                    </p:set>
                                    <p:animEffect transition="in" filter="wipe(right)">
                                      <p:cBhvr>
                                        <p:cTn id="54" dur="75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3" grpId="0" animBg="1"/>
      <p:bldP spid="164" grpId="0" animBg="1"/>
      <p:bldP spid="165" grpId="0"/>
      <p:bldP spid="166" grpId="0"/>
      <p:bldP spid="167" grpId="0"/>
      <p:bldP spid="172" grpId="0" animBg="1"/>
      <p:bldP spid="179" grpId="0"/>
      <p:bldP spid="182" grpId="0"/>
      <p:bldP spid="18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16</a:t>
            </a:fld>
            <a:endParaRPr lang="id-ID" sz="1200" dirty="0">
              <a:solidFill>
                <a:schemeClr val="bg1"/>
              </a:solidFill>
            </a:endParaRPr>
          </a:p>
        </p:txBody>
      </p:sp>
      <p:sp>
        <p:nvSpPr>
          <p:cNvPr id="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PENCIL GRAPHIC</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sp>
        <p:nvSpPr>
          <p:cNvPr id="5" name="Freeform 5"/>
          <p:cNvSpPr>
            <a:spLocks/>
          </p:cNvSpPr>
          <p:nvPr/>
        </p:nvSpPr>
        <p:spPr bwMode="auto">
          <a:xfrm rot="16200000">
            <a:off x="2308489" y="2612078"/>
            <a:ext cx="1534449" cy="1137395"/>
          </a:xfrm>
          <a:custGeom>
            <a:avLst/>
            <a:gdLst>
              <a:gd name="T0" fmla="*/ 390 w 390"/>
              <a:gd name="T1" fmla="*/ 378 h 430"/>
              <a:gd name="T2" fmla="*/ 338 w 390"/>
              <a:gd name="T3" fmla="*/ 430 h 430"/>
              <a:gd name="T4" fmla="*/ 52 w 390"/>
              <a:gd name="T5" fmla="*/ 430 h 430"/>
              <a:gd name="T6" fmla="*/ 0 w 390"/>
              <a:gd name="T7" fmla="*/ 378 h 430"/>
              <a:gd name="T8" fmla="*/ 0 w 390"/>
              <a:gd name="T9" fmla="*/ 52 h 430"/>
              <a:gd name="T10" fmla="*/ 52 w 390"/>
              <a:gd name="T11" fmla="*/ 0 h 430"/>
              <a:gd name="T12" fmla="*/ 338 w 390"/>
              <a:gd name="T13" fmla="*/ 0 h 430"/>
              <a:gd name="T14" fmla="*/ 390 w 390"/>
              <a:gd name="T15" fmla="*/ 52 h 430"/>
              <a:gd name="T16" fmla="*/ 390 w 390"/>
              <a:gd name="T17" fmla="*/ 378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430">
                <a:moveTo>
                  <a:pt x="390" y="378"/>
                </a:moveTo>
                <a:cubicBezTo>
                  <a:pt x="390" y="407"/>
                  <a:pt x="366" y="430"/>
                  <a:pt x="338" y="430"/>
                </a:cubicBezTo>
                <a:cubicBezTo>
                  <a:pt x="52" y="430"/>
                  <a:pt x="52" y="430"/>
                  <a:pt x="52" y="430"/>
                </a:cubicBezTo>
                <a:cubicBezTo>
                  <a:pt x="24" y="430"/>
                  <a:pt x="0" y="407"/>
                  <a:pt x="0" y="378"/>
                </a:cubicBezTo>
                <a:cubicBezTo>
                  <a:pt x="0" y="52"/>
                  <a:pt x="0" y="52"/>
                  <a:pt x="0" y="52"/>
                </a:cubicBezTo>
                <a:cubicBezTo>
                  <a:pt x="0" y="24"/>
                  <a:pt x="24" y="0"/>
                  <a:pt x="52" y="0"/>
                </a:cubicBezTo>
                <a:cubicBezTo>
                  <a:pt x="338" y="0"/>
                  <a:pt x="338" y="0"/>
                  <a:pt x="338" y="0"/>
                </a:cubicBezTo>
                <a:cubicBezTo>
                  <a:pt x="366" y="0"/>
                  <a:pt x="390" y="24"/>
                  <a:pt x="390" y="52"/>
                </a:cubicBezTo>
                <a:cubicBezTo>
                  <a:pt x="390" y="378"/>
                  <a:pt x="390" y="378"/>
                  <a:pt x="390" y="378"/>
                </a:cubicBezTo>
              </a:path>
            </a:pathLst>
          </a:custGeom>
          <a:solidFill>
            <a:schemeClr val="accent5">
              <a:lumMod val="60000"/>
              <a:lumOff val="40000"/>
            </a:schemeClr>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a:spLocks noChangeArrowheads="1"/>
          </p:cNvSpPr>
          <p:nvPr/>
        </p:nvSpPr>
        <p:spPr bwMode="auto">
          <a:xfrm rot="16200000">
            <a:off x="3572863" y="2695478"/>
            <a:ext cx="1544784" cy="972600"/>
          </a:xfrm>
          <a:prstGeom prst="rect">
            <a:avLst/>
          </a:prstGeom>
          <a:solidFill>
            <a:schemeClr val="accent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a:spLocks noChangeArrowheads="1"/>
          </p:cNvSpPr>
          <p:nvPr/>
        </p:nvSpPr>
        <p:spPr bwMode="auto">
          <a:xfrm rot="16200000">
            <a:off x="3725361" y="2720320"/>
            <a:ext cx="1544786" cy="922917"/>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rot="16200000">
            <a:off x="4478256" y="2755477"/>
            <a:ext cx="1544784" cy="852600"/>
          </a:xfrm>
          <a:prstGeom prst="rect">
            <a:avLst/>
          </a:prstGeom>
          <a:solidFill>
            <a:schemeClr val="accent2"/>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rot="16200000">
            <a:off x="5326522" y="2755477"/>
            <a:ext cx="1544784" cy="852600"/>
          </a:xfrm>
          <a:prstGeom prst="rect">
            <a:avLst/>
          </a:prstGeom>
          <a:solidFill>
            <a:schemeClr val="accent3"/>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rot="16200000">
            <a:off x="6174712" y="2755476"/>
            <a:ext cx="1544784" cy="852600"/>
          </a:xfrm>
          <a:prstGeom prst="rect">
            <a:avLst/>
          </a:prstGeom>
          <a:solidFill>
            <a:schemeClr val="accent4"/>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rot="16200000">
            <a:off x="7027142" y="2755477"/>
            <a:ext cx="1544784" cy="852600"/>
          </a:xfrm>
          <a:prstGeom prst="rect">
            <a:avLst/>
          </a:prstGeom>
          <a:solidFill>
            <a:schemeClr val="accent5"/>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rot="16200000">
            <a:off x="7883668" y="2755477"/>
            <a:ext cx="1544784" cy="852600"/>
          </a:xfrm>
          <a:prstGeom prst="rect">
            <a:avLst/>
          </a:prstGeom>
          <a:solidFill>
            <a:schemeClr val="accent6"/>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5"/>
          <p:cNvSpPr>
            <a:spLocks noChangeArrowheads="1"/>
          </p:cNvSpPr>
          <p:nvPr/>
        </p:nvSpPr>
        <p:spPr bwMode="auto">
          <a:xfrm rot="16200000">
            <a:off x="8933162" y="2568760"/>
            <a:ext cx="1245834" cy="927083"/>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rot="16200000">
            <a:off x="8927397" y="2568276"/>
            <a:ext cx="1538616" cy="1220833"/>
          </a:xfrm>
          <a:custGeom>
            <a:avLst/>
            <a:gdLst>
              <a:gd name="T0" fmla="*/ 598 w 598"/>
              <a:gd name="T1" fmla="*/ 0 h 586"/>
              <a:gd name="T2" fmla="*/ 299 w 598"/>
              <a:gd name="T3" fmla="*/ 586 h 586"/>
              <a:gd name="T4" fmla="*/ 0 w 598"/>
              <a:gd name="T5" fmla="*/ 0 h 586"/>
              <a:gd name="T6" fmla="*/ 598 w 598"/>
              <a:gd name="T7" fmla="*/ 0 h 586"/>
            </a:gdLst>
            <a:ahLst/>
            <a:cxnLst>
              <a:cxn ang="0">
                <a:pos x="T0" y="T1"/>
              </a:cxn>
              <a:cxn ang="0">
                <a:pos x="T2" y="T3"/>
              </a:cxn>
              <a:cxn ang="0">
                <a:pos x="T4" y="T5"/>
              </a:cxn>
              <a:cxn ang="0">
                <a:pos x="T6" y="T7"/>
              </a:cxn>
            </a:cxnLst>
            <a:rect l="0" t="0" r="r" b="b"/>
            <a:pathLst>
              <a:path w="598" h="586">
                <a:moveTo>
                  <a:pt x="598" y="0"/>
                </a:moveTo>
                <a:lnTo>
                  <a:pt x="299" y="586"/>
                </a:lnTo>
                <a:lnTo>
                  <a:pt x="0" y="0"/>
                </a:lnTo>
                <a:lnTo>
                  <a:pt x="598" y="0"/>
                </a:lnTo>
                <a:close/>
              </a:path>
            </a:pathLst>
          </a:custGeom>
          <a:solidFill>
            <a:schemeClr val="bg1">
              <a:lumMod val="85000"/>
            </a:schemeClr>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en-US"/>
          </a:p>
        </p:txBody>
      </p:sp>
      <p:sp>
        <p:nvSpPr>
          <p:cNvPr id="17" name="Freeform 19"/>
          <p:cNvSpPr>
            <a:spLocks/>
          </p:cNvSpPr>
          <p:nvPr/>
        </p:nvSpPr>
        <p:spPr bwMode="auto">
          <a:xfrm rot="16200000">
            <a:off x="9752536" y="2946819"/>
            <a:ext cx="617504" cy="491667"/>
          </a:xfrm>
          <a:custGeom>
            <a:avLst/>
            <a:gdLst>
              <a:gd name="T0" fmla="*/ 0 w 240"/>
              <a:gd name="T1" fmla="*/ 0 h 236"/>
              <a:gd name="T2" fmla="*/ 120 w 240"/>
              <a:gd name="T3" fmla="*/ 236 h 236"/>
              <a:gd name="T4" fmla="*/ 240 w 240"/>
              <a:gd name="T5" fmla="*/ 0 h 236"/>
              <a:gd name="T6" fmla="*/ 0 w 240"/>
              <a:gd name="T7" fmla="*/ 0 h 236"/>
            </a:gdLst>
            <a:ahLst/>
            <a:cxnLst>
              <a:cxn ang="0">
                <a:pos x="T0" y="T1"/>
              </a:cxn>
              <a:cxn ang="0">
                <a:pos x="T2" y="T3"/>
              </a:cxn>
              <a:cxn ang="0">
                <a:pos x="T4" y="T5"/>
              </a:cxn>
              <a:cxn ang="0">
                <a:pos x="T6" y="T7"/>
              </a:cxn>
            </a:cxnLst>
            <a:rect l="0" t="0" r="r" b="b"/>
            <a:pathLst>
              <a:path w="240" h="236">
                <a:moveTo>
                  <a:pt x="0" y="0"/>
                </a:moveTo>
                <a:lnTo>
                  <a:pt x="120" y="236"/>
                </a:lnTo>
                <a:lnTo>
                  <a:pt x="240" y="0"/>
                </a:lnTo>
                <a:lnTo>
                  <a:pt x="0" y="0"/>
                </a:lnTo>
                <a:close/>
              </a:path>
            </a:pathLst>
          </a:custGeom>
          <a:solidFill>
            <a:schemeClr val="tx1">
              <a:lumMod val="85000"/>
              <a:lumOff val="15000"/>
            </a:schemeClr>
          </a:solidFill>
          <a:ln>
            <a:noFill/>
          </a:ln>
          <a:effectLst>
            <a:outerShdw blurRad="50800" dist="38100" dir="5400000" algn="t"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en-US"/>
          </a:p>
        </p:txBody>
      </p:sp>
      <p:sp>
        <p:nvSpPr>
          <p:cNvPr id="18" name="Rectangle 28"/>
          <p:cNvSpPr>
            <a:spLocks noChangeArrowheads="1"/>
          </p:cNvSpPr>
          <p:nvPr/>
        </p:nvSpPr>
        <p:spPr bwMode="auto">
          <a:xfrm rot="16200000">
            <a:off x="2795735" y="2965152"/>
            <a:ext cx="1534451" cy="431250"/>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9" name="Group 18"/>
          <p:cNvGrpSpPr/>
          <p:nvPr/>
        </p:nvGrpSpPr>
        <p:grpSpPr>
          <a:xfrm>
            <a:off x="3300469" y="2329932"/>
            <a:ext cx="698069" cy="1715278"/>
            <a:chOff x="2279265" y="2813319"/>
            <a:chExt cx="698069" cy="1383334"/>
          </a:xfrm>
          <a:solidFill>
            <a:schemeClr val="accent5">
              <a:lumMod val="60000"/>
              <a:lumOff val="40000"/>
            </a:schemeClr>
          </a:solidFill>
          <a:effectLst>
            <a:outerShdw blurRad="50800" dist="38100" dir="5400000" algn="t" rotWithShape="0">
              <a:prstClr val="black">
                <a:alpha val="40000"/>
              </a:prstClr>
            </a:outerShdw>
          </a:effectLst>
        </p:grpSpPr>
        <p:pic>
          <p:nvPicPr>
            <p:cNvPr id="20"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02181" y="3277903"/>
              <a:ext cx="1250001" cy="454167"/>
            </a:xfrm>
            <a:prstGeom prst="rect">
              <a:avLst/>
            </a:prstGeom>
            <a:grpFill/>
            <a:ln>
              <a:noFill/>
            </a:ln>
            <a:extLst/>
          </p:spPr>
        </p:pic>
        <p:pic>
          <p:nvPicPr>
            <p:cNvPr id="21"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657390" y="3435194"/>
              <a:ext cx="1383334" cy="139583"/>
            </a:xfrm>
            <a:prstGeom prst="rect">
              <a:avLst/>
            </a:prstGeom>
            <a:grpFill/>
            <a:ln>
              <a:noFill/>
            </a:ln>
            <a:extLst/>
          </p:spPr>
        </p:pic>
        <p:pic>
          <p:nvPicPr>
            <p:cNvPr id="22"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215876" y="3435194"/>
              <a:ext cx="1383334" cy="13958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23" name="Group 22"/>
          <p:cNvGrpSpPr>
            <a:grpSpLocks noChangeAspect="1"/>
          </p:cNvGrpSpPr>
          <p:nvPr/>
        </p:nvGrpSpPr>
        <p:grpSpPr>
          <a:xfrm>
            <a:off x="4193944" y="2886284"/>
            <a:ext cx="410480" cy="360000"/>
            <a:chOff x="-1587" y="-1587"/>
            <a:chExt cx="490537" cy="430212"/>
          </a:xfrm>
          <a:solidFill>
            <a:schemeClr val="bg1"/>
          </a:solidFill>
          <a:effectLst/>
        </p:grpSpPr>
        <p:sp>
          <p:nvSpPr>
            <p:cNvPr id="24" name="Freeform 5"/>
            <p:cNvSpPr>
              <a:spLocks/>
            </p:cNvSpPr>
            <p:nvPr/>
          </p:nvSpPr>
          <p:spPr bwMode="auto">
            <a:xfrm>
              <a:off x="74613" y="74613"/>
              <a:ext cx="176212" cy="115887"/>
            </a:xfrm>
            <a:custGeom>
              <a:avLst/>
              <a:gdLst>
                <a:gd name="T0" fmla="*/ 44 w 46"/>
                <a:gd name="T1" fmla="*/ 0 h 30"/>
                <a:gd name="T2" fmla="*/ 0 w 46"/>
                <a:gd name="T3" fmla="*/ 28 h 30"/>
                <a:gd name="T4" fmla="*/ 2 w 46"/>
                <a:gd name="T5" fmla="*/ 30 h 30"/>
                <a:gd name="T6" fmla="*/ 4 w 46"/>
                <a:gd name="T7" fmla="*/ 28 h 30"/>
                <a:gd name="T8" fmla="*/ 44 w 46"/>
                <a:gd name="T9" fmla="*/ 4 h 30"/>
                <a:gd name="T10" fmla="*/ 46 w 46"/>
                <a:gd name="T11" fmla="*/ 2 h 30"/>
                <a:gd name="T12" fmla="*/ 44 w 4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46" h="30">
                  <a:moveTo>
                    <a:pt x="44" y="0"/>
                  </a:moveTo>
                  <a:cubicBezTo>
                    <a:pt x="20" y="0"/>
                    <a:pt x="0" y="13"/>
                    <a:pt x="0" y="28"/>
                  </a:cubicBezTo>
                  <a:cubicBezTo>
                    <a:pt x="0" y="29"/>
                    <a:pt x="1" y="30"/>
                    <a:pt x="2" y="30"/>
                  </a:cubicBezTo>
                  <a:cubicBezTo>
                    <a:pt x="3" y="30"/>
                    <a:pt x="4" y="29"/>
                    <a:pt x="4" y="28"/>
                  </a:cubicBezTo>
                  <a:cubicBezTo>
                    <a:pt x="4" y="15"/>
                    <a:pt x="23" y="4"/>
                    <a:pt x="44" y="4"/>
                  </a:cubicBezTo>
                  <a:cubicBezTo>
                    <a:pt x="45" y="4"/>
                    <a:pt x="46" y="3"/>
                    <a:pt x="46" y="2"/>
                  </a:cubicBezTo>
                  <a:cubicBezTo>
                    <a:pt x="46" y="1"/>
                    <a:pt x="45" y="0"/>
                    <a:pt x="4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6"/>
            <p:cNvSpPr>
              <a:spLocks noEditPoints="1"/>
            </p:cNvSpPr>
            <p:nvPr/>
          </p:nvSpPr>
          <p:spPr bwMode="auto">
            <a:xfrm>
              <a:off x="-1587" y="-1587"/>
              <a:ext cx="490537" cy="430212"/>
            </a:xfrm>
            <a:custGeom>
              <a:avLst/>
              <a:gdLst>
                <a:gd name="T0" fmla="*/ 64 w 128"/>
                <a:gd name="T1" fmla="*/ 0 h 112"/>
                <a:gd name="T2" fmla="*/ 0 w 128"/>
                <a:gd name="T3" fmla="*/ 48 h 112"/>
                <a:gd name="T4" fmla="*/ 28 w 128"/>
                <a:gd name="T5" fmla="*/ 88 h 112"/>
                <a:gd name="T6" fmla="*/ 28 w 128"/>
                <a:gd name="T7" fmla="*/ 88 h 112"/>
                <a:gd name="T8" fmla="*/ 20 w 128"/>
                <a:gd name="T9" fmla="*/ 107 h 112"/>
                <a:gd name="T10" fmla="*/ 20 w 128"/>
                <a:gd name="T11" fmla="*/ 107 h 112"/>
                <a:gd name="T12" fmla="*/ 20 w 128"/>
                <a:gd name="T13" fmla="*/ 108 h 112"/>
                <a:gd name="T14" fmla="*/ 24 w 128"/>
                <a:gd name="T15" fmla="*/ 112 h 112"/>
                <a:gd name="T16" fmla="*/ 25 w 128"/>
                <a:gd name="T17" fmla="*/ 112 h 112"/>
                <a:gd name="T18" fmla="*/ 52 w 128"/>
                <a:gd name="T19" fmla="*/ 95 h 112"/>
                <a:gd name="T20" fmla="*/ 64 w 128"/>
                <a:gd name="T21" fmla="*/ 96 h 112"/>
                <a:gd name="T22" fmla="*/ 128 w 128"/>
                <a:gd name="T23" fmla="*/ 48 h 112"/>
                <a:gd name="T24" fmla="*/ 64 w 128"/>
                <a:gd name="T25" fmla="*/ 0 h 112"/>
                <a:gd name="T26" fmla="*/ 64 w 128"/>
                <a:gd name="T27" fmla="*/ 88 h 112"/>
                <a:gd name="T28" fmla="*/ 53 w 128"/>
                <a:gd name="T29" fmla="*/ 87 h 112"/>
                <a:gd name="T30" fmla="*/ 52 w 128"/>
                <a:gd name="T31" fmla="*/ 87 h 112"/>
                <a:gd name="T32" fmla="*/ 45 w 128"/>
                <a:gd name="T33" fmla="*/ 90 h 112"/>
                <a:gd name="T34" fmla="*/ 33 w 128"/>
                <a:gd name="T35" fmla="*/ 100 h 112"/>
                <a:gd name="T36" fmla="*/ 36 w 128"/>
                <a:gd name="T37" fmla="*/ 88 h 112"/>
                <a:gd name="T38" fmla="*/ 36 w 128"/>
                <a:gd name="T39" fmla="*/ 88 h 112"/>
                <a:gd name="T40" fmla="*/ 32 w 128"/>
                <a:gd name="T41" fmla="*/ 81 h 112"/>
                <a:gd name="T42" fmla="*/ 8 w 128"/>
                <a:gd name="T43" fmla="*/ 48 h 112"/>
                <a:gd name="T44" fmla="*/ 64 w 128"/>
                <a:gd name="T45" fmla="*/ 8 h 112"/>
                <a:gd name="T46" fmla="*/ 120 w 128"/>
                <a:gd name="T47" fmla="*/ 48 h 112"/>
                <a:gd name="T48" fmla="*/ 64 w 128"/>
                <a:gd name="T49"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12">
                  <a:moveTo>
                    <a:pt x="64" y="0"/>
                  </a:moveTo>
                  <a:cubicBezTo>
                    <a:pt x="29" y="0"/>
                    <a:pt x="0" y="21"/>
                    <a:pt x="0" y="48"/>
                  </a:cubicBezTo>
                  <a:cubicBezTo>
                    <a:pt x="0" y="65"/>
                    <a:pt x="11" y="79"/>
                    <a:pt x="28" y="88"/>
                  </a:cubicBezTo>
                  <a:cubicBezTo>
                    <a:pt x="28" y="88"/>
                    <a:pt x="28" y="88"/>
                    <a:pt x="28" y="88"/>
                  </a:cubicBezTo>
                  <a:cubicBezTo>
                    <a:pt x="28" y="95"/>
                    <a:pt x="23" y="103"/>
                    <a:pt x="20" y="107"/>
                  </a:cubicBezTo>
                  <a:cubicBezTo>
                    <a:pt x="20" y="107"/>
                    <a:pt x="20" y="107"/>
                    <a:pt x="20" y="107"/>
                  </a:cubicBezTo>
                  <a:cubicBezTo>
                    <a:pt x="20" y="107"/>
                    <a:pt x="20" y="108"/>
                    <a:pt x="20" y="108"/>
                  </a:cubicBezTo>
                  <a:cubicBezTo>
                    <a:pt x="20" y="110"/>
                    <a:pt x="22" y="112"/>
                    <a:pt x="24" y="112"/>
                  </a:cubicBezTo>
                  <a:cubicBezTo>
                    <a:pt x="24" y="112"/>
                    <a:pt x="25" y="112"/>
                    <a:pt x="25" y="112"/>
                  </a:cubicBezTo>
                  <a:cubicBezTo>
                    <a:pt x="37" y="110"/>
                    <a:pt x="49" y="98"/>
                    <a:pt x="52" y="95"/>
                  </a:cubicBezTo>
                  <a:cubicBezTo>
                    <a:pt x="56" y="96"/>
                    <a:pt x="60" y="96"/>
                    <a:pt x="64" y="96"/>
                  </a:cubicBezTo>
                  <a:cubicBezTo>
                    <a:pt x="99" y="96"/>
                    <a:pt x="128" y="75"/>
                    <a:pt x="128" y="48"/>
                  </a:cubicBezTo>
                  <a:cubicBezTo>
                    <a:pt x="128" y="21"/>
                    <a:pt x="99" y="0"/>
                    <a:pt x="64" y="0"/>
                  </a:cubicBezTo>
                  <a:close/>
                  <a:moveTo>
                    <a:pt x="64" y="88"/>
                  </a:moveTo>
                  <a:cubicBezTo>
                    <a:pt x="60" y="88"/>
                    <a:pt x="57" y="88"/>
                    <a:pt x="53" y="87"/>
                  </a:cubicBezTo>
                  <a:cubicBezTo>
                    <a:pt x="52" y="87"/>
                    <a:pt x="52" y="87"/>
                    <a:pt x="52" y="87"/>
                  </a:cubicBezTo>
                  <a:cubicBezTo>
                    <a:pt x="49" y="87"/>
                    <a:pt x="47" y="88"/>
                    <a:pt x="45" y="90"/>
                  </a:cubicBezTo>
                  <a:cubicBezTo>
                    <a:pt x="44" y="92"/>
                    <a:pt x="39" y="97"/>
                    <a:pt x="33" y="100"/>
                  </a:cubicBezTo>
                  <a:cubicBezTo>
                    <a:pt x="35" y="97"/>
                    <a:pt x="36" y="93"/>
                    <a:pt x="36" y="88"/>
                  </a:cubicBezTo>
                  <a:cubicBezTo>
                    <a:pt x="36" y="88"/>
                    <a:pt x="36" y="88"/>
                    <a:pt x="36" y="88"/>
                  </a:cubicBezTo>
                  <a:cubicBezTo>
                    <a:pt x="36" y="85"/>
                    <a:pt x="34" y="82"/>
                    <a:pt x="32" y="81"/>
                  </a:cubicBezTo>
                  <a:cubicBezTo>
                    <a:pt x="17" y="73"/>
                    <a:pt x="8" y="61"/>
                    <a:pt x="8" y="48"/>
                  </a:cubicBezTo>
                  <a:cubicBezTo>
                    <a:pt x="8" y="26"/>
                    <a:pt x="33" y="8"/>
                    <a:pt x="64" y="8"/>
                  </a:cubicBezTo>
                  <a:cubicBezTo>
                    <a:pt x="95" y="8"/>
                    <a:pt x="120" y="26"/>
                    <a:pt x="120" y="48"/>
                  </a:cubicBezTo>
                  <a:cubicBezTo>
                    <a:pt x="120" y="70"/>
                    <a:pt x="95" y="88"/>
                    <a:pt x="64" y="8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6" name="Group 25"/>
          <p:cNvGrpSpPr>
            <a:grpSpLocks noChangeAspect="1"/>
          </p:cNvGrpSpPr>
          <p:nvPr/>
        </p:nvGrpSpPr>
        <p:grpSpPr>
          <a:xfrm>
            <a:off x="5091976" y="2886285"/>
            <a:ext cx="314710" cy="360000"/>
            <a:chOff x="3175" y="3175"/>
            <a:chExt cx="430213" cy="492125"/>
          </a:xfrm>
          <a:solidFill>
            <a:schemeClr val="bg1"/>
          </a:solidFill>
          <a:effectLst/>
        </p:grpSpPr>
        <p:sp>
          <p:nvSpPr>
            <p:cNvPr id="27" name="Freeform 10"/>
            <p:cNvSpPr>
              <a:spLocks noEditPoints="1"/>
            </p:cNvSpPr>
            <p:nvPr/>
          </p:nvSpPr>
          <p:spPr bwMode="auto">
            <a:xfrm>
              <a:off x="3175" y="3175"/>
              <a:ext cx="430213" cy="492125"/>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11"/>
            <p:cNvSpPr>
              <a:spLocks noEditPoints="1"/>
            </p:cNvSpPr>
            <p:nvPr/>
          </p:nvSpPr>
          <p:spPr bwMode="auto">
            <a:xfrm>
              <a:off x="95250"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2"/>
            <p:cNvSpPr>
              <a:spLocks noEditPoints="1"/>
            </p:cNvSpPr>
            <p:nvPr/>
          </p:nvSpPr>
          <p:spPr bwMode="auto">
            <a:xfrm>
              <a:off x="187325"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13"/>
            <p:cNvSpPr>
              <a:spLocks noEditPoints="1"/>
            </p:cNvSpPr>
            <p:nvPr/>
          </p:nvSpPr>
          <p:spPr bwMode="auto">
            <a:xfrm>
              <a:off x="279400"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1" name="Group 30"/>
          <p:cNvGrpSpPr>
            <a:grpSpLocks noChangeAspect="1"/>
          </p:cNvGrpSpPr>
          <p:nvPr/>
        </p:nvGrpSpPr>
        <p:grpSpPr>
          <a:xfrm>
            <a:off x="5899203" y="2920159"/>
            <a:ext cx="399322" cy="252000"/>
            <a:chOff x="6351" y="1588"/>
            <a:chExt cx="490538" cy="309563"/>
          </a:xfrm>
          <a:solidFill>
            <a:schemeClr val="bg1"/>
          </a:solidFill>
          <a:effectLst/>
        </p:grpSpPr>
        <p:sp>
          <p:nvSpPr>
            <p:cNvPr id="32" name="Freeform 17"/>
            <p:cNvSpPr>
              <a:spLocks noEditPoints="1"/>
            </p:cNvSpPr>
            <p:nvPr/>
          </p:nvSpPr>
          <p:spPr bwMode="auto">
            <a:xfrm>
              <a:off x="6351" y="1588"/>
              <a:ext cx="490538" cy="309563"/>
            </a:xfrm>
            <a:custGeom>
              <a:avLst/>
              <a:gdLst>
                <a:gd name="T0" fmla="*/ 128 w 128"/>
                <a:gd name="T1" fmla="*/ 39 h 80"/>
                <a:gd name="T2" fmla="*/ 128 w 128"/>
                <a:gd name="T3" fmla="*/ 39 h 80"/>
                <a:gd name="T4" fmla="*/ 127 w 128"/>
                <a:gd name="T5" fmla="*/ 38 h 80"/>
                <a:gd name="T6" fmla="*/ 127 w 128"/>
                <a:gd name="T7" fmla="*/ 38 h 80"/>
                <a:gd name="T8" fmla="*/ 64 w 128"/>
                <a:gd name="T9" fmla="*/ 0 h 80"/>
                <a:gd name="T10" fmla="*/ 0 w 128"/>
                <a:gd name="T11" fmla="*/ 38 h 80"/>
                <a:gd name="T12" fmla="*/ 0 w 128"/>
                <a:gd name="T13" fmla="*/ 38 h 80"/>
                <a:gd name="T14" fmla="*/ 0 w 128"/>
                <a:gd name="T15" fmla="*/ 39 h 80"/>
                <a:gd name="T16" fmla="*/ 0 w 128"/>
                <a:gd name="T17" fmla="*/ 39 h 80"/>
                <a:gd name="T18" fmla="*/ 0 w 128"/>
                <a:gd name="T19" fmla="*/ 40 h 80"/>
                <a:gd name="T20" fmla="*/ 0 w 128"/>
                <a:gd name="T21" fmla="*/ 41 h 80"/>
                <a:gd name="T22" fmla="*/ 0 w 128"/>
                <a:gd name="T23" fmla="*/ 41 h 80"/>
                <a:gd name="T24" fmla="*/ 0 w 128"/>
                <a:gd name="T25" fmla="*/ 42 h 80"/>
                <a:gd name="T26" fmla="*/ 0 w 128"/>
                <a:gd name="T27" fmla="*/ 42 h 80"/>
                <a:gd name="T28" fmla="*/ 64 w 128"/>
                <a:gd name="T29" fmla="*/ 80 h 80"/>
                <a:gd name="T30" fmla="*/ 127 w 128"/>
                <a:gd name="T31" fmla="*/ 42 h 80"/>
                <a:gd name="T32" fmla="*/ 127 w 128"/>
                <a:gd name="T33" fmla="*/ 42 h 80"/>
                <a:gd name="T34" fmla="*/ 128 w 128"/>
                <a:gd name="T35" fmla="*/ 41 h 80"/>
                <a:gd name="T36" fmla="*/ 128 w 128"/>
                <a:gd name="T37" fmla="*/ 41 h 80"/>
                <a:gd name="T38" fmla="*/ 128 w 128"/>
                <a:gd name="T39" fmla="*/ 40 h 80"/>
                <a:gd name="T40" fmla="*/ 128 w 128"/>
                <a:gd name="T41" fmla="*/ 39 h 80"/>
                <a:gd name="T42" fmla="*/ 64 w 128"/>
                <a:gd name="T43" fmla="*/ 72 h 80"/>
                <a:gd name="T44" fmla="*/ 9 w 128"/>
                <a:gd name="T45" fmla="*/ 40 h 80"/>
                <a:gd name="T46" fmla="*/ 64 w 128"/>
                <a:gd name="T47" fmla="*/ 8 h 80"/>
                <a:gd name="T48" fmla="*/ 119 w 128"/>
                <a:gd name="T49" fmla="*/ 40 h 80"/>
                <a:gd name="T50" fmla="*/ 64 w 128"/>
                <a:gd name="T51"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80">
                  <a:moveTo>
                    <a:pt x="128" y="39"/>
                  </a:moveTo>
                  <a:cubicBezTo>
                    <a:pt x="128" y="39"/>
                    <a:pt x="128" y="39"/>
                    <a:pt x="128" y="39"/>
                  </a:cubicBezTo>
                  <a:cubicBezTo>
                    <a:pt x="128" y="39"/>
                    <a:pt x="128" y="38"/>
                    <a:pt x="127" y="38"/>
                  </a:cubicBezTo>
                  <a:cubicBezTo>
                    <a:pt x="127" y="38"/>
                    <a:pt x="127" y="38"/>
                    <a:pt x="127" y="38"/>
                  </a:cubicBezTo>
                  <a:cubicBezTo>
                    <a:pt x="116" y="16"/>
                    <a:pt x="91" y="0"/>
                    <a:pt x="64" y="0"/>
                  </a:cubicBezTo>
                  <a:cubicBezTo>
                    <a:pt x="37" y="0"/>
                    <a:pt x="12" y="16"/>
                    <a:pt x="0" y="38"/>
                  </a:cubicBezTo>
                  <a:cubicBezTo>
                    <a:pt x="0" y="38"/>
                    <a:pt x="0" y="38"/>
                    <a:pt x="0" y="38"/>
                  </a:cubicBezTo>
                  <a:cubicBezTo>
                    <a:pt x="0" y="38"/>
                    <a:pt x="0" y="38"/>
                    <a:pt x="0" y="39"/>
                  </a:cubicBezTo>
                  <a:cubicBezTo>
                    <a:pt x="0" y="39"/>
                    <a:pt x="0" y="39"/>
                    <a:pt x="0" y="39"/>
                  </a:cubicBezTo>
                  <a:cubicBezTo>
                    <a:pt x="0" y="39"/>
                    <a:pt x="0" y="40"/>
                    <a:pt x="0" y="40"/>
                  </a:cubicBezTo>
                  <a:cubicBezTo>
                    <a:pt x="0" y="40"/>
                    <a:pt x="0" y="41"/>
                    <a:pt x="0" y="41"/>
                  </a:cubicBezTo>
                  <a:cubicBezTo>
                    <a:pt x="0" y="41"/>
                    <a:pt x="0" y="41"/>
                    <a:pt x="0" y="41"/>
                  </a:cubicBezTo>
                  <a:cubicBezTo>
                    <a:pt x="0" y="41"/>
                    <a:pt x="0" y="41"/>
                    <a:pt x="0" y="42"/>
                  </a:cubicBezTo>
                  <a:cubicBezTo>
                    <a:pt x="0" y="42"/>
                    <a:pt x="0" y="42"/>
                    <a:pt x="0" y="42"/>
                  </a:cubicBezTo>
                  <a:cubicBezTo>
                    <a:pt x="12" y="64"/>
                    <a:pt x="37" y="80"/>
                    <a:pt x="64" y="80"/>
                  </a:cubicBezTo>
                  <a:cubicBezTo>
                    <a:pt x="91" y="80"/>
                    <a:pt x="116" y="64"/>
                    <a:pt x="127" y="42"/>
                  </a:cubicBezTo>
                  <a:cubicBezTo>
                    <a:pt x="127" y="42"/>
                    <a:pt x="127" y="42"/>
                    <a:pt x="127" y="42"/>
                  </a:cubicBezTo>
                  <a:cubicBezTo>
                    <a:pt x="128" y="41"/>
                    <a:pt x="128" y="41"/>
                    <a:pt x="128" y="41"/>
                  </a:cubicBezTo>
                  <a:cubicBezTo>
                    <a:pt x="128" y="41"/>
                    <a:pt x="128" y="41"/>
                    <a:pt x="128" y="41"/>
                  </a:cubicBezTo>
                  <a:cubicBezTo>
                    <a:pt x="128" y="41"/>
                    <a:pt x="128" y="40"/>
                    <a:pt x="128" y="40"/>
                  </a:cubicBezTo>
                  <a:cubicBezTo>
                    <a:pt x="128" y="40"/>
                    <a:pt x="128" y="39"/>
                    <a:pt x="128" y="39"/>
                  </a:cubicBezTo>
                  <a:close/>
                  <a:moveTo>
                    <a:pt x="64" y="72"/>
                  </a:moveTo>
                  <a:cubicBezTo>
                    <a:pt x="41" y="72"/>
                    <a:pt x="19" y="59"/>
                    <a:pt x="9" y="40"/>
                  </a:cubicBezTo>
                  <a:cubicBezTo>
                    <a:pt x="20" y="21"/>
                    <a:pt x="41" y="8"/>
                    <a:pt x="64" y="8"/>
                  </a:cubicBezTo>
                  <a:cubicBezTo>
                    <a:pt x="86" y="8"/>
                    <a:pt x="108" y="21"/>
                    <a:pt x="119" y="40"/>
                  </a:cubicBezTo>
                  <a:cubicBezTo>
                    <a:pt x="108" y="59"/>
                    <a:pt x="86" y="72"/>
                    <a:pt x="64" y="7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18"/>
            <p:cNvSpPr>
              <a:spLocks/>
            </p:cNvSpPr>
            <p:nvPr/>
          </p:nvSpPr>
          <p:spPr bwMode="auto">
            <a:xfrm>
              <a:off x="190501" y="95251"/>
              <a:ext cx="68263" cy="69850"/>
            </a:xfrm>
            <a:custGeom>
              <a:avLst/>
              <a:gdLst>
                <a:gd name="T0" fmla="*/ 16 w 18"/>
                <a:gd name="T1" fmla="*/ 0 h 18"/>
                <a:gd name="T2" fmla="*/ 16 w 18"/>
                <a:gd name="T3" fmla="*/ 0 h 18"/>
                <a:gd name="T4" fmla="*/ 0 w 18"/>
                <a:gd name="T5" fmla="*/ 16 h 18"/>
                <a:gd name="T6" fmla="*/ 2 w 18"/>
                <a:gd name="T7" fmla="*/ 18 h 18"/>
                <a:gd name="T8" fmla="*/ 4 w 18"/>
                <a:gd name="T9" fmla="*/ 16 h 18"/>
                <a:gd name="T10" fmla="*/ 16 w 18"/>
                <a:gd name="T11" fmla="*/ 4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16" y="0"/>
                    <a:pt x="16" y="0"/>
                    <a:pt x="16" y="0"/>
                  </a:cubicBezTo>
                  <a:cubicBezTo>
                    <a:pt x="7" y="0"/>
                    <a:pt x="0" y="7"/>
                    <a:pt x="0" y="16"/>
                  </a:cubicBezTo>
                  <a:cubicBezTo>
                    <a:pt x="0" y="17"/>
                    <a:pt x="1" y="18"/>
                    <a:pt x="2" y="18"/>
                  </a:cubicBezTo>
                  <a:cubicBezTo>
                    <a:pt x="3" y="18"/>
                    <a:pt x="4" y="17"/>
                    <a:pt x="4" y="16"/>
                  </a:cubicBezTo>
                  <a:cubicBezTo>
                    <a:pt x="4" y="9"/>
                    <a:pt x="9" y="4"/>
                    <a:pt x="16" y="4"/>
                  </a:cubicBezTo>
                  <a:cubicBezTo>
                    <a:pt x="16" y="4"/>
                    <a:pt x="16" y="4"/>
                    <a:pt x="16" y="4"/>
                  </a:cubicBezTo>
                  <a:cubicBezTo>
                    <a:pt x="17" y="4"/>
                    <a:pt x="18" y="3"/>
                    <a:pt x="18" y="2"/>
                  </a:cubicBezTo>
                  <a:cubicBezTo>
                    <a:pt x="18" y="1"/>
                    <a:pt x="17" y="0"/>
                    <a:pt x="1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19"/>
            <p:cNvSpPr>
              <a:spLocks noEditPoints="1"/>
            </p:cNvSpPr>
            <p:nvPr/>
          </p:nvSpPr>
          <p:spPr bwMode="auto">
            <a:xfrm>
              <a:off x="144463" y="47626"/>
              <a:ext cx="214313" cy="21748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2 h 56"/>
                <a:gd name="T12" fmla="*/ 4 w 56"/>
                <a:gd name="T13" fmla="*/ 28 h 56"/>
                <a:gd name="T14" fmla="*/ 28 w 56"/>
                <a:gd name="T15" fmla="*/ 4 h 56"/>
                <a:gd name="T16" fmla="*/ 52 w 56"/>
                <a:gd name="T17" fmla="*/ 28 h 56"/>
                <a:gd name="T18" fmla="*/ 28 w 56"/>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2" y="0"/>
                    <a:pt x="0" y="13"/>
                    <a:pt x="0" y="28"/>
                  </a:cubicBezTo>
                  <a:cubicBezTo>
                    <a:pt x="0" y="43"/>
                    <a:pt x="12" y="56"/>
                    <a:pt x="28" y="56"/>
                  </a:cubicBezTo>
                  <a:cubicBezTo>
                    <a:pt x="43" y="56"/>
                    <a:pt x="56" y="43"/>
                    <a:pt x="56" y="28"/>
                  </a:cubicBezTo>
                  <a:cubicBezTo>
                    <a:pt x="56" y="13"/>
                    <a:pt x="43" y="0"/>
                    <a:pt x="28" y="0"/>
                  </a:cubicBezTo>
                  <a:close/>
                  <a:moveTo>
                    <a:pt x="28" y="52"/>
                  </a:moveTo>
                  <a:cubicBezTo>
                    <a:pt x="15" y="52"/>
                    <a:pt x="4" y="41"/>
                    <a:pt x="4" y="28"/>
                  </a:cubicBezTo>
                  <a:cubicBezTo>
                    <a:pt x="4" y="15"/>
                    <a:pt x="15" y="4"/>
                    <a:pt x="28" y="4"/>
                  </a:cubicBezTo>
                  <a:cubicBezTo>
                    <a:pt x="41" y="4"/>
                    <a:pt x="52" y="15"/>
                    <a:pt x="52" y="28"/>
                  </a:cubicBezTo>
                  <a:cubicBezTo>
                    <a:pt x="52" y="41"/>
                    <a:pt x="41" y="52"/>
                    <a:pt x="28" y="5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5" name="Group 34"/>
          <p:cNvGrpSpPr>
            <a:grpSpLocks noChangeAspect="1"/>
          </p:cNvGrpSpPr>
          <p:nvPr/>
        </p:nvGrpSpPr>
        <p:grpSpPr>
          <a:xfrm>
            <a:off x="6794063" y="2886340"/>
            <a:ext cx="271742" cy="360000"/>
            <a:chOff x="6351" y="0"/>
            <a:chExt cx="371475" cy="492125"/>
          </a:xfrm>
          <a:solidFill>
            <a:schemeClr val="bg1"/>
          </a:solidFill>
          <a:effectLst/>
        </p:grpSpPr>
        <p:sp>
          <p:nvSpPr>
            <p:cNvPr id="36" name="Freeform 23"/>
            <p:cNvSpPr>
              <a:spLocks noEditPoints="1"/>
            </p:cNvSpPr>
            <p:nvPr/>
          </p:nvSpPr>
          <p:spPr bwMode="auto">
            <a:xfrm>
              <a:off x="98426" y="88900"/>
              <a:ext cx="185738" cy="184150"/>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4 h 48"/>
                <a:gd name="T12" fmla="*/ 44 w 48"/>
                <a:gd name="T13" fmla="*/ 24 h 48"/>
                <a:gd name="T14" fmla="*/ 24 w 48"/>
                <a:gd name="T15" fmla="*/ 44 h 48"/>
                <a:gd name="T16" fmla="*/ 4 w 48"/>
                <a:gd name="T17" fmla="*/ 24 h 48"/>
                <a:gd name="T18" fmla="*/ 24 w 48"/>
                <a:gd name="T1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1"/>
                    <a:pt x="37" y="0"/>
                    <a:pt x="24" y="0"/>
                  </a:cubicBezTo>
                  <a:cubicBezTo>
                    <a:pt x="11" y="0"/>
                    <a:pt x="0" y="11"/>
                    <a:pt x="0" y="24"/>
                  </a:cubicBezTo>
                  <a:cubicBezTo>
                    <a:pt x="0" y="37"/>
                    <a:pt x="11" y="48"/>
                    <a:pt x="24" y="48"/>
                  </a:cubicBezTo>
                  <a:close/>
                  <a:moveTo>
                    <a:pt x="24" y="4"/>
                  </a:moveTo>
                  <a:cubicBezTo>
                    <a:pt x="35" y="4"/>
                    <a:pt x="44" y="13"/>
                    <a:pt x="44" y="24"/>
                  </a:cubicBezTo>
                  <a:cubicBezTo>
                    <a:pt x="44" y="35"/>
                    <a:pt x="35" y="44"/>
                    <a:pt x="24" y="44"/>
                  </a:cubicBezTo>
                  <a:cubicBezTo>
                    <a:pt x="13" y="44"/>
                    <a:pt x="4" y="35"/>
                    <a:pt x="4" y="24"/>
                  </a:cubicBezTo>
                  <a:cubicBezTo>
                    <a:pt x="4" y="13"/>
                    <a:pt x="13" y="4"/>
                    <a:pt x="24"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24"/>
            <p:cNvSpPr>
              <a:spLocks noEditPoints="1"/>
            </p:cNvSpPr>
            <p:nvPr/>
          </p:nvSpPr>
          <p:spPr bwMode="auto">
            <a:xfrm>
              <a:off x="6351" y="0"/>
              <a:ext cx="371475" cy="492125"/>
            </a:xfrm>
            <a:custGeom>
              <a:avLst/>
              <a:gdLst>
                <a:gd name="T0" fmla="*/ 48 w 96"/>
                <a:gd name="T1" fmla="*/ 0 h 128"/>
                <a:gd name="T2" fmla="*/ 0 w 96"/>
                <a:gd name="T3" fmla="*/ 48 h 128"/>
                <a:gd name="T4" fmla="*/ 41 w 96"/>
                <a:gd name="T5" fmla="*/ 125 h 128"/>
                <a:gd name="T6" fmla="*/ 48 w 96"/>
                <a:gd name="T7" fmla="*/ 128 h 128"/>
                <a:gd name="T8" fmla="*/ 48 w 96"/>
                <a:gd name="T9" fmla="*/ 128 h 128"/>
                <a:gd name="T10" fmla="*/ 54 w 96"/>
                <a:gd name="T11" fmla="*/ 125 h 128"/>
                <a:gd name="T12" fmla="*/ 96 w 96"/>
                <a:gd name="T13" fmla="*/ 48 h 128"/>
                <a:gd name="T14" fmla="*/ 48 w 96"/>
                <a:gd name="T15" fmla="*/ 0 h 128"/>
                <a:gd name="T16" fmla="*/ 48 w 96"/>
                <a:gd name="T17" fmla="*/ 120 h 128"/>
                <a:gd name="T18" fmla="*/ 48 w 96"/>
                <a:gd name="T19" fmla="*/ 120 h 128"/>
                <a:gd name="T20" fmla="*/ 47 w 96"/>
                <a:gd name="T21" fmla="*/ 119 h 128"/>
                <a:gd name="T22" fmla="*/ 8 w 96"/>
                <a:gd name="T23" fmla="*/ 48 h 128"/>
                <a:gd name="T24" fmla="*/ 48 w 96"/>
                <a:gd name="T25" fmla="*/ 8 h 128"/>
                <a:gd name="T26" fmla="*/ 88 w 96"/>
                <a:gd name="T27" fmla="*/ 48 h 128"/>
                <a:gd name="T28" fmla="*/ 48 w 96"/>
                <a:gd name="T29"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28">
                  <a:moveTo>
                    <a:pt x="48" y="0"/>
                  </a:moveTo>
                  <a:cubicBezTo>
                    <a:pt x="22" y="0"/>
                    <a:pt x="0" y="21"/>
                    <a:pt x="0" y="48"/>
                  </a:cubicBezTo>
                  <a:cubicBezTo>
                    <a:pt x="0" y="76"/>
                    <a:pt x="24" y="105"/>
                    <a:pt x="41" y="125"/>
                  </a:cubicBezTo>
                  <a:cubicBezTo>
                    <a:pt x="42" y="125"/>
                    <a:pt x="44" y="128"/>
                    <a:pt x="48" y="128"/>
                  </a:cubicBezTo>
                  <a:cubicBezTo>
                    <a:pt x="48" y="128"/>
                    <a:pt x="48" y="128"/>
                    <a:pt x="48" y="128"/>
                  </a:cubicBezTo>
                  <a:cubicBezTo>
                    <a:pt x="52" y="128"/>
                    <a:pt x="54" y="125"/>
                    <a:pt x="54" y="125"/>
                  </a:cubicBezTo>
                  <a:cubicBezTo>
                    <a:pt x="72" y="105"/>
                    <a:pt x="96" y="76"/>
                    <a:pt x="96" y="48"/>
                  </a:cubicBezTo>
                  <a:cubicBezTo>
                    <a:pt x="96" y="21"/>
                    <a:pt x="74" y="0"/>
                    <a:pt x="48" y="0"/>
                  </a:cubicBezTo>
                  <a:close/>
                  <a:moveTo>
                    <a:pt x="48" y="120"/>
                  </a:moveTo>
                  <a:cubicBezTo>
                    <a:pt x="48" y="120"/>
                    <a:pt x="48" y="120"/>
                    <a:pt x="48" y="120"/>
                  </a:cubicBezTo>
                  <a:cubicBezTo>
                    <a:pt x="48" y="120"/>
                    <a:pt x="48" y="120"/>
                    <a:pt x="47" y="119"/>
                  </a:cubicBezTo>
                  <a:cubicBezTo>
                    <a:pt x="33" y="103"/>
                    <a:pt x="8" y="74"/>
                    <a:pt x="8" y="48"/>
                  </a:cubicBezTo>
                  <a:cubicBezTo>
                    <a:pt x="8" y="26"/>
                    <a:pt x="26" y="8"/>
                    <a:pt x="48" y="8"/>
                  </a:cubicBezTo>
                  <a:cubicBezTo>
                    <a:pt x="70" y="8"/>
                    <a:pt x="88" y="26"/>
                    <a:pt x="88" y="48"/>
                  </a:cubicBezTo>
                  <a:cubicBezTo>
                    <a:pt x="88" y="74"/>
                    <a:pt x="63" y="103"/>
                    <a:pt x="48" y="12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8" name="Freeform 28"/>
          <p:cNvSpPr>
            <a:spLocks noChangeAspect="1" noEditPoints="1"/>
          </p:cNvSpPr>
          <p:nvPr/>
        </p:nvSpPr>
        <p:spPr bwMode="auto">
          <a:xfrm>
            <a:off x="7588188" y="2870402"/>
            <a:ext cx="363802" cy="360000"/>
          </a:xfrm>
          <a:custGeom>
            <a:avLst/>
            <a:gdLst>
              <a:gd name="T0" fmla="*/ 1291 w 1334"/>
              <a:gd name="T1" fmla="*/ 1169 h 1320"/>
              <a:gd name="T2" fmla="*/ 908 w 1334"/>
              <a:gd name="T3" fmla="*/ 1017 h 1320"/>
              <a:gd name="T4" fmla="*/ 1065 w 1334"/>
              <a:gd name="T5" fmla="*/ 679 h 1320"/>
              <a:gd name="T6" fmla="*/ 960 w 1334"/>
              <a:gd name="T7" fmla="*/ 141 h 1320"/>
              <a:gd name="T8" fmla="*/ 667 w 1334"/>
              <a:gd name="T9" fmla="*/ 0 h 1320"/>
              <a:gd name="T10" fmla="*/ 374 w 1334"/>
              <a:gd name="T11" fmla="*/ 141 h 1320"/>
              <a:gd name="T12" fmla="*/ 269 w 1334"/>
              <a:gd name="T13" fmla="*/ 679 h 1320"/>
              <a:gd name="T14" fmla="*/ 426 w 1334"/>
              <a:gd name="T15" fmla="*/ 1017 h 1320"/>
              <a:gd name="T16" fmla="*/ 44 w 1334"/>
              <a:gd name="T17" fmla="*/ 1169 h 1320"/>
              <a:gd name="T18" fmla="*/ 11 w 1334"/>
              <a:gd name="T19" fmla="*/ 1262 h 1320"/>
              <a:gd name="T20" fmla="*/ 90 w 1334"/>
              <a:gd name="T21" fmla="*/ 1320 h 1320"/>
              <a:gd name="T22" fmla="*/ 1245 w 1334"/>
              <a:gd name="T23" fmla="*/ 1320 h 1320"/>
              <a:gd name="T24" fmla="*/ 1324 w 1334"/>
              <a:gd name="T25" fmla="*/ 1262 h 1320"/>
              <a:gd name="T26" fmla="*/ 1291 w 1334"/>
              <a:gd name="T27" fmla="*/ 1169 h 1320"/>
              <a:gd name="T28" fmla="*/ 843 w 1334"/>
              <a:gd name="T29" fmla="*/ 965 h 1320"/>
              <a:gd name="T30" fmla="*/ 830 w 1334"/>
              <a:gd name="T31" fmla="*/ 983 h 1320"/>
              <a:gd name="T32" fmla="*/ 505 w 1334"/>
              <a:gd name="T33" fmla="*/ 983 h 1320"/>
              <a:gd name="T34" fmla="*/ 491 w 1334"/>
              <a:gd name="T35" fmla="*/ 965 h 1320"/>
              <a:gd name="T36" fmla="*/ 344 w 1334"/>
              <a:gd name="T37" fmla="*/ 444 h 1320"/>
              <a:gd name="T38" fmla="*/ 667 w 1334"/>
              <a:gd name="T39" fmla="*/ 83 h 1320"/>
              <a:gd name="T40" fmla="*/ 991 w 1334"/>
              <a:gd name="T41" fmla="*/ 444 h 1320"/>
              <a:gd name="T42" fmla="*/ 843 w 1334"/>
              <a:gd name="T43" fmla="*/ 965 h 1320"/>
              <a:gd name="T44" fmla="*/ 90 w 1334"/>
              <a:gd name="T45" fmla="*/ 1238 h 1320"/>
              <a:gd name="T46" fmla="*/ 444 w 1334"/>
              <a:gd name="T47" fmla="*/ 1097 h 1320"/>
              <a:gd name="T48" fmla="*/ 546 w 1334"/>
              <a:gd name="T49" fmla="*/ 1075 h 1320"/>
              <a:gd name="T50" fmla="*/ 667 w 1334"/>
              <a:gd name="T51" fmla="*/ 1114 h 1320"/>
              <a:gd name="T52" fmla="*/ 788 w 1334"/>
              <a:gd name="T53" fmla="*/ 1075 h 1320"/>
              <a:gd name="T54" fmla="*/ 891 w 1334"/>
              <a:gd name="T55" fmla="*/ 1097 h 1320"/>
              <a:gd name="T56" fmla="*/ 1245 w 1334"/>
              <a:gd name="T57" fmla="*/ 1238 h 1320"/>
              <a:gd name="T58" fmla="*/ 90 w 1334"/>
              <a:gd name="T59" fmla="*/ 1238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4" h="1320">
                <a:moveTo>
                  <a:pt x="1291" y="1169"/>
                </a:moveTo>
                <a:cubicBezTo>
                  <a:pt x="1282" y="1164"/>
                  <a:pt x="1132" y="1065"/>
                  <a:pt x="908" y="1017"/>
                </a:cubicBezTo>
                <a:cubicBezTo>
                  <a:pt x="990" y="912"/>
                  <a:pt x="1043" y="773"/>
                  <a:pt x="1065" y="679"/>
                </a:cubicBezTo>
                <a:cubicBezTo>
                  <a:pt x="1096" y="550"/>
                  <a:pt x="1084" y="298"/>
                  <a:pt x="960" y="141"/>
                </a:cubicBezTo>
                <a:cubicBezTo>
                  <a:pt x="888" y="49"/>
                  <a:pt x="786" y="0"/>
                  <a:pt x="667" y="0"/>
                </a:cubicBezTo>
                <a:cubicBezTo>
                  <a:pt x="548" y="0"/>
                  <a:pt x="446" y="49"/>
                  <a:pt x="374" y="141"/>
                </a:cubicBezTo>
                <a:cubicBezTo>
                  <a:pt x="250" y="298"/>
                  <a:pt x="238" y="550"/>
                  <a:pt x="269" y="679"/>
                </a:cubicBezTo>
                <a:cubicBezTo>
                  <a:pt x="292" y="773"/>
                  <a:pt x="344" y="912"/>
                  <a:pt x="426" y="1017"/>
                </a:cubicBezTo>
                <a:cubicBezTo>
                  <a:pt x="203" y="1065"/>
                  <a:pt x="52" y="1164"/>
                  <a:pt x="44" y="1169"/>
                </a:cubicBezTo>
                <a:cubicBezTo>
                  <a:pt x="13" y="1189"/>
                  <a:pt x="0" y="1227"/>
                  <a:pt x="11" y="1262"/>
                </a:cubicBezTo>
                <a:cubicBezTo>
                  <a:pt x="21" y="1297"/>
                  <a:pt x="53" y="1320"/>
                  <a:pt x="90" y="1320"/>
                </a:cubicBezTo>
                <a:cubicBezTo>
                  <a:pt x="1245" y="1320"/>
                  <a:pt x="1245" y="1320"/>
                  <a:pt x="1245" y="1320"/>
                </a:cubicBezTo>
                <a:cubicBezTo>
                  <a:pt x="1281" y="1320"/>
                  <a:pt x="1313" y="1297"/>
                  <a:pt x="1324" y="1262"/>
                </a:cubicBezTo>
                <a:cubicBezTo>
                  <a:pt x="1334" y="1227"/>
                  <a:pt x="1321" y="1189"/>
                  <a:pt x="1291" y="1169"/>
                </a:cubicBezTo>
                <a:close/>
                <a:moveTo>
                  <a:pt x="843" y="965"/>
                </a:moveTo>
                <a:cubicBezTo>
                  <a:pt x="830" y="983"/>
                  <a:pt x="830" y="983"/>
                  <a:pt x="830" y="983"/>
                </a:cubicBezTo>
                <a:cubicBezTo>
                  <a:pt x="731" y="1096"/>
                  <a:pt x="603" y="1096"/>
                  <a:pt x="505" y="983"/>
                </a:cubicBezTo>
                <a:cubicBezTo>
                  <a:pt x="491" y="965"/>
                  <a:pt x="491" y="965"/>
                  <a:pt x="491" y="965"/>
                </a:cubicBezTo>
                <a:cubicBezTo>
                  <a:pt x="376" y="820"/>
                  <a:pt x="319" y="627"/>
                  <a:pt x="344" y="444"/>
                </a:cubicBezTo>
                <a:cubicBezTo>
                  <a:pt x="366" y="267"/>
                  <a:pt x="467" y="83"/>
                  <a:pt x="667" y="83"/>
                </a:cubicBezTo>
                <a:cubicBezTo>
                  <a:pt x="867" y="83"/>
                  <a:pt x="968" y="267"/>
                  <a:pt x="991" y="444"/>
                </a:cubicBezTo>
                <a:cubicBezTo>
                  <a:pt x="1015" y="627"/>
                  <a:pt x="958" y="820"/>
                  <a:pt x="843" y="965"/>
                </a:cubicBezTo>
                <a:close/>
                <a:moveTo>
                  <a:pt x="90" y="1238"/>
                </a:moveTo>
                <a:cubicBezTo>
                  <a:pt x="95" y="1234"/>
                  <a:pt x="235" y="1142"/>
                  <a:pt x="444" y="1097"/>
                </a:cubicBezTo>
                <a:cubicBezTo>
                  <a:pt x="546" y="1075"/>
                  <a:pt x="546" y="1075"/>
                  <a:pt x="546" y="1075"/>
                </a:cubicBezTo>
                <a:cubicBezTo>
                  <a:pt x="583" y="1099"/>
                  <a:pt x="623" y="1114"/>
                  <a:pt x="667" y="1114"/>
                </a:cubicBezTo>
                <a:cubicBezTo>
                  <a:pt x="711" y="1114"/>
                  <a:pt x="752" y="1099"/>
                  <a:pt x="788" y="1075"/>
                </a:cubicBezTo>
                <a:cubicBezTo>
                  <a:pt x="891" y="1097"/>
                  <a:pt x="891" y="1097"/>
                  <a:pt x="891" y="1097"/>
                </a:cubicBezTo>
                <a:cubicBezTo>
                  <a:pt x="1098" y="1142"/>
                  <a:pt x="1237" y="1233"/>
                  <a:pt x="1245" y="1238"/>
                </a:cubicBezTo>
                <a:lnTo>
                  <a:pt x="90" y="123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id-ID"/>
          </a:p>
        </p:txBody>
      </p:sp>
      <p:sp>
        <p:nvSpPr>
          <p:cNvPr id="39" name="Freeform 32"/>
          <p:cNvSpPr>
            <a:spLocks noChangeAspect="1" noEditPoints="1"/>
          </p:cNvSpPr>
          <p:nvPr/>
        </p:nvSpPr>
        <p:spPr bwMode="auto">
          <a:xfrm>
            <a:off x="8457708" y="2886285"/>
            <a:ext cx="375404" cy="360000"/>
          </a:xfrm>
          <a:custGeom>
            <a:avLst/>
            <a:gdLst>
              <a:gd name="T0" fmla="*/ 1654 w 1668"/>
              <a:gd name="T1" fmla="*/ 596 h 1600"/>
              <a:gd name="T2" fmla="*/ 1559 w 1668"/>
              <a:gd name="T3" fmla="*/ 518 h 1600"/>
              <a:gd name="T4" fmla="*/ 1129 w 1668"/>
              <a:gd name="T5" fmla="*/ 455 h 1600"/>
              <a:gd name="T6" fmla="*/ 942 w 1668"/>
              <a:gd name="T7" fmla="*/ 67 h 1600"/>
              <a:gd name="T8" fmla="*/ 834 w 1668"/>
              <a:gd name="T9" fmla="*/ 0 h 1600"/>
              <a:gd name="T10" fmla="*/ 726 w 1668"/>
              <a:gd name="T11" fmla="*/ 67 h 1600"/>
              <a:gd name="T12" fmla="*/ 539 w 1668"/>
              <a:gd name="T13" fmla="*/ 455 h 1600"/>
              <a:gd name="T14" fmla="*/ 109 w 1668"/>
              <a:gd name="T15" fmla="*/ 518 h 1600"/>
              <a:gd name="T16" fmla="*/ 14 w 1668"/>
              <a:gd name="T17" fmla="*/ 596 h 1600"/>
              <a:gd name="T18" fmla="*/ 42 w 1668"/>
              <a:gd name="T19" fmla="*/ 714 h 1600"/>
              <a:gd name="T20" fmla="*/ 357 w 1668"/>
              <a:gd name="T21" fmla="*/ 1029 h 1600"/>
              <a:gd name="T22" fmla="*/ 284 w 1668"/>
              <a:gd name="T23" fmla="*/ 1465 h 1600"/>
              <a:gd name="T24" fmla="*/ 333 w 1668"/>
              <a:gd name="T25" fmla="*/ 1579 h 1600"/>
              <a:gd name="T26" fmla="*/ 402 w 1668"/>
              <a:gd name="T27" fmla="*/ 1600 h 1600"/>
              <a:gd name="T28" fmla="*/ 459 w 1668"/>
              <a:gd name="T29" fmla="*/ 1586 h 1600"/>
              <a:gd name="T30" fmla="*/ 834 w 1668"/>
              <a:gd name="T31" fmla="*/ 1384 h 1600"/>
              <a:gd name="T32" fmla="*/ 1209 w 1668"/>
              <a:gd name="T33" fmla="*/ 1586 h 1600"/>
              <a:gd name="T34" fmla="*/ 1266 w 1668"/>
              <a:gd name="T35" fmla="*/ 1600 h 1600"/>
              <a:gd name="T36" fmla="*/ 1335 w 1668"/>
              <a:gd name="T37" fmla="*/ 1579 h 1600"/>
              <a:gd name="T38" fmla="*/ 1384 w 1668"/>
              <a:gd name="T39" fmla="*/ 1465 h 1600"/>
              <a:gd name="T40" fmla="*/ 1311 w 1668"/>
              <a:gd name="T41" fmla="*/ 1029 h 1600"/>
              <a:gd name="T42" fmla="*/ 1626 w 1668"/>
              <a:gd name="T43" fmla="*/ 714 h 1600"/>
              <a:gd name="T44" fmla="*/ 1654 w 1668"/>
              <a:gd name="T45" fmla="*/ 596 h 1600"/>
              <a:gd name="T46" fmla="*/ 1226 w 1668"/>
              <a:gd name="T47" fmla="*/ 948 h 1600"/>
              <a:gd name="T48" fmla="*/ 1193 w 1668"/>
              <a:gd name="T49" fmla="*/ 1048 h 1600"/>
              <a:gd name="T50" fmla="*/ 1266 w 1668"/>
              <a:gd name="T51" fmla="*/ 1484 h 1600"/>
              <a:gd name="T52" fmla="*/ 892 w 1668"/>
              <a:gd name="T53" fmla="*/ 1282 h 1600"/>
              <a:gd name="T54" fmla="*/ 834 w 1668"/>
              <a:gd name="T55" fmla="*/ 1268 h 1600"/>
              <a:gd name="T56" fmla="*/ 776 w 1668"/>
              <a:gd name="T57" fmla="*/ 1282 h 1600"/>
              <a:gd name="T58" fmla="*/ 402 w 1668"/>
              <a:gd name="T59" fmla="*/ 1484 h 1600"/>
              <a:gd name="T60" fmla="*/ 475 w 1668"/>
              <a:gd name="T61" fmla="*/ 1048 h 1600"/>
              <a:gd name="T62" fmla="*/ 442 w 1668"/>
              <a:gd name="T63" fmla="*/ 948 h 1600"/>
              <a:gd name="T64" fmla="*/ 127 w 1668"/>
              <a:gd name="T65" fmla="*/ 633 h 1600"/>
              <a:gd name="T66" fmla="*/ 557 w 1668"/>
              <a:gd name="T67" fmla="*/ 569 h 1600"/>
              <a:gd name="T68" fmla="*/ 647 w 1668"/>
              <a:gd name="T69" fmla="*/ 504 h 1600"/>
              <a:gd name="T70" fmla="*/ 834 w 1668"/>
              <a:gd name="T71" fmla="*/ 116 h 1600"/>
              <a:gd name="T72" fmla="*/ 1021 w 1668"/>
              <a:gd name="T73" fmla="*/ 504 h 1600"/>
              <a:gd name="T74" fmla="*/ 1111 w 1668"/>
              <a:gd name="T75" fmla="*/ 569 h 1600"/>
              <a:gd name="T76" fmla="*/ 1541 w 1668"/>
              <a:gd name="T77" fmla="*/ 633 h 1600"/>
              <a:gd name="T78" fmla="*/ 1226 w 1668"/>
              <a:gd name="T79" fmla="*/ 948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8" h="1600">
                <a:moveTo>
                  <a:pt x="1654" y="596"/>
                </a:moveTo>
                <a:cubicBezTo>
                  <a:pt x="1639" y="555"/>
                  <a:pt x="1603" y="525"/>
                  <a:pt x="1559" y="518"/>
                </a:cubicBezTo>
                <a:cubicBezTo>
                  <a:pt x="1129" y="455"/>
                  <a:pt x="1129" y="455"/>
                  <a:pt x="1129" y="455"/>
                </a:cubicBezTo>
                <a:cubicBezTo>
                  <a:pt x="942" y="67"/>
                  <a:pt x="942" y="67"/>
                  <a:pt x="942" y="67"/>
                </a:cubicBezTo>
                <a:cubicBezTo>
                  <a:pt x="922" y="26"/>
                  <a:pt x="880" y="0"/>
                  <a:pt x="834" y="0"/>
                </a:cubicBezTo>
                <a:cubicBezTo>
                  <a:pt x="788" y="0"/>
                  <a:pt x="746" y="26"/>
                  <a:pt x="726" y="67"/>
                </a:cubicBezTo>
                <a:cubicBezTo>
                  <a:pt x="539" y="455"/>
                  <a:pt x="539" y="455"/>
                  <a:pt x="539" y="455"/>
                </a:cubicBezTo>
                <a:cubicBezTo>
                  <a:pt x="109" y="518"/>
                  <a:pt x="109" y="518"/>
                  <a:pt x="109" y="518"/>
                </a:cubicBezTo>
                <a:cubicBezTo>
                  <a:pt x="65" y="525"/>
                  <a:pt x="29" y="555"/>
                  <a:pt x="14" y="596"/>
                </a:cubicBezTo>
                <a:cubicBezTo>
                  <a:pt x="0" y="638"/>
                  <a:pt x="11" y="683"/>
                  <a:pt x="42" y="714"/>
                </a:cubicBezTo>
                <a:cubicBezTo>
                  <a:pt x="357" y="1029"/>
                  <a:pt x="357" y="1029"/>
                  <a:pt x="357" y="1029"/>
                </a:cubicBezTo>
                <a:cubicBezTo>
                  <a:pt x="284" y="1465"/>
                  <a:pt x="284" y="1465"/>
                  <a:pt x="284" y="1465"/>
                </a:cubicBezTo>
                <a:cubicBezTo>
                  <a:pt x="277" y="1509"/>
                  <a:pt x="296" y="1553"/>
                  <a:pt x="333" y="1579"/>
                </a:cubicBezTo>
                <a:cubicBezTo>
                  <a:pt x="353" y="1593"/>
                  <a:pt x="378" y="1600"/>
                  <a:pt x="402" y="1600"/>
                </a:cubicBezTo>
                <a:cubicBezTo>
                  <a:pt x="421" y="1600"/>
                  <a:pt x="441" y="1595"/>
                  <a:pt x="459" y="1586"/>
                </a:cubicBezTo>
                <a:cubicBezTo>
                  <a:pt x="834" y="1384"/>
                  <a:pt x="834" y="1384"/>
                  <a:pt x="834" y="1384"/>
                </a:cubicBezTo>
                <a:cubicBezTo>
                  <a:pt x="1209" y="1586"/>
                  <a:pt x="1209" y="1586"/>
                  <a:pt x="1209" y="1586"/>
                </a:cubicBezTo>
                <a:cubicBezTo>
                  <a:pt x="1227" y="1595"/>
                  <a:pt x="1247" y="1600"/>
                  <a:pt x="1266" y="1600"/>
                </a:cubicBezTo>
                <a:cubicBezTo>
                  <a:pt x="1290" y="1600"/>
                  <a:pt x="1315" y="1593"/>
                  <a:pt x="1335" y="1579"/>
                </a:cubicBezTo>
                <a:cubicBezTo>
                  <a:pt x="1372" y="1553"/>
                  <a:pt x="1391" y="1509"/>
                  <a:pt x="1384" y="1465"/>
                </a:cubicBezTo>
                <a:cubicBezTo>
                  <a:pt x="1311" y="1029"/>
                  <a:pt x="1311" y="1029"/>
                  <a:pt x="1311" y="1029"/>
                </a:cubicBezTo>
                <a:cubicBezTo>
                  <a:pt x="1626" y="714"/>
                  <a:pt x="1626" y="714"/>
                  <a:pt x="1626" y="714"/>
                </a:cubicBezTo>
                <a:cubicBezTo>
                  <a:pt x="1657" y="683"/>
                  <a:pt x="1668" y="638"/>
                  <a:pt x="1654" y="596"/>
                </a:cubicBezTo>
                <a:close/>
                <a:moveTo>
                  <a:pt x="1226" y="948"/>
                </a:moveTo>
                <a:cubicBezTo>
                  <a:pt x="1199" y="974"/>
                  <a:pt x="1187" y="1011"/>
                  <a:pt x="1193" y="1048"/>
                </a:cubicBezTo>
                <a:cubicBezTo>
                  <a:pt x="1266" y="1484"/>
                  <a:pt x="1266" y="1484"/>
                  <a:pt x="1266" y="1484"/>
                </a:cubicBezTo>
                <a:cubicBezTo>
                  <a:pt x="892" y="1282"/>
                  <a:pt x="892" y="1282"/>
                  <a:pt x="892" y="1282"/>
                </a:cubicBezTo>
                <a:cubicBezTo>
                  <a:pt x="874" y="1272"/>
                  <a:pt x="854" y="1268"/>
                  <a:pt x="834" y="1268"/>
                </a:cubicBezTo>
                <a:cubicBezTo>
                  <a:pt x="814" y="1268"/>
                  <a:pt x="794" y="1272"/>
                  <a:pt x="776" y="1282"/>
                </a:cubicBezTo>
                <a:cubicBezTo>
                  <a:pt x="402" y="1484"/>
                  <a:pt x="402" y="1484"/>
                  <a:pt x="402" y="1484"/>
                </a:cubicBezTo>
                <a:cubicBezTo>
                  <a:pt x="475" y="1048"/>
                  <a:pt x="475" y="1048"/>
                  <a:pt x="475" y="1048"/>
                </a:cubicBezTo>
                <a:cubicBezTo>
                  <a:pt x="481" y="1011"/>
                  <a:pt x="469" y="974"/>
                  <a:pt x="442" y="948"/>
                </a:cubicBezTo>
                <a:cubicBezTo>
                  <a:pt x="127" y="633"/>
                  <a:pt x="127" y="633"/>
                  <a:pt x="127" y="633"/>
                </a:cubicBezTo>
                <a:cubicBezTo>
                  <a:pt x="557" y="569"/>
                  <a:pt x="557" y="569"/>
                  <a:pt x="557" y="569"/>
                </a:cubicBezTo>
                <a:cubicBezTo>
                  <a:pt x="596" y="564"/>
                  <a:pt x="630" y="539"/>
                  <a:pt x="647" y="504"/>
                </a:cubicBezTo>
                <a:cubicBezTo>
                  <a:pt x="834" y="116"/>
                  <a:pt x="834" y="116"/>
                  <a:pt x="834" y="116"/>
                </a:cubicBezTo>
                <a:cubicBezTo>
                  <a:pt x="1021" y="504"/>
                  <a:pt x="1021" y="504"/>
                  <a:pt x="1021" y="504"/>
                </a:cubicBezTo>
                <a:cubicBezTo>
                  <a:pt x="1038" y="539"/>
                  <a:pt x="1071" y="564"/>
                  <a:pt x="1111" y="569"/>
                </a:cubicBezTo>
                <a:cubicBezTo>
                  <a:pt x="1541" y="633"/>
                  <a:pt x="1541" y="633"/>
                  <a:pt x="1541" y="633"/>
                </a:cubicBezTo>
                <a:lnTo>
                  <a:pt x="1226" y="948"/>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id-ID"/>
          </a:p>
        </p:txBody>
      </p:sp>
      <p:sp>
        <p:nvSpPr>
          <p:cNvPr id="40" name="TextBox 39"/>
          <p:cNvSpPr txBox="1"/>
          <p:nvPr/>
        </p:nvSpPr>
        <p:spPr>
          <a:xfrm>
            <a:off x="4085179" y="3308003"/>
            <a:ext cx="635495" cy="307777"/>
          </a:xfrm>
          <a:prstGeom prst="rect">
            <a:avLst/>
          </a:prstGeom>
          <a:noFill/>
        </p:spPr>
        <p:txBody>
          <a:bodyPr wrap="none" rtlCol="0">
            <a:spAutoFit/>
          </a:bodyPr>
          <a:lstStyle/>
          <a:p>
            <a:pPr algn="ctr"/>
            <a:r>
              <a:rPr lang="id-ID" sz="1400" dirty="0" smtClean="0">
                <a:solidFill>
                  <a:schemeClr val="bg1"/>
                </a:solidFill>
              </a:rPr>
              <a:t>WHAT</a:t>
            </a:r>
            <a:endParaRPr lang="id-ID" sz="1400" dirty="0">
              <a:solidFill>
                <a:schemeClr val="bg1"/>
              </a:solidFill>
            </a:endParaRPr>
          </a:p>
        </p:txBody>
      </p:sp>
      <p:sp>
        <p:nvSpPr>
          <p:cNvPr id="41" name="TextBox 40"/>
          <p:cNvSpPr txBox="1"/>
          <p:nvPr/>
        </p:nvSpPr>
        <p:spPr>
          <a:xfrm>
            <a:off x="4958730" y="3305804"/>
            <a:ext cx="545341" cy="307777"/>
          </a:xfrm>
          <a:prstGeom prst="rect">
            <a:avLst/>
          </a:prstGeom>
          <a:noFill/>
        </p:spPr>
        <p:txBody>
          <a:bodyPr wrap="none" rtlCol="0">
            <a:spAutoFit/>
          </a:bodyPr>
          <a:lstStyle/>
          <a:p>
            <a:pPr algn="ctr"/>
            <a:r>
              <a:rPr lang="id-ID" sz="1400" dirty="0" smtClean="0">
                <a:solidFill>
                  <a:schemeClr val="bg1"/>
                </a:solidFill>
              </a:rPr>
              <a:t>WHY</a:t>
            </a:r>
            <a:endParaRPr lang="id-ID" sz="1400" dirty="0">
              <a:solidFill>
                <a:schemeClr val="bg1"/>
              </a:solidFill>
            </a:endParaRPr>
          </a:p>
        </p:txBody>
      </p:sp>
      <p:sp>
        <p:nvSpPr>
          <p:cNvPr id="42" name="TextBox 41"/>
          <p:cNvSpPr txBox="1"/>
          <p:nvPr/>
        </p:nvSpPr>
        <p:spPr>
          <a:xfrm>
            <a:off x="5727266" y="3308003"/>
            <a:ext cx="731290" cy="307777"/>
          </a:xfrm>
          <a:prstGeom prst="rect">
            <a:avLst/>
          </a:prstGeom>
          <a:noFill/>
        </p:spPr>
        <p:txBody>
          <a:bodyPr wrap="none" rtlCol="0">
            <a:spAutoFit/>
          </a:bodyPr>
          <a:lstStyle/>
          <a:p>
            <a:pPr algn="ctr"/>
            <a:r>
              <a:rPr lang="id-ID" sz="1400" dirty="0" smtClean="0">
                <a:solidFill>
                  <a:schemeClr val="bg1"/>
                </a:solidFill>
              </a:rPr>
              <a:t>WHERE</a:t>
            </a:r>
            <a:endParaRPr lang="id-ID" sz="1400" dirty="0">
              <a:solidFill>
                <a:schemeClr val="bg1"/>
              </a:solidFill>
            </a:endParaRPr>
          </a:p>
        </p:txBody>
      </p:sp>
      <p:sp>
        <p:nvSpPr>
          <p:cNvPr id="43" name="TextBox 42"/>
          <p:cNvSpPr txBox="1"/>
          <p:nvPr/>
        </p:nvSpPr>
        <p:spPr>
          <a:xfrm>
            <a:off x="6615831" y="3305804"/>
            <a:ext cx="660757" cy="307777"/>
          </a:xfrm>
          <a:prstGeom prst="rect">
            <a:avLst/>
          </a:prstGeom>
          <a:noFill/>
        </p:spPr>
        <p:txBody>
          <a:bodyPr wrap="none" rtlCol="0">
            <a:spAutoFit/>
          </a:bodyPr>
          <a:lstStyle/>
          <a:p>
            <a:pPr algn="ctr"/>
            <a:r>
              <a:rPr lang="id-ID" sz="1400" dirty="0" smtClean="0">
                <a:solidFill>
                  <a:schemeClr val="bg1"/>
                </a:solidFill>
              </a:rPr>
              <a:t>WHEN</a:t>
            </a:r>
            <a:endParaRPr lang="id-ID" sz="1400" dirty="0">
              <a:solidFill>
                <a:schemeClr val="bg1"/>
              </a:solidFill>
            </a:endParaRPr>
          </a:p>
        </p:txBody>
      </p:sp>
      <p:sp>
        <p:nvSpPr>
          <p:cNvPr id="44" name="TextBox 43"/>
          <p:cNvSpPr txBox="1"/>
          <p:nvPr/>
        </p:nvSpPr>
        <p:spPr>
          <a:xfrm>
            <a:off x="7519821" y="3308003"/>
            <a:ext cx="575799" cy="307777"/>
          </a:xfrm>
          <a:prstGeom prst="rect">
            <a:avLst/>
          </a:prstGeom>
          <a:noFill/>
        </p:spPr>
        <p:txBody>
          <a:bodyPr wrap="none" rtlCol="0">
            <a:spAutoFit/>
          </a:bodyPr>
          <a:lstStyle/>
          <a:p>
            <a:pPr algn="ctr"/>
            <a:r>
              <a:rPr lang="id-ID" sz="1400" dirty="0" smtClean="0">
                <a:solidFill>
                  <a:schemeClr val="bg1"/>
                </a:solidFill>
              </a:rPr>
              <a:t>WHO</a:t>
            </a:r>
            <a:endParaRPr lang="id-ID" sz="1400" dirty="0">
              <a:solidFill>
                <a:schemeClr val="bg1"/>
              </a:solidFill>
            </a:endParaRPr>
          </a:p>
        </p:txBody>
      </p:sp>
      <p:sp>
        <p:nvSpPr>
          <p:cNvPr id="45" name="TextBox 44"/>
          <p:cNvSpPr txBox="1"/>
          <p:nvPr/>
        </p:nvSpPr>
        <p:spPr>
          <a:xfrm>
            <a:off x="8363771" y="3305804"/>
            <a:ext cx="573875" cy="307777"/>
          </a:xfrm>
          <a:prstGeom prst="rect">
            <a:avLst/>
          </a:prstGeom>
          <a:noFill/>
        </p:spPr>
        <p:txBody>
          <a:bodyPr wrap="none" rtlCol="0">
            <a:spAutoFit/>
          </a:bodyPr>
          <a:lstStyle/>
          <a:p>
            <a:pPr algn="ctr"/>
            <a:r>
              <a:rPr lang="id-ID" sz="1400" dirty="0" smtClean="0">
                <a:solidFill>
                  <a:schemeClr val="bg1"/>
                </a:solidFill>
              </a:rPr>
              <a:t>HOW</a:t>
            </a:r>
            <a:endParaRPr lang="id-ID" sz="1400" dirty="0">
              <a:solidFill>
                <a:schemeClr val="bg1"/>
              </a:solidFill>
            </a:endParaRPr>
          </a:p>
        </p:txBody>
      </p:sp>
      <p:sp>
        <p:nvSpPr>
          <p:cNvPr id="46" name="TextBox 92"/>
          <p:cNvSpPr txBox="1"/>
          <p:nvPr/>
        </p:nvSpPr>
        <p:spPr>
          <a:xfrm>
            <a:off x="947341" y="4614069"/>
            <a:ext cx="10297317" cy="818040"/>
          </a:xfrm>
          <a:prstGeom prst="rect">
            <a:avLst/>
          </a:prstGeom>
          <a:noFill/>
        </p:spPr>
        <p:txBody>
          <a:bodyPr wrap="square" rIns="144000" bIns="36000" numCol="1" spcCol="360000"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100" dirty="0" smtClean="0">
                <a:solidFill>
                  <a:schemeClr val="bg1">
                    <a:lumMod val="65000"/>
                  </a:schemeClr>
                </a:solidFill>
                <a:ea typeface="Roboto" panose="02000000000000000000" pitchFamily="2" charset="0"/>
              </a:rPr>
              <a:t>B</a:t>
            </a:r>
            <a:r>
              <a:rPr lang="en-US" sz="1100" dirty="0" smtClean="0">
                <a:solidFill>
                  <a:schemeClr val="bg1">
                    <a:lumMod val="65000"/>
                  </a:schemeClr>
                </a:solidFill>
                <a:ea typeface="Roboto" panose="02000000000000000000" pitchFamily="2" charset="0"/>
              </a:rPr>
              <a:t>y </a:t>
            </a:r>
            <a:r>
              <a:rPr lang="en-US" sz="1100" dirty="0">
                <a:solidFill>
                  <a:schemeClr val="bg1">
                    <a:lumMod val="65000"/>
                  </a:schemeClr>
                </a:solidFill>
                <a:ea typeface="Roboto" panose="02000000000000000000" pitchFamily="2" charset="0"/>
              </a:rPr>
              <a:t>injected humor, or randomized words which don't look even slightly </a:t>
            </a:r>
            <a:r>
              <a:rPr lang="en-US" sz="1100" dirty="0" smtClean="0">
                <a:solidFill>
                  <a:schemeClr val="bg1">
                    <a:lumMod val="65000"/>
                  </a:schemeClr>
                </a:solidFill>
                <a:ea typeface="Roboto" panose="02000000000000000000" pitchFamily="2" charset="0"/>
              </a:rPr>
              <a:t>believable.</a:t>
            </a:r>
            <a:r>
              <a:rPr lang="id-ID" sz="1100" dirty="0" smtClean="0">
                <a:solidFill>
                  <a:schemeClr val="bg1">
                    <a:lumMod val="65000"/>
                  </a:schemeClr>
                </a:solidFill>
                <a:ea typeface="Roboto" panose="02000000000000000000" pitchFamily="2" charset="0"/>
              </a:rPr>
              <a:t> </a:t>
            </a:r>
            <a:r>
              <a:rPr lang="en-US" sz="1100" dirty="0" smtClean="0">
                <a:solidFill>
                  <a:schemeClr val="bg1">
                    <a:lumMod val="65000"/>
                  </a:schemeClr>
                </a:solidFill>
                <a:ea typeface="Roboto" panose="02000000000000000000" pitchFamily="2" charset="0"/>
              </a:rPr>
              <a:t>If </a:t>
            </a:r>
            <a:r>
              <a:rPr lang="en-US" sz="1100" dirty="0">
                <a:solidFill>
                  <a:schemeClr val="bg1">
                    <a:lumMod val="65000"/>
                  </a:schemeClr>
                </a:solidFill>
                <a:ea typeface="Roboto" panose="02000000000000000000" pitchFamily="2" charset="0"/>
              </a:rPr>
              <a:t>you are going to use a passage of </a:t>
            </a:r>
            <a:r>
              <a:rPr lang="en-US" sz="1100" dirty="0" err="1">
                <a:solidFill>
                  <a:schemeClr val="bg1">
                    <a:lumMod val="65000"/>
                  </a:schemeClr>
                </a:solidFill>
                <a:ea typeface="Roboto" panose="02000000000000000000" pitchFamily="2" charset="0"/>
              </a:rPr>
              <a:t>Lorem</a:t>
            </a:r>
            <a:r>
              <a:rPr lang="en-US" sz="1100" dirty="0">
                <a:solidFill>
                  <a:schemeClr val="bg1">
                    <a:lumMod val="65000"/>
                  </a:schemeClr>
                </a:solidFill>
                <a:ea typeface="Roboto" panose="02000000000000000000" pitchFamily="2" charset="0"/>
              </a:rPr>
              <a:t> </a:t>
            </a:r>
            <a:r>
              <a:rPr lang="en-US" sz="1100" dirty="0" err="1">
                <a:solidFill>
                  <a:schemeClr val="bg1">
                    <a:lumMod val="65000"/>
                  </a:schemeClr>
                </a:solidFill>
                <a:ea typeface="Roboto" panose="02000000000000000000" pitchFamily="2" charset="0"/>
              </a:rPr>
              <a:t>Ipsum</a:t>
            </a:r>
            <a:r>
              <a:rPr lang="en-US" sz="1100" dirty="0">
                <a:solidFill>
                  <a:schemeClr val="bg1">
                    <a:lumMod val="65000"/>
                  </a:schemeClr>
                </a:solidFill>
                <a:ea typeface="Roboto" panose="02000000000000000000" pitchFamily="2" charset="0"/>
              </a:rPr>
              <a:t>, you need to be sure there isn't anything embarrassing hidden in the middle of </a:t>
            </a:r>
            <a:r>
              <a:rPr lang="en-US" sz="1100" dirty="0" err="1" smtClean="0">
                <a:solidFill>
                  <a:schemeClr val="bg1">
                    <a:lumMod val="65000"/>
                  </a:schemeClr>
                </a:solidFill>
                <a:ea typeface="Roboto" panose="02000000000000000000" pitchFamily="2" charset="0"/>
              </a:rPr>
              <a:t>tex</a:t>
            </a:r>
            <a:r>
              <a:rPr lang="id-ID" sz="1100" dirty="0" smtClean="0">
                <a:solidFill>
                  <a:schemeClr val="bg1">
                    <a:lumMod val="65000"/>
                  </a:schemeClr>
                </a:solidFill>
                <a:ea typeface="Roboto" panose="02000000000000000000" pitchFamily="2" charset="0"/>
              </a:rPr>
              <a:t>t. </a:t>
            </a:r>
            <a:r>
              <a:rPr lang="en-US" sz="1100" dirty="0">
                <a:solidFill>
                  <a:schemeClr val="bg1">
                    <a:lumMod val="65000"/>
                  </a:schemeClr>
                </a:solidFill>
                <a:ea typeface="Roboto" panose="02000000000000000000" pitchFamily="2" charset="0"/>
              </a:rPr>
              <a:t>There are many variations of passages of </a:t>
            </a:r>
            <a:r>
              <a:rPr lang="en-US" sz="1100" dirty="0" err="1">
                <a:solidFill>
                  <a:schemeClr val="bg1">
                    <a:lumMod val="65000"/>
                  </a:schemeClr>
                </a:solidFill>
                <a:ea typeface="Roboto" panose="02000000000000000000" pitchFamily="2" charset="0"/>
              </a:rPr>
              <a:t>Lorem</a:t>
            </a:r>
            <a:r>
              <a:rPr lang="en-US" sz="1100" dirty="0">
                <a:solidFill>
                  <a:schemeClr val="bg1">
                    <a:lumMod val="65000"/>
                  </a:schemeClr>
                </a:solidFill>
                <a:ea typeface="Roboto" panose="02000000000000000000" pitchFamily="2" charset="0"/>
              </a:rPr>
              <a:t> </a:t>
            </a:r>
            <a:r>
              <a:rPr lang="en-US" sz="1100" dirty="0" err="1">
                <a:solidFill>
                  <a:schemeClr val="bg1">
                    <a:lumMod val="65000"/>
                  </a:schemeClr>
                </a:solidFill>
                <a:ea typeface="Roboto" panose="02000000000000000000" pitchFamily="2" charset="0"/>
              </a:rPr>
              <a:t>Ipsum</a:t>
            </a:r>
            <a:r>
              <a:rPr lang="en-US" sz="1100" dirty="0">
                <a:solidFill>
                  <a:schemeClr val="bg1">
                    <a:lumMod val="65000"/>
                  </a:schemeClr>
                </a:solidFill>
                <a:ea typeface="Roboto" panose="02000000000000000000" pitchFamily="2" charset="0"/>
              </a:rPr>
              <a:t> available, but the majority have suffered alteration in some form, by injected humor, or randomized words which don't look even slightly believable</a:t>
            </a:r>
            <a:r>
              <a:rPr lang="en-US" sz="1100" dirty="0" smtClean="0">
                <a:solidFill>
                  <a:schemeClr val="bg1">
                    <a:lumMod val="65000"/>
                  </a:schemeClr>
                </a:solidFill>
                <a:ea typeface="Roboto" panose="02000000000000000000" pitchFamily="2" charset="0"/>
              </a:rPr>
              <a:t>.</a:t>
            </a:r>
            <a:endParaRPr lang="en-US" sz="1100" i="1" dirty="0">
              <a:solidFill>
                <a:schemeClr val="bg1">
                  <a:lumMod val="65000"/>
                </a:schemeClr>
              </a:solidFill>
              <a:ea typeface="Roboto" panose="02000000000000000000" pitchFamily="2" charset="0"/>
            </a:endParaRPr>
          </a:p>
        </p:txBody>
      </p:sp>
    </p:spTree>
    <p:extLst>
      <p:ext uri="{BB962C8B-B14F-4D97-AF65-F5344CB8AC3E}">
        <p14:creationId xmlns:p14="http://schemas.microsoft.com/office/powerpoint/2010/main" val="2068772076"/>
      </p:ext>
    </p:extLst>
  </p:cSld>
  <p:clrMapOvr>
    <a:masterClrMapping/>
  </p:clrMapOvr>
  <p:transition spd="slow" advClick="0" advTm="1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16" presetClass="entr" presetSubtype="42"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arn(outHorizontal)">
                                      <p:cBhvr>
                                        <p:cTn id="14" dur="750"/>
                                        <p:tgtEl>
                                          <p:spTgt spid="19"/>
                                        </p:tgtEl>
                                      </p:cBhvr>
                                    </p:animEffect>
                                  </p:childTnLst>
                                </p:cTn>
                              </p:par>
                            </p:childTnLst>
                          </p:cTn>
                        </p:par>
                        <p:par>
                          <p:cTn id="15" fill="hold">
                            <p:stCondLst>
                              <p:cond delay="1250"/>
                            </p:stCondLst>
                            <p:childTnLst>
                              <p:par>
                                <p:cTn id="16" presetID="22" presetClass="entr" presetSubtype="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750"/>
                                        <p:tgtEl>
                                          <p:spTgt spid="5"/>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750"/>
                                        <p:tgtEl>
                                          <p:spTgt spid="7"/>
                                        </p:tgtEl>
                                      </p:cBhvr>
                                    </p:animEffect>
                                  </p:childTnLst>
                                </p:cTn>
                              </p:par>
                            </p:childTnLst>
                          </p:cTn>
                        </p:par>
                        <p:par>
                          <p:cTn id="23" fill="hold">
                            <p:stCondLst>
                              <p:cond delay="275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750"/>
                                        <p:tgtEl>
                                          <p:spTgt spid="10"/>
                                        </p:tgtEl>
                                      </p:cBhvr>
                                    </p:animEffect>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750"/>
                                        <p:tgtEl>
                                          <p:spTgt spid="11"/>
                                        </p:tgtEl>
                                      </p:cBhvr>
                                    </p:animEffect>
                                  </p:childTnLst>
                                </p:cTn>
                              </p:par>
                            </p:childTnLst>
                          </p:cTn>
                        </p:par>
                        <p:par>
                          <p:cTn id="31" fill="hold">
                            <p:stCondLst>
                              <p:cond delay="425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750"/>
                                        <p:tgtEl>
                                          <p:spTgt spid="12"/>
                                        </p:tgtEl>
                                      </p:cBhvr>
                                    </p:animEffect>
                                  </p:childTnLst>
                                </p:cTn>
                              </p:par>
                            </p:childTnLst>
                          </p:cTn>
                        </p:par>
                        <p:par>
                          <p:cTn id="35" fill="hold">
                            <p:stCondLst>
                              <p:cond delay="5000"/>
                            </p:stCondLst>
                            <p:childTnLst>
                              <p:par>
                                <p:cTn id="36" presetID="22" presetClass="entr" presetSubtype="8"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750"/>
                                        <p:tgtEl>
                                          <p:spTgt spid="13"/>
                                        </p:tgtEl>
                                      </p:cBhvr>
                                    </p:animEffect>
                                  </p:childTnLst>
                                </p:cTn>
                              </p:par>
                            </p:childTnLst>
                          </p:cTn>
                        </p:par>
                        <p:par>
                          <p:cTn id="39" fill="hold">
                            <p:stCondLst>
                              <p:cond delay="575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750"/>
                                        <p:tgtEl>
                                          <p:spTgt spid="14"/>
                                        </p:tgtEl>
                                      </p:cBhvr>
                                    </p:animEffect>
                                  </p:childTnLst>
                                </p:cTn>
                              </p:par>
                            </p:childTnLst>
                          </p:cTn>
                        </p:par>
                        <p:par>
                          <p:cTn id="43" fill="hold">
                            <p:stCondLst>
                              <p:cond delay="65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750"/>
                                        <p:tgtEl>
                                          <p:spTgt spid="16"/>
                                        </p:tgtEl>
                                      </p:cBhvr>
                                    </p:animEffect>
                                  </p:childTnLst>
                                </p:cTn>
                              </p:par>
                            </p:childTnLst>
                          </p:cTn>
                        </p:par>
                        <p:par>
                          <p:cTn id="47" fill="hold">
                            <p:stCondLst>
                              <p:cond delay="7250"/>
                            </p:stCondLst>
                            <p:childTnLst>
                              <p:par>
                                <p:cTn id="48" presetID="22" presetClass="entr" presetSubtype="2"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right)">
                                      <p:cBhvr>
                                        <p:cTn id="50" dur="500"/>
                                        <p:tgtEl>
                                          <p:spTgt spid="17"/>
                                        </p:tgtEl>
                                      </p:cBhvr>
                                    </p:animEffect>
                                  </p:childTnLst>
                                </p:cTn>
                              </p:par>
                            </p:childTnLst>
                          </p:cTn>
                        </p:par>
                        <p:par>
                          <p:cTn id="51" fill="hold">
                            <p:stCondLst>
                              <p:cond delay="7750"/>
                            </p:stCondLst>
                            <p:childTnLst>
                              <p:par>
                                <p:cTn id="52" presetID="10" presetClass="entr" presetSubtype="0"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par>
                          <p:cTn id="55" fill="hold">
                            <p:stCondLst>
                              <p:cond delay="8250"/>
                            </p:stCondLst>
                            <p:childTnLst>
                              <p:par>
                                <p:cTn id="56" presetID="10" presetClass="entr" presetSubtype="0" fill="hold"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par>
                          <p:cTn id="59" fill="hold">
                            <p:stCondLst>
                              <p:cond delay="8750"/>
                            </p:stCondLst>
                            <p:childTnLst>
                              <p:par>
                                <p:cTn id="60" presetID="10" presetClass="entr" presetSubtype="0" fill="hold"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9250"/>
                            </p:stCondLst>
                            <p:childTnLst>
                              <p:par>
                                <p:cTn id="64" presetID="10" presetClass="entr" presetSubtype="0" fill="hold" nodeType="after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childTnLst>
                          </p:cTn>
                        </p:par>
                        <p:par>
                          <p:cTn id="67" fill="hold">
                            <p:stCondLst>
                              <p:cond delay="9750"/>
                            </p:stCondLst>
                            <p:childTnLst>
                              <p:par>
                                <p:cTn id="68" presetID="10" presetClass="entr" presetSubtype="0"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childTnLst>
                          </p:cTn>
                        </p:par>
                        <p:par>
                          <p:cTn id="71" fill="hold">
                            <p:stCondLst>
                              <p:cond delay="10250"/>
                            </p:stCondLst>
                            <p:childTnLst>
                              <p:par>
                                <p:cTn id="72" presetID="10" presetClass="entr" presetSubtype="0" fill="hold" grpId="0" nodeType="after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fade">
                                      <p:cBhvr>
                                        <p:cTn id="74" dur="500"/>
                                        <p:tgtEl>
                                          <p:spTgt spid="39"/>
                                        </p:tgtEl>
                                      </p:cBhvr>
                                    </p:animEffect>
                                  </p:childTnLst>
                                </p:cTn>
                              </p:par>
                            </p:childTnLst>
                          </p:cTn>
                        </p:par>
                        <p:par>
                          <p:cTn id="75" fill="hold">
                            <p:stCondLst>
                              <p:cond delay="10750"/>
                            </p:stCondLst>
                            <p:childTnLst>
                              <p:par>
                                <p:cTn id="76" presetID="10" presetClass="entr" presetSubtype="0" fill="hold" grpId="0"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childTnLst>
                          </p:cTn>
                        </p:par>
                        <p:par>
                          <p:cTn id="82" fill="hold">
                            <p:stCondLst>
                              <p:cond delay="11250"/>
                            </p:stCondLst>
                            <p:childTnLst>
                              <p:par>
                                <p:cTn id="83" presetID="10" presetClass="entr" presetSubtype="0" fill="hold" grpId="0" nodeType="after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fade">
                                      <p:cBhvr>
                                        <p:cTn id="85" dur="500"/>
                                        <p:tgtEl>
                                          <p:spTgt spid="4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par>
                          <p:cTn id="89" fill="hold">
                            <p:stCondLst>
                              <p:cond delay="11750"/>
                            </p:stCondLst>
                            <p:childTnLst>
                              <p:par>
                                <p:cTn id="90" presetID="10" presetClass="entr" presetSubtype="0" fill="hold" grpId="0" nodeType="after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500"/>
                                        <p:tgtEl>
                                          <p:spTgt spid="4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fade">
                                      <p:cBhvr>
                                        <p:cTn id="95" dur="500"/>
                                        <p:tgtEl>
                                          <p:spTgt spid="43"/>
                                        </p:tgtEl>
                                      </p:cBhvr>
                                    </p:animEffect>
                                  </p:childTnLst>
                                </p:cTn>
                              </p:par>
                            </p:childTnLst>
                          </p:cTn>
                        </p:par>
                        <p:par>
                          <p:cTn id="96" fill="hold">
                            <p:stCondLst>
                              <p:cond delay="12250"/>
                            </p:stCondLst>
                            <p:childTnLst>
                              <p:par>
                                <p:cTn id="97" presetID="22" presetClass="entr" presetSubtype="1"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wipe(up)">
                                      <p:cBhvr>
                                        <p:cTn id="9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 grpId="0" animBg="1"/>
      <p:bldP spid="7" grpId="0" animBg="1"/>
      <p:bldP spid="10" grpId="0" animBg="1"/>
      <p:bldP spid="11" grpId="0" animBg="1"/>
      <p:bldP spid="12" grpId="0" animBg="1"/>
      <p:bldP spid="13" grpId="0" animBg="1"/>
      <p:bldP spid="14" grpId="0" animBg="1"/>
      <p:bldP spid="16" grpId="0" animBg="1"/>
      <p:bldP spid="17" grpId="0" animBg="1"/>
      <p:bldP spid="38" grpId="0" animBg="1"/>
      <p:bldP spid="39" grpId="0" animBg="1"/>
      <p:bldP spid="40" grpId="0"/>
      <p:bldP spid="41" grpId="0"/>
      <p:bldP spid="42" grpId="0"/>
      <p:bldP spid="43" grpId="0"/>
      <p:bldP spid="44" grpId="0"/>
      <p:bldP spid="45"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17</a:t>
            </a:fld>
            <a:endParaRPr lang="id-ID" sz="1200" dirty="0">
              <a:solidFill>
                <a:schemeClr val="bg1"/>
              </a:solidFill>
            </a:endParaRPr>
          </a:p>
        </p:txBody>
      </p:sp>
      <p:grpSp>
        <p:nvGrpSpPr>
          <p:cNvPr id="6" name="Group 5"/>
          <p:cNvGrpSpPr/>
          <p:nvPr/>
        </p:nvGrpSpPr>
        <p:grpSpPr>
          <a:xfrm>
            <a:off x="-21270" y="4552646"/>
            <a:ext cx="1341967" cy="2334382"/>
            <a:chOff x="1739900" y="1803400"/>
            <a:chExt cx="1006475" cy="1750786"/>
          </a:xfrm>
          <a:solidFill>
            <a:schemeClr val="accent1"/>
          </a:solidFill>
        </p:grpSpPr>
        <p:sp>
          <p:nvSpPr>
            <p:cNvPr id="7" name="Freeform 27"/>
            <p:cNvSpPr>
              <a:spLocks/>
            </p:cNvSpPr>
            <p:nvPr/>
          </p:nvSpPr>
          <p:spPr bwMode="auto">
            <a:xfrm>
              <a:off x="2351088" y="1868488"/>
              <a:ext cx="76200" cy="58738"/>
            </a:xfrm>
            <a:custGeom>
              <a:avLst/>
              <a:gdLst>
                <a:gd name="T0" fmla="*/ 19 w 48"/>
                <a:gd name="T1" fmla="*/ 22 h 37"/>
                <a:gd name="T2" fmla="*/ 48 w 48"/>
                <a:gd name="T3" fmla="*/ 37 h 37"/>
                <a:gd name="T4" fmla="*/ 48 w 48"/>
                <a:gd name="T5" fmla="*/ 28 h 37"/>
                <a:gd name="T6" fmla="*/ 0 w 48"/>
                <a:gd name="T7" fmla="*/ 0 h 37"/>
                <a:gd name="T8" fmla="*/ 0 w 48"/>
                <a:gd name="T9" fmla="*/ 15 h 37"/>
                <a:gd name="T10" fmla="*/ 19 w 48"/>
                <a:gd name="T11" fmla="*/ 26 h 37"/>
                <a:gd name="T12" fmla="*/ 19 w 48"/>
                <a:gd name="T13" fmla="*/ 22 h 37"/>
              </a:gdLst>
              <a:ahLst/>
              <a:cxnLst>
                <a:cxn ang="0">
                  <a:pos x="T0" y="T1"/>
                </a:cxn>
                <a:cxn ang="0">
                  <a:pos x="T2" y="T3"/>
                </a:cxn>
                <a:cxn ang="0">
                  <a:pos x="T4" y="T5"/>
                </a:cxn>
                <a:cxn ang="0">
                  <a:pos x="T6" y="T7"/>
                </a:cxn>
                <a:cxn ang="0">
                  <a:pos x="T8" y="T9"/>
                </a:cxn>
                <a:cxn ang="0">
                  <a:pos x="T10" y="T11"/>
                </a:cxn>
                <a:cxn ang="0">
                  <a:pos x="T12" y="T13"/>
                </a:cxn>
              </a:cxnLst>
              <a:rect l="0" t="0" r="r" b="b"/>
              <a:pathLst>
                <a:path w="48" h="37">
                  <a:moveTo>
                    <a:pt x="19" y="22"/>
                  </a:moveTo>
                  <a:lnTo>
                    <a:pt x="48" y="37"/>
                  </a:lnTo>
                  <a:lnTo>
                    <a:pt x="48" y="28"/>
                  </a:lnTo>
                  <a:lnTo>
                    <a:pt x="0" y="0"/>
                  </a:lnTo>
                  <a:lnTo>
                    <a:pt x="0" y="15"/>
                  </a:lnTo>
                  <a:lnTo>
                    <a:pt x="19" y="26"/>
                  </a:lnTo>
                  <a:lnTo>
                    <a:pt x="1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8" name="Freeform 28"/>
            <p:cNvSpPr>
              <a:spLocks/>
            </p:cNvSpPr>
            <p:nvPr/>
          </p:nvSpPr>
          <p:spPr bwMode="auto">
            <a:xfrm>
              <a:off x="2274888" y="1803400"/>
              <a:ext cx="152400" cy="109538"/>
            </a:xfrm>
            <a:custGeom>
              <a:avLst/>
              <a:gdLst>
                <a:gd name="T0" fmla="*/ 96 w 96"/>
                <a:gd name="T1" fmla="*/ 69 h 69"/>
                <a:gd name="T2" fmla="*/ 0 w 96"/>
                <a:gd name="T3" fmla="*/ 0 h 69"/>
                <a:gd name="T4" fmla="*/ 48 w 96"/>
                <a:gd name="T5" fmla="*/ 41 h 69"/>
                <a:gd name="T6" fmla="*/ 96 w 96"/>
                <a:gd name="T7" fmla="*/ 69 h 69"/>
              </a:gdLst>
              <a:ahLst/>
              <a:cxnLst>
                <a:cxn ang="0">
                  <a:pos x="T0" y="T1"/>
                </a:cxn>
                <a:cxn ang="0">
                  <a:pos x="T2" y="T3"/>
                </a:cxn>
                <a:cxn ang="0">
                  <a:pos x="T4" y="T5"/>
                </a:cxn>
                <a:cxn ang="0">
                  <a:pos x="T6" y="T7"/>
                </a:cxn>
              </a:cxnLst>
              <a:rect l="0" t="0" r="r" b="b"/>
              <a:pathLst>
                <a:path w="96" h="69">
                  <a:moveTo>
                    <a:pt x="96" y="69"/>
                  </a:moveTo>
                  <a:lnTo>
                    <a:pt x="0" y="0"/>
                  </a:lnTo>
                  <a:lnTo>
                    <a:pt x="48" y="41"/>
                  </a:lnTo>
                  <a:lnTo>
                    <a:pt x="96"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9" name="Freeform 29"/>
            <p:cNvSpPr>
              <a:spLocks noEditPoints="1"/>
            </p:cNvSpPr>
            <p:nvPr/>
          </p:nvSpPr>
          <p:spPr bwMode="auto">
            <a:xfrm>
              <a:off x="2374900" y="1889125"/>
              <a:ext cx="88900" cy="144463"/>
            </a:xfrm>
            <a:custGeom>
              <a:avLst/>
              <a:gdLst>
                <a:gd name="T0" fmla="*/ 56 w 56"/>
                <a:gd name="T1" fmla="*/ 33 h 91"/>
                <a:gd name="T2" fmla="*/ 0 w 56"/>
                <a:gd name="T3" fmla="*/ 63 h 91"/>
                <a:gd name="T4" fmla="*/ 46 w 56"/>
                <a:gd name="T5" fmla="*/ 35 h 91"/>
                <a:gd name="T6" fmla="*/ 52 w 56"/>
                <a:gd name="T7" fmla="*/ 54 h 91"/>
                <a:gd name="T8" fmla="*/ 46 w 56"/>
                <a:gd name="T9" fmla="*/ 35 h 91"/>
                <a:gd name="T10" fmla="*/ 46 w 56"/>
                <a:gd name="T11" fmla="*/ 35 h 91"/>
                <a:gd name="T12" fmla="*/ 39 w 56"/>
                <a:gd name="T13" fmla="*/ 46 h 91"/>
                <a:gd name="T14" fmla="*/ 30 w 56"/>
                <a:gd name="T15" fmla="*/ 26 h 91"/>
                <a:gd name="T16" fmla="*/ 37 w 56"/>
                <a:gd name="T17" fmla="*/ 46 h 91"/>
                <a:gd name="T18" fmla="*/ 30 w 56"/>
                <a:gd name="T19" fmla="*/ 26 h 91"/>
                <a:gd name="T20" fmla="*/ 28 w 56"/>
                <a:gd name="T21" fmla="*/ 26 h 91"/>
                <a:gd name="T22" fmla="*/ 22 w 56"/>
                <a:gd name="T23" fmla="*/ 37 h 91"/>
                <a:gd name="T24" fmla="*/ 13 w 56"/>
                <a:gd name="T25" fmla="*/ 18 h 91"/>
                <a:gd name="T26" fmla="*/ 20 w 56"/>
                <a:gd name="T27" fmla="*/ 37 h 91"/>
                <a:gd name="T28" fmla="*/ 13 w 56"/>
                <a:gd name="T29" fmla="*/ 18 h 91"/>
                <a:gd name="T30" fmla="*/ 11 w 56"/>
                <a:gd name="T31" fmla="*/ 15 h 91"/>
                <a:gd name="T32" fmla="*/ 4 w 56"/>
                <a:gd name="T33" fmla="*/ 28 h 91"/>
                <a:gd name="T34" fmla="*/ 46 w 56"/>
                <a:gd name="T35" fmla="*/ 61 h 91"/>
                <a:gd name="T36" fmla="*/ 52 w 56"/>
                <a:gd name="T37" fmla="*/ 78 h 91"/>
                <a:gd name="T38" fmla="*/ 46 w 56"/>
                <a:gd name="T39" fmla="*/ 61 h 91"/>
                <a:gd name="T40" fmla="*/ 46 w 56"/>
                <a:gd name="T41" fmla="*/ 61 h 91"/>
                <a:gd name="T42" fmla="*/ 39 w 56"/>
                <a:gd name="T43" fmla="*/ 72 h 91"/>
                <a:gd name="T44" fmla="*/ 30 w 56"/>
                <a:gd name="T45" fmla="*/ 52 h 91"/>
                <a:gd name="T46" fmla="*/ 37 w 56"/>
                <a:gd name="T47" fmla="*/ 70 h 91"/>
                <a:gd name="T48" fmla="*/ 30 w 56"/>
                <a:gd name="T49" fmla="*/ 52 h 91"/>
                <a:gd name="T50" fmla="*/ 28 w 56"/>
                <a:gd name="T51" fmla="*/ 50 h 91"/>
                <a:gd name="T52" fmla="*/ 22 w 56"/>
                <a:gd name="T53" fmla="*/ 63 h 91"/>
                <a:gd name="T54" fmla="*/ 13 w 56"/>
                <a:gd name="T55" fmla="*/ 44 h 91"/>
                <a:gd name="T56" fmla="*/ 20 w 56"/>
                <a:gd name="T57" fmla="*/ 61 h 91"/>
                <a:gd name="T58" fmla="*/ 13 w 56"/>
                <a:gd name="T59" fmla="*/ 44 h 91"/>
                <a:gd name="T60" fmla="*/ 11 w 56"/>
                <a:gd name="T61" fmla="*/ 41 h 91"/>
                <a:gd name="T62" fmla="*/ 4 w 56"/>
                <a:gd name="T63" fmla="*/ 5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 h="91">
                  <a:moveTo>
                    <a:pt x="56" y="91"/>
                  </a:moveTo>
                  <a:lnTo>
                    <a:pt x="56" y="33"/>
                  </a:lnTo>
                  <a:lnTo>
                    <a:pt x="0" y="0"/>
                  </a:lnTo>
                  <a:lnTo>
                    <a:pt x="0" y="63"/>
                  </a:lnTo>
                  <a:lnTo>
                    <a:pt x="56" y="91"/>
                  </a:lnTo>
                  <a:close/>
                  <a:moveTo>
                    <a:pt x="46" y="35"/>
                  </a:moveTo>
                  <a:lnTo>
                    <a:pt x="52" y="39"/>
                  </a:lnTo>
                  <a:lnTo>
                    <a:pt x="52" y="54"/>
                  </a:lnTo>
                  <a:lnTo>
                    <a:pt x="46" y="50"/>
                  </a:lnTo>
                  <a:lnTo>
                    <a:pt x="46" y="35"/>
                  </a:lnTo>
                  <a:close/>
                  <a:moveTo>
                    <a:pt x="39" y="31"/>
                  </a:moveTo>
                  <a:lnTo>
                    <a:pt x="46" y="35"/>
                  </a:lnTo>
                  <a:lnTo>
                    <a:pt x="46" y="50"/>
                  </a:lnTo>
                  <a:lnTo>
                    <a:pt x="39" y="46"/>
                  </a:lnTo>
                  <a:lnTo>
                    <a:pt x="39" y="31"/>
                  </a:lnTo>
                  <a:close/>
                  <a:moveTo>
                    <a:pt x="30" y="26"/>
                  </a:moveTo>
                  <a:lnTo>
                    <a:pt x="37" y="31"/>
                  </a:lnTo>
                  <a:lnTo>
                    <a:pt x="37" y="46"/>
                  </a:lnTo>
                  <a:lnTo>
                    <a:pt x="30" y="41"/>
                  </a:lnTo>
                  <a:lnTo>
                    <a:pt x="30" y="26"/>
                  </a:lnTo>
                  <a:close/>
                  <a:moveTo>
                    <a:pt x="22" y="22"/>
                  </a:moveTo>
                  <a:lnTo>
                    <a:pt x="28" y="26"/>
                  </a:lnTo>
                  <a:lnTo>
                    <a:pt x="28" y="41"/>
                  </a:lnTo>
                  <a:lnTo>
                    <a:pt x="22" y="37"/>
                  </a:lnTo>
                  <a:lnTo>
                    <a:pt x="22" y="22"/>
                  </a:lnTo>
                  <a:close/>
                  <a:moveTo>
                    <a:pt x="13" y="18"/>
                  </a:moveTo>
                  <a:lnTo>
                    <a:pt x="20" y="20"/>
                  </a:lnTo>
                  <a:lnTo>
                    <a:pt x="20" y="37"/>
                  </a:lnTo>
                  <a:lnTo>
                    <a:pt x="13" y="33"/>
                  </a:lnTo>
                  <a:lnTo>
                    <a:pt x="13" y="18"/>
                  </a:lnTo>
                  <a:close/>
                  <a:moveTo>
                    <a:pt x="4" y="13"/>
                  </a:moveTo>
                  <a:lnTo>
                    <a:pt x="11" y="15"/>
                  </a:lnTo>
                  <a:lnTo>
                    <a:pt x="11" y="31"/>
                  </a:lnTo>
                  <a:lnTo>
                    <a:pt x="4" y="28"/>
                  </a:lnTo>
                  <a:lnTo>
                    <a:pt x="4" y="13"/>
                  </a:lnTo>
                  <a:close/>
                  <a:moveTo>
                    <a:pt x="46" y="61"/>
                  </a:moveTo>
                  <a:lnTo>
                    <a:pt x="52" y="65"/>
                  </a:lnTo>
                  <a:lnTo>
                    <a:pt x="52" y="78"/>
                  </a:lnTo>
                  <a:lnTo>
                    <a:pt x="46" y="76"/>
                  </a:lnTo>
                  <a:lnTo>
                    <a:pt x="46" y="61"/>
                  </a:lnTo>
                  <a:close/>
                  <a:moveTo>
                    <a:pt x="39" y="57"/>
                  </a:moveTo>
                  <a:lnTo>
                    <a:pt x="46" y="61"/>
                  </a:lnTo>
                  <a:lnTo>
                    <a:pt x="46" y="74"/>
                  </a:lnTo>
                  <a:lnTo>
                    <a:pt x="39" y="72"/>
                  </a:lnTo>
                  <a:lnTo>
                    <a:pt x="39" y="57"/>
                  </a:lnTo>
                  <a:close/>
                  <a:moveTo>
                    <a:pt x="30" y="52"/>
                  </a:moveTo>
                  <a:lnTo>
                    <a:pt x="37" y="54"/>
                  </a:lnTo>
                  <a:lnTo>
                    <a:pt x="37" y="70"/>
                  </a:lnTo>
                  <a:lnTo>
                    <a:pt x="30" y="67"/>
                  </a:lnTo>
                  <a:lnTo>
                    <a:pt x="30" y="52"/>
                  </a:lnTo>
                  <a:close/>
                  <a:moveTo>
                    <a:pt x="22" y="48"/>
                  </a:moveTo>
                  <a:lnTo>
                    <a:pt x="28" y="50"/>
                  </a:lnTo>
                  <a:lnTo>
                    <a:pt x="28" y="65"/>
                  </a:lnTo>
                  <a:lnTo>
                    <a:pt x="22" y="63"/>
                  </a:lnTo>
                  <a:lnTo>
                    <a:pt x="22" y="48"/>
                  </a:lnTo>
                  <a:close/>
                  <a:moveTo>
                    <a:pt x="13" y="44"/>
                  </a:moveTo>
                  <a:lnTo>
                    <a:pt x="20" y="46"/>
                  </a:lnTo>
                  <a:lnTo>
                    <a:pt x="20" y="61"/>
                  </a:lnTo>
                  <a:lnTo>
                    <a:pt x="13" y="59"/>
                  </a:lnTo>
                  <a:lnTo>
                    <a:pt x="13" y="44"/>
                  </a:lnTo>
                  <a:close/>
                  <a:moveTo>
                    <a:pt x="4" y="39"/>
                  </a:moveTo>
                  <a:lnTo>
                    <a:pt x="11" y="41"/>
                  </a:lnTo>
                  <a:lnTo>
                    <a:pt x="11" y="59"/>
                  </a:lnTo>
                  <a:lnTo>
                    <a:pt x="4" y="54"/>
                  </a:lnTo>
                  <a:lnTo>
                    <a:pt x="4"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0" name="Freeform 30"/>
            <p:cNvSpPr>
              <a:spLocks noEditPoints="1"/>
            </p:cNvSpPr>
            <p:nvPr/>
          </p:nvSpPr>
          <p:spPr bwMode="auto">
            <a:xfrm>
              <a:off x="1982788" y="1985963"/>
              <a:ext cx="406400" cy="696913"/>
            </a:xfrm>
            <a:custGeom>
              <a:avLst/>
              <a:gdLst>
                <a:gd name="T0" fmla="*/ 42 w 256"/>
                <a:gd name="T1" fmla="*/ 56 h 439"/>
                <a:gd name="T2" fmla="*/ 83 w 256"/>
                <a:gd name="T3" fmla="*/ 52 h 439"/>
                <a:gd name="T4" fmla="*/ 150 w 256"/>
                <a:gd name="T5" fmla="*/ 28 h 439"/>
                <a:gd name="T6" fmla="*/ 241 w 256"/>
                <a:gd name="T7" fmla="*/ 17 h 439"/>
                <a:gd name="T8" fmla="*/ 42 w 256"/>
                <a:gd name="T9" fmla="*/ 67 h 439"/>
                <a:gd name="T10" fmla="*/ 109 w 256"/>
                <a:gd name="T11" fmla="*/ 74 h 439"/>
                <a:gd name="T12" fmla="*/ 150 w 256"/>
                <a:gd name="T13" fmla="*/ 69 h 439"/>
                <a:gd name="T14" fmla="*/ 217 w 256"/>
                <a:gd name="T15" fmla="*/ 48 h 439"/>
                <a:gd name="T16" fmla="*/ 74 w 256"/>
                <a:gd name="T17" fmla="*/ 89 h 439"/>
                <a:gd name="T18" fmla="*/ 109 w 256"/>
                <a:gd name="T19" fmla="*/ 84 h 439"/>
                <a:gd name="T20" fmla="*/ 176 w 256"/>
                <a:gd name="T21" fmla="*/ 93 h 439"/>
                <a:gd name="T22" fmla="*/ 217 w 256"/>
                <a:gd name="T23" fmla="*/ 89 h 439"/>
                <a:gd name="T24" fmla="*/ 50 w 256"/>
                <a:gd name="T25" fmla="*/ 117 h 439"/>
                <a:gd name="T26" fmla="*/ 141 w 256"/>
                <a:gd name="T27" fmla="*/ 108 h 439"/>
                <a:gd name="T28" fmla="*/ 176 w 256"/>
                <a:gd name="T29" fmla="*/ 104 h 439"/>
                <a:gd name="T30" fmla="*/ 241 w 256"/>
                <a:gd name="T31" fmla="*/ 112 h 439"/>
                <a:gd name="T32" fmla="*/ 50 w 256"/>
                <a:gd name="T33" fmla="*/ 156 h 439"/>
                <a:gd name="T34" fmla="*/ 115 w 256"/>
                <a:gd name="T35" fmla="*/ 134 h 439"/>
                <a:gd name="T36" fmla="*/ 208 w 256"/>
                <a:gd name="T37" fmla="*/ 128 h 439"/>
                <a:gd name="T38" fmla="*/ 241 w 256"/>
                <a:gd name="T39" fmla="*/ 123 h 439"/>
                <a:gd name="T40" fmla="*/ 74 w 256"/>
                <a:gd name="T41" fmla="*/ 180 h 439"/>
                <a:gd name="T42" fmla="*/ 115 w 256"/>
                <a:gd name="T43" fmla="*/ 175 h 439"/>
                <a:gd name="T44" fmla="*/ 182 w 256"/>
                <a:gd name="T45" fmla="*/ 156 h 439"/>
                <a:gd name="T46" fmla="*/ 42 w 256"/>
                <a:gd name="T47" fmla="*/ 193 h 439"/>
                <a:gd name="T48" fmla="*/ 74 w 256"/>
                <a:gd name="T49" fmla="*/ 188 h 439"/>
                <a:gd name="T50" fmla="*/ 141 w 256"/>
                <a:gd name="T51" fmla="*/ 199 h 439"/>
                <a:gd name="T52" fmla="*/ 182 w 256"/>
                <a:gd name="T53" fmla="*/ 197 h 439"/>
                <a:gd name="T54" fmla="*/ 16 w 256"/>
                <a:gd name="T55" fmla="*/ 219 h 439"/>
                <a:gd name="T56" fmla="*/ 109 w 256"/>
                <a:gd name="T57" fmla="*/ 212 h 439"/>
                <a:gd name="T58" fmla="*/ 141 w 256"/>
                <a:gd name="T59" fmla="*/ 210 h 439"/>
                <a:gd name="T60" fmla="*/ 208 w 256"/>
                <a:gd name="T61" fmla="*/ 221 h 439"/>
                <a:gd name="T62" fmla="*/ 16 w 256"/>
                <a:gd name="T63" fmla="*/ 257 h 439"/>
                <a:gd name="T64" fmla="*/ 83 w 256"/>
                <a:gd name="T65" fmla="*/ 238 h 439"/>
                <a:gd name="T66" fmla="*/ 176 w 256"/>
                <a:gd name="T67" fmla="*/ 234 h 439"/>
                <a:gd name="T68" fmla="*/ 208 w 256"/>
                <a:gd name="T69" fmla="*/ 232 h 439"/>
                <a:gd name="T70" fmla="*/ 42 w 256"/>
                <a:gd name="T71" fmla="*/ 281 h 439"/>
                <a:gd name="T72" fmla="*/ 83 w 256"/>
                <a:gd name="T73" fmla="*/ 279 h 439"/>
                <a:gd name="T74" fmla="*/ 150 w 256"/>
                <a:gd name="T75" fmla="*/ 262 h 439"/>
                <a:gd name="T76" fmla="*/ 241 w 256"/>
                <a:gd name="T77" fmla="*/ 255 h 439"/>
                <a:gd name="T78" fmla="*/ 42 w 256"/>
                <a:gd name="T79" fmla="*/ 292 h 439"/>
                <a:gd name="T80" fmla="*/ 109 w 256"/>
                <a:gd name="T81" fmla="*/ 303 h 439"/>
                <a:gd name="T82" fmla="*/ 150 w 256"/>
                <a:gd name="T83" fmla="*/ 301 h 439"/>
                <a:gd name="T84" fmla="*/ 217 w 256"/>
                <a:gd name="T85" fmla="*/ 283 h 439"/>
                <a:gd name="T86" fmla="*/ 74 w 256"/>
                <a:gd name="T87" fmla="*/ 316 h 439"/>
                <a:gd name="T88" fmla="*/ 109 w 256"/>
                <a:gd name="T89" fmla="*/ 314 h 439"/>
                <a:gd name="T90" fmla="*/ 176 w 256"/>
                <a:gd name="T91" fmla="*/ 327 h 439"/>
                <a:gd name="T92" fmla="*/ 217 w 256"/>
                <a:gd name="T93" fmla="*/ 325 h 439"/>
                <a:gd name="T94" fmla="*/ 50 w 256"/>
                <a:gd name="T95" fmla="*/ 342 h 439"/>
                <a:gd name="T96" fmla="*/ 141 w 256"/>
                <a:gd name="T97" fmla="*/ 338 h 439"/>
                <a:gd name="T98" fmla="*/ 176 w 256"/>
                <a:gd name="T99" fmla="*/ 338 h 439"/>
                <a:gd name="T100" fmla="*/ 241 w 256"/>
                <a:gd name="T101" fmla="*/ 351 h 439"/>
                <a:gd name="T102" fmla="*/ 50 w 256"/>
                <a:gd name="T103" fmla="*/ 381 h 439"/>
                <a:gd name="T104" fmla="*/ 115 w 256"/>
                <a:gd name="T105" fmla="*/ 364 h 439"/>
                <a:gd name="T106" fmla="*/ 208 w 256"/>
                <a:gd name="T107" fmla="*/ 361 h 439"/>
                <a:gd name="T108" fmla="*/ 241 w 256"/>
                <a:gd name="T109" fmla="*/ 361 h 439"/>
                <a:gd name="T110" fmla="*/ 74 w 256"/>
                <a:gd name="T111" fmla="*/ 405 h 439"/>
                <a:gd name="T112" fmla="*/ 115 w 256"/>
                <a:gd name="T113" fmla="*/ 405 h 439"/>
                <a:gd name="T114" fmla="*/ 182 w 256"/>
                <a:gd name="T115" fmla="*/ 390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6" h="439">
                  <a:moveTo>
                    <a:pt x="256" y="0"/>
                  </a:moveTo>
                  <a:lnTo>
                    <a:pt x="256" y="439"/>
                  </a:lnTo>
                  <a:lnTo>
                    <a:pt x="0" y="439"/>
                  </a:lnTo>
                  <a:lnTo>
                    <a:pt x="0" y="32"/>
                  </a:lnTo>
                  <a:lnTo>
                    <a:pt x="256" y="0"/>
                  </a:lnTo>
                  <a:close/>
                  <a:moveTo>
                    <a:pt x="42" y="41"/>
                  </a:moveTo>
                  <a:lnTo>
                    <a:pt x="16" y="45"/>
                  </a:lnTo>
                  <a:lnTo>
                    <a:pt x="16" y="61"/>
                  </a:lnTo>
                  <a:lnTo>
                    <a:pt x="42" y="56"/>
                  </a:lnTo>
                  <a:lnTo>
                    <a:pt x="42" y="41"/>
                  </a:lnTo>
                  <a:close/>
                  <a:moveTo>
                    <a:pt x="74" y="39"/>
                  </a:moveTo>
                  <a:lnTo>
                    <a:pt x="50" y="41"/>
                  </a:lnTo>
                  <a:lnTo>
                    <a:pt x="50" y="56"/>
                  </a:lnTo>
                  <a:lnTo>
                    <a:pt x="74" y="54"/>
                  </a:lnTo>
                  <a:lnTo>
                    <a:pt x="74" y="39"/>
                  </a:lnTo>
                  <a:close/>
                  <a:moveTo>
                    <a:pt x="109" y="35"/>
                  </a:moveTo>
                  <a:lnTo>
                    <a:pt x="83" y="37"/>
                  </a:lnTo>
                  <a:lnTo>
                    <a:pt x="83" y="52"/>
                  </a:lnTo>
                  <a:lnTo>
                    <a:pt x="109" y="50"/>
                  </a:lnTo>
                  <a:lnTo>
                    <a:pt x="109" y="35"/>
                  </a:lnTo>
                  <a:close/>
                  <a:moveTo>
                    <a:pt x="141" y="30"/>
                  </a:moveTo>
                  <a:lnTo>
                    <a:pt x="115" y="32"/>
                  </a:lnTo>
                  <a:lnTo>
                    <a:pt x="115" y="48"/>
                  </a:lnTo>
                  <a:lnTo>
                    <a:pt x="141" y="45"/>
                  </a:lnTo>
                  <a:lnTo>
                    <a:pt x="141" y="30"/>
                  </a:lnTo>
                  <a:close/>
                  <a:moveTo>
                    <a:pt x="176" y="26"/>
                  </a:moveTo>
                  <a:lnTo>
                    <a:pt x="150" y="28"/>
                  </a:lnTo>
                  <a:lnTo>
                    <a:pt x="150" y="45"/>
                  </a:lnTo>
                  <a:lnTo>
                    <a:pt x="176" y="41"/>
                  </a:lnTo>
                  <a:lnTo>
                    <a:pt x="176" y="26"/>
                  </a:lnTo>
                  <a:close/>
                  <a:moveTo>
                    <a:pt x="208" y="22"/>
                  </a:moveTo>
                  <a:lnTo>
                    <a:pt x="182" y="26"/>
                  </a:lnTo>
                  <a:lnTo>
                    <a:pt x="182" y="41"/>
                  </a:lnTo>
                  <a:lnTo>
                    <a:pt x="208" y="37"/>
                  </a:lnTo>
                  <a:lnTo>
                    <a:pt x="208" y="22"/>
                  </a:lnTo>
                  <a:close/>
                  <a:moveTo>
                    <a:pt x="241" y="17"/>
                  </a:moveTo>
                  <a:lnTo>
                    <a:pt x="217" y="22"/>
                  </a:lnTo>
                  <a:lnTo>
                    <a:pt x="217" y="37"/>
                  </a:lnTo>
                  <a:lnTo>
                    <a:pt x="241" y="35"/>
                  </a:lnTo>
                  <a:lnTo>
                    <a:pt x="241" y="17"/>
                  </a:lnTo>
                  <a:close/>
                  <a:moveTo>
                    <a:pt x="42" y="67"/>
                  </a:moveTo>
                  <a:lnTo>
                    <a:pt x="16" y="69"/>
                  </a:lnTo>
                  <a:lnTo>
                    <a:pt x="16" y="84"/>
                  </a:lnTo>
                  <a:lnTo>
                    <a:pt x="42" y="82"/>
                  </a:lnTo>
                  <a:lnTo>
                    <a:pt x="42" y="67"/>
                  </a:lnTo>
                  <a:close/>
                  <a:moveTo>
                    <a:pt x="74" y="63"/>
                  </a:moveTo>
                  <a:lnTo>
                    <a:pt x="50" y="67"/>
                  </a:lnTo>
                  <a:lnTo>
                    <a:pt x="50" y="80"/>
                  </a:lnTo>
                  <a:lnTo>
                    <a:pt x="74" y="78"/>
                  </a:lnTo>
                  <a:lnTo>
                    <a:pt x="74" y="63"/>
                  </a:lnTo>
                  <a:close/>
                  <a:moveTo>
                    <a:pt x="109" y="61"/>
                  </a:moveTo>
                  <a:lnTo>
                    <a:pt x="83" y="63"/>
                  </a:lnTo>
                  <a:lnTo>
                    <a:pt x="83" y="78"/>
                  </a:lnTo>
                  <a:lnTo>
                    <a:pt x="109" y="74"/>
                  </a:lnTo>
                  <a:lnTo>
                    <a:pt x="109" y="61"/>
                  </a:lnTo>
                  <a:close/>
                  <a:moveTo>
                    <a:pt x="141" y="56"/>
                  </a:moveTo>
                  <a:lnTo>
                    <a:pt x="115" y="58"/>
                  </a:lnTo>
                  <a:lnTo>
                    <a:pt x="115" y="74"/>
                  </a:lnTo>
                  <a:lnTo>
                    <a:pt x="141" y="71"/>
                  </a:lnTo>
                  <a:lnTo>
                    <a:pt x="141" y="56"/>
                  </a:lnTo>
                  <a:close/>
                  <a:moveTo>
                    <a:pt x="176" y="52"/>
                  </a:moveTo>
                  <a:lnTo>
                    <a:pt x="150" y="54"/>
                  </a:lnTo>
                  <a:lnTo>
                    <a:pt x="150" y="69"/>
                  </a:lnTo>
                  <a:lnTo>
                    <a:pt x="176" y="67"/>
                  </a:lnTo>
                  <a:lnTo>
                    <a:pt x="176" y="52"/>
                  </a:lnTo>
                  <a:close/>
                  <a:moveTo>
                    <a:pt x="208" y="48"/>
                  </a:moveTo>
                  <a:lnTo>
                    <a:pt x="182" y="52"/>
                  </a:lnTo>
                  <a:lnTo>
                    <a:pt x="182" y="67"/>
                  </a:lnTo>
                  <a:lnTo>
                    <a:pt x="208" y="63"/>
                  </a:lnTo>
                  <a:lnTo>
                    <a:pt x="208" y="48"/>
                  </a:lnTo>
                  <a:close/>
                  <a:moveTo>
                    <a:pt x="241" y="45"/>
                  </a:moveTo>
                  <a:lnTo>
                    <a:pt x="217" y="48"/>
                  </a:lnTo>
                  <a:lnTo>
                    <a:pt x="217" y="63"/>
                  </a:lnTo>
                  <a:lnTo>
                    <a:pt x="241" y="61"/>
                  </a:lnTo>
                  <a:lnTo>
                    <a:pt x="241" y="45"/>
                  </a:lnTo>
                  <a:close/>
                  <a:moveTo>
                    <a:pt x="42" y="93"/>
                  </a:moveTo>
                  <a:lnTo>
                    <a:pt x="16" y="95"/>
                  </a:lnTo>
                  <a:lnTo>
                    <a:pt x="16" y="110"/>
                  </a:lnTo>
                  <a:lnTo>
                    <a:pt x="42" y="106"/>
                  </a:lnTo>
                  <a:lnTo>
                    <a:pt x="42" y="93"/>
                  </a:lnTo>
                  <a:close/>
                  <a:moveTo>
                    <a:pt x="74" y="89"/>
                  </a:moveTo>
                  <a:lnTo>
                    <a:pt x="50" y="91"/>
                  </a:lnTo>
                  <a:lnTo>
                    <a:pt x="50" y="106"/>
                  </a:lnTo>
                  <a:lnTo>
                    <a:pt x="74" y="104"/>
                  </a:lnTo>
                  <a:lnTo>
                    <a:pt x="74" y="89"/>
                  </a:lnTo>
                  <a:close/>
                  <a:moveTo>
                    <a:pt x="109" y="84"/>
                  </a:moveTo>
                  <a:lnTo>
                    <a:pt x="83" y="87"/>
                  </a:lnTo>
                  <a:lnTo>
                    <a:pt x="83" y="102"/>
                  </a:lnTo>
                  <a:lnTo>
                    <a:pt x="109" y="99"/>
                  </a:lnTo>
                  <a:lnTo>
                    <a:pt x="109" y="84"/>
                  </a:lnTo>
                  <a:close/>
                  <a:moveTo>
                    <a:pt x="141" y="82"/>
                  </a:moveTo>
                  <a:lnTo>
                    <a:pt x="115" y="84"/>
                  </a:lnTo>
                  <a:lnTo>
                    <a:pt x="115" y="99"/>
                  </a:lnTo>
                  <a:lnTo>
                    <a:pt x="141" y="97"/>
                  </a:lnTo>
                  <a:lnTo>
                    <a:pt x="141" y="82"/>
                  </a:lnTo>
                  <a:close/>
                  <a:moveTo>
                    <a:pt x="176" y="78"/>
                  </a:moveTo>
                  <a:lnTo>
                    <a:pt x="150" y="80"/>
                  </a:lnTo>
                  <a:lnTo>
                    <a:pt x="150" y="95"/>
                  </a:lnTo>
                  <a:lnTo>
                    <a:pt x="176" y="93"/>
                  </a:lnTo>
                  <a:lnTo>
                    <a:pt x="176" y="78"/>
                  </a:lnTo>
                  <a:close/>
                  <a:moveTo>
                    <a:pt x="208" y="74"/>
                  </a:moveTo>
                  <a:lnTo>
                    <a:pt x="182" y="78"/>
                  </a:lnTo>
                  <a:lnTo>
                    <a:pt x="182" y="93"/>
                  </a:lnTo>
                  <a:lnTo>
                    <a:pt x="208" y="91"/>
                  </a:lnTo>
                  <a:lnTo>
                    <a:pt x="208" y="74"/>
                  </a:lnTo>
                  <a:close/>
                  <a:moveTo>
                    <a:pt x="241" y="71"/>
                  </a:moveTo>
                  <a:lnTo>
                    <a:pt x="217" y="74"/>
                  </a:lnTo>
                  <a:lnTo>
                    <a:pt x="217" y="89"/>
                  </a:lnTo>
                  <a:lnTo>
                    <a:pt x="241" y="87"/>
                  </a:lnTo>
                  <a:lnTo>
                    <a:pt x="241" y="71"/>
                  </a:lnTo>
                  <a:close/>
                  <a:moveTo>
                    <a:pt x="42" y="117"/>
                  </a:moveTo>
                  <a:lnTo>
                    <a:pt x="16" y="119"/>
                  </a:lnTo>
                  <a:lnTo>
                    <a:pt x="16" y="134"/>
                  </a:lnTo>
                  <a:lnTo>
                    <a:pt x="42" y="132"/>
                  </a:lnTo>
                  <a:lnTo>
                    <a:pt x="42" y="117"/>
                  </a:lnTo>
                  <a:close/>
                  <a:moveTo>
                    <a:pt x="74" y="115"/>
                  </a:moveTo>
                  <a:lnTo>
                    <a:pt x="50" y="117"/>
                  </a:lnTo>
                  <a:lnTo>
                    <a:pt x="50" y="132"/>
                  </a:lnTo>
                  <a:lnTo>
                    <a:pt x="74" y="128"/>
                  </a:lnTo>
                  <a:lnTo>
                    <a:pt x="74" y="115"/>
                  </a:lnTo>
                  <a:close/>
                  <a:moveTo>
                    <a:pt x="109" y="110"/>
                  </a:moveTo>
                  <a:lnTo>
                    <a:pt x="83" y="112"/>
                  </a:lnTo>
                  <a:lnTo>
                    <a:pt x="83" y="128"/>
                  </a:lnTo>
                  <a:lnTo>
                    <a:pt x="109" y="125"/>
                  </a:lnTo>
                  <a:lnTo>
                    <a:pt x="109" y="110"/>
                  </a:lnTo>
                  <a:close/>
                  <a:moveTo>
                    <a:pt x="141" y="108"/>
                  </a:moveTo>
                  <a:lnTo>
                    <a:pt x="115" y="110"/>
                  </a:lnTo>
                  <a:lnTo>
                    <a:pt x="115" y="125"/>
                  </a:lnTo>
                  <a:lnTo>
                    <a:pt x="141" y="123"/>
                  </a:lnTo>
                  <a:lnTo>
                    <a:pt x="141" y="108"/>
                  </a:lnTo>
                  <a:close/>
                  <a:moveTo>
                    <a:pt x="176" y="104"/>
                  </a:moveTo>
                  <a:lnTo>
                    <a:pt x="150" y="106"/>
                  </a:lnTo>
                  <a:lnTo>
                    <a:pt x="150" y="121"/>
                  </a:lnTo>
                  <a:lnTo>
                    <a:pt x="176" y="119"/>
                  </a:lnTo>
                  <a:lnTo>
                    <a:pt x="176" y="104"/>
                  </a:lnTo>
                  <a:close/>
                  <a:moveTo>
                    <a:pt x="208" y="99"/>
                  </a:moveTo>
                  <a:lnTo>
                    <a:pt x="182" y="104"/>
                  </a:lnTo>
                  <a:lnTo>
                    <a:pt x="182" y="119"/>
                  </a:lnTo>
                  <a:lnTo>
                    <a:pt x="208" y="117"/>
                  </a:lnTo>
                  <a:lnTo>
                    <a:pt x="208" y="99"/>
                  </a:lnTo>
                  <a:close/>
                  <a:moveTo>
                    <a:pt x="241" y="97"/>
                  </a:moveTo>
                  <a:lnTo>
                    <a:pt x="217" y="99"/>
                  </a:lnTo>
                  <a:lnTo>
                    <a:pt x="217" y="115"/>
                  </a:lnTo>
                  <a:lnTo>
                    <a:pt x="241" y="112"/>
                  </a:lnTo>
                  <a:lnTo>
                    <a:pt x="241" y="97"/>
                  </a:lnTo>
                  <a:close/>
                  <a:moveTo>
                    <a:pt x="42" y="143"/>
                  </a:moveTo>
                  <a:lnTo>
                    <a:pt x="16" y="145"/>
                  </a:lnTo>
                  <a:lnTo>
                    <a:pt x="16" y="158"/>
                  </a:lnTo>
                  <a:lnTo>
                    <a:pt x="42" y="156"/>
                  </a:lnTo>
                  <a:lnTo>
                    <a:pt x="42" y="143"/>
                  </a:lnTo>
                  <a:close/>
                  <a:moveTo>
                    <a:pt x="74" y="138"/>
                  </a:moveTo>
                  <a:lnTo>
                    <a:pt x="50" y="141"/>
                  </a:lnTo>
                  <a:lnTo>
                    <a:pt x="50" y="156"/>
                  </a:lnTo>
                  <a:lnTo>
                    <a:pt x="74" y="154"/>
                  </a:lnTo>
                  <a:lnTo>
                    <a:pt x="74" y="138"/>
                  </a:lnTo>
                  <a:close/>
                  <a:moveTo>
                    <a:pt x="109" y="136"/>
                  </a:moveTo>
                  <a:lnTo>
                    <a:pt x="83" y="138"/>
                  </a:lnTo>
                  <a:lnTo>
                    <a:pt x="83" y="154"/>
                  </a:lnTo>
                  <a:lnTo>
                    <a:pt x="109" y="151"/>
                  </a:lnTo>
                  <a:lnTo>
                    <a:pt x="109" y="136"/>
                  </a:lnTo>
                  <a:close/>
                  <a:moveTo>
                    <a:pt x="141" y="132"/>
                  </a:moveTo>
                  <a:lnTo>
                    <a:pt x="115" y="134"/>
                  </a:lnTo>
                  <a:lnTo>
                    <a:pt x="115" y="149"/>
                  </a:lnTo>
                  <a:lnTo>
                    <a:pt x="141" y="147"/>
                  </a:lnTo>
                  <a:lnTo>
                    <a:pt x="141" y="132"/>
                  </a:lnTo>
                  <a:close/>
                  <a:moveTo>
                    <a:pt x="176" y="130"/>
                  </a:moveTo>
                  <a:lnTo>
                    <a:pt x="150" y="132"/>
                  </a:lnTo>
                  <a:lnTo>
                    <a:pt x="150" y="147"/>
                  </a:lnTo>
                  <a:lnTo>
                    <a:pt x="176" y="145"/>
                  </a:lnTo>
                  <a:lnTo>
                    <a:pt x="176" y="130"/>
                  </a:lnTo>
                  <a:close/>
                  <a:moveTo>
                    <a:pt x="208" y="128"/>
                  </a:moveTo>
                  <a:lnTo>
                    <a:pt x="182" y="130"/>
                  </a:lnTo>
                  <a:lnTo>
                    <a:pt x="182" y="145"/>
                  </a:lnTo>
                  <a:lnTo>
                    <a:pt x="208" y="143"/>
                  </a:lnTo>
                  <a:lnTo>
                    <a:pt x="208" y="128"/>
                  </a:lnTo>
                  <a:close/>
                  <a:moveTo>
                    <a:pt x="241" y="123"/>
                  </a:moveTo>
                  <a:lnTo>
                    <a:pt x="217" y="125"/>
                  </a:lnTo>
                  <a:lnTo>
                    <a:pt x="217" y="141"/>
                  </a:lnTo>
                  <a:lnTo>
                    <a:pt x="241" y="138"/>
                  </a:lnTo>
                  <a:lnTo>
                    <a:pt x="241" y="123"/>
                  </a:lnTo>
                  <a:close/>
                  <a:moveTo>
                    <a:pt x="42" y="167"/>
                  </a:moveTo>
                  <a:lnTo>
                    <a:pt x="16" y="169"/>
                  </a:lnTo>
                  <a:lnTo>
                    <a:pt x="16" y="184"/>
                  </a:lnTo>
                  <a:lnTo>
                    <a:pt x="42" y="182"/>
                  </a:lnTo>
                  <a:lnTo>
                    <a:pt x="42" y="167"/>
                  </a:lnTo>
                  <a:close/>
                  <a:moveTo>
                    <a:pt x="74" y="164"/>
                  </a:moveTo>
                  <a:lnTo>
                    <a:pt x="50" y="167"/>
                  </a:lnTo>
                  <a:lnTo>
                    <a:pt x="50" y="182"/>
                  </a:lnTo>
                  <a:lnTo>
                    <a:pt x="74" y="180"/>
                  </a:lnTo>
                  <a:lnTo>
                    <a:pt x="74" y="164"/>
                  </a:lnTo>
                  <a:close/>
                  <a:moveTo>
                    <a:pt x="109" y="162"/>
                  </a:moveTo>
                  <a:lnTo>
                    <a:pt x="83" y="162"/>
                  </a:lnTo>
                  <a:lnTo>
                    <a:pt x="83" y="177"/>
                  </a:lnTo>
                  <a:lnTo>
                    <a:pt x="109" y="177"/>
                  </a:lnTo>
                  <a:lnTo>
                    <a:pt x="109" y="162"/>
                  </a:lnTo>
                  <a:close/>
                  <a:moveTo>
                    <a:pt x="141" y="158"/>
                  </a:moveTo>
                  <a:lnTo>
                    <a:pt x="115" y="160"/>
                  </a:lnTo>
                  <a:lnTo>
                    <a:pt x="115" y="175"/>
                  </a:lnTo>
                  <a:lnTo>
                    <a:pt x="141" y="173"/>
                  </a:lnTo>
                  <a:lnTo>
                    <a:pt x="141" y="158"/>
                  </a:lnTo>
                  <a:close/>
                  <a:moveTo>
                    <a:pt x="176" y="156"/>
                  </a:moveTo>
                  <a:lnTo>
                    <a:pt x="150" y="158"/>
                  </a:lnTo>
                  <a:lnTo>
                    <a:pt x="150" y="173"/>
                  </a:lnTo>
                  <a:lnTo>
                    <a:pt x="176" y="171"/>
                  </a:lnTo>
                  <a:lnTo>
                    <a:pt x="176" y="156"/>
                  </a:lnTo>
                  <a:close/>
                  <a:moveTo>
                    <a:pt x="208" y="154"/>
                  </a:moveTo>
                  <a:lnTo>
                    <a:pt x="182" y="156"/>
                  </a:lnTo>
                  <a:lnTo>
                    <a:pt x="182" y="171"/>
                  </a:lnTo>
                  <a:lnTo>
                    <a:pt x="208" y="169"/>
                  </a:lnTo>
                  <a:lnTo>
                    <a:pt x="208" y="154"/>
                  </a:lnTo>
                  <a:close/>
                  <a:moveTo>
                    <a:pt x="241" y="149"/>
                  </a:moveTo>
                  <a:lnTo>
                    <a:pt x="217" y="151"/>
                  </a:lnTo>
                  <a:lnTo>
                    <a:pt x="217" y="169"/>
                  </a:lnTo>
                  <a:lnTo>
                    <a:pt x="241" y="167"/>
                  </a:lnTo>
                  <a:lnTo>
                    <a:pt x="241" y="149"/>
                  </a:lnTo>
                  <a:close/>
                  <a:moveTo>
                    <a:pt x="42" y="193"/>
                  </a:moveTo>
                  <a:lnTo>
                    <a:pt x="16" y="193"/>
                  </a:lnTo>
                  <a:lnTo>
                    <a:pt x="16" y="208"/>
                  </a:lnTo>
                  <a:lnTo>
                    <a:pt x="42" y="206"/>
                  </a:lnTo>
                  <a:lnTo>
                    <a:pt x="42" y="193"/>
                  </a:lnTo>
                  <a:close/>
                  <a:moveTo>
                    <a:pt x="74" y="188"/>
                  </a:moveTo>
                  <a:lnTo>
                    <a:pt x="50" y="190"/>
                  </a:lnTo>
                  <a:lnTo>
                    <a:pt x="50" y="206"/>
                  </a:lnTo>
                  <a:lnTo>
                    <a:pt x="74" y="203"/>
                  </a:lnTo>
                  <a:lnTo>
                    <a:pt x="74" y="188"/>
                  </a:lnTo>
                  <a:close/>
                  <a:moveTo>
                    <a:pt x="109" y="186"/>
                  </a:moveTo>
                  <a:lnTo>
                    <a:pt x="83" y="188"/>
                  </a:lnTo>
                  <a:lnTo>
                    <a:pt x="83" y="203"/>
                  </a:lnTo>
                  <a:lnTo>
                    <a:pt x="109" y="201"/>
                  </a:lnTo>
                  <a:lnTo>
                    <a:pt x="109" y="186"/>
                  </a:lnTo>
                  <a:close/>
                  <a:moveTo>
                    <a:pt x="141" y="184"/>
                  </a:moveTo>
                  <a:lnTo>
                    <a:pt x="115" y="186"/>
                  </a:lnTo>
                  <a:lnTo>
                    <a:pt x="115" y="201"/>
                  </a:lnTo>
                  <a:lnTo>
                    <a:pt x="141" y="199"/>
                  </a:lnTo>
                  <a:lnTo>
                    <a:pt x="141" y="184"/>
                  </a:lnTo>
                  <a:close/>
                  <a:moveTo>
                    <a:pt x="176" y="182"/>
                  </a:moveTo>
                  <a:lnTo>
                    <a:pt x="150" y="184"/>
                  </a:lnTo>
                  <a:lnTo>
                    <a:pt x="150" y="199"/>
                  </a:lnTo>
                  <a:lnTo>
                    <a:pt x="176" y="197"/>
                  </a:lnTo>
                  <a:lnTo>
                    <a:pt x="176" y="182"/>
                  </a:lnTo>
                  <a:close/>
                  <a:moveTo>
                    <a:pt x="208" y="180"/>
                  </a:moveTo>
                  <a:lnTo>
                    <a:pt x="182" y="182"/>
                  </a:lnTo>
                  <a:lnTo>
                    <a:pt x="182" y="197"/>
                  </a:lnTo>
                  <a:lnTo>
                    <a:pt x="208" y="195"/>
                  </a:lnTo>
                  <a:lnTo>
                    <a:pt x="208" y="180"/>
                  </a:lnTo>
                  <a:close/>
                  <a:moveTo>
                    <a:pt x="241" y="177"/>
                  </a:moveTo>
                  <a:lnTo>
                    <a:pt x="217" y="180"/>
                  </a:lnTo>
                  <a:lnTo>
                    <a:pt x="217" y="195"/>
                  </a:lnTo>
                  <a:lnTo>
                    <a:pt x="241" y="193"/>
                  </a:lnTo>
                  <a:lnTo>
                    <a:pt x="241" y="177"/>
                  </a:lnTo>
                  <a:close/>
                  <a:moveTo>
                    <a:pt x="42" y="216"/>
                  </a:moveTo>
                  <a:lnTo>
                    <a:pt x="16" y="219"/>
                  </a:lnTo>
                  <a:lnTo>
                    <a:pt x="16" y="234"/>
                  </a:lnTo>
                  <a:lnTo>
                    <a:pt x="42" y="232"/>
                  </a:lnTo>
                  <a:lnTo>
                    <a:pt x="42" y="216"/>
                  </a:lnTo>
                  <a:close/>
                  <a:moveTo>
                    <a:pt x="74" y="214"/>
                  </a:moveTo>
                  <a:lnTo>
                    <a:pt x="50" y="216"/>
                  </a:lnTo>
                  <a:lnTo>
                    <a:pt x="50" y="232"/>
                  </a:lnTo>
                  <a:lnTo>
                    <a:pt x="74" y="229"/>
                  </a:lnTo>
                  <a:lnTo>
                    <a:pt x="74" y="214"/>
                  </a:lnTo>
                  <a:close/>
                  <a:moveTo>
                    <a:pt x="109" y="212"/>
                  </a:moveTo>
                  <a:lnTo>
                    <a:pt x="83" y="214"/>
                  </a:lnTo>
                  <a:lnTo>
                    <a:pt x="83" y="229"/>
                  </a:lnTo>
                  <a:lnTo>
                    <a:pt x="109" y="227"/>
                  </a:lnTo>
                  <a:lnTo>
                    <a:pt x="109" y="212"/>
                  </a:lnTo>
                  <a:close/>
                  <a:moveTo>
                    <a:pt x="141" y="210"/>
                  </a:moveTo>
                  <a:lnTo>
                    <a:pt x="115" y="212"/>
                  </a:lnTo>
                  <a:lnTo>
                    <a:pt x="115" y="227"/>
                  </a:lnTo>
                  <a:lnTo>
                    <a:pt x="141" y="225"/>
                  </a:lnTo>
                  <a:lnTo>
                    <a:pt x="141" y="210"/>
                  </a:lnTo>
                  <a:close/>
                  <a:moveTo>
                    <a:pt x="176" y="208"/>
                  </a:moveTo>
                  <a:lnTo>
                    <a:pt x="150" y="210"/>
                  </a:lnTo>
                  <a:lnTo>
                    <a:pt x="150" y="225"/>
                  </a:lnTo>
                  <a:lnTo>
                    <a:pt x="176" y="223"/>
                  </a:lnTo>
                  <a:lnTo>
                    <a:pt x="176" y="208"/>
                  </a:lnTo>
                  <a:close/>
                  <a:moveTo>
                    <a:pt x="208" y="206"/>
                  </a:moveTo>
                  <a:lnTo>
                    <a:pt x="182" y="208"/>
                  </a:lnTo>
                  <a:lnTo>
                    <a:pt x="182" y="223"/>
                  </a:lnTo>
                  <a:lnTo>
                    <a:pt x="208" y="221"/>
                  </a:lnTo>
                  <a:lnTo>
                    <a:pt x="208" y="206"/>
                  </a:lnTo>
                  <a:close/>
                  <a:moveTo>
                    <a:pt x="241" y="203"/>
                  </a:moveTo>
                  <a:lnTo>
                    <a:pt x="217" y="206"/>
                  </a:lnTo>
                  <a:lnTo>
                    <a:pt x="217" y="221"/>
                  </a:lnTo>
                  <a:lnTo>
                    <a:pt x="241" y="219"/>
                  </a:lnTo>
                  <a:lnTo>
                    <a:pt x="241" y="203"/>
                  </a:lnTo>
                  <a:close/>
                  <a:moveTo>
                    <a:pt x="42" y="242"/>
                  </a:moveTo>
                  <a:lnTo>
                    <a:pt x="16" y="242"/>
                  </a:lnTo>
                  <a:lnTo>
                    <a:pt x="16" y="257"/>
                  </a:lnTo>
                  <a:lnTo>
                    <a:pt x="42" y="255"/>
                  </a:lnTo>
                  <a:lnTo>
                    <a:pt x="42" y="242"/>
                  </a:lnTo>
                  <a:close/>
                  <a:moveTo>
                    <a:pt x="74" y="240"/>
                  </a:moveTo>
                  <a:lnTo>
                    <a:pt x="50" y="240"/>
                  </a:lnTo>
                  <a:lnTo>
                    <a:pt x="50" y="255"/>
                  </a:lnTo>
                  <a:lnTo>
                    <a:pt x="74" y="255"/>
                  </a:lnTo>
                  <a:lnTo>
                    <a:pt x="74" y="240"/>
                  </a:lnTo>
                  <a:close/>
                  <a:moveTo>
                    <a:pt x="109" y="238"/>
                  </a:moveTo>
                  <a:lnTo>
                    <a:pt x="83" y="238"/>
                  </a:lnTo>
                  <a:lnTo>
                    <a:pt x="83" y="253"/>
                  </a:lnTo>
                  <a:lnTo>
                    <a:pt x="109" y="253"/>
                  </a:lnTo>
                  <a:lnTo>
                    <a:pt x="109" y="238"/>
                  </a:lnTo>
                  <a:close/>
                  <a:moveTo>
                    <a:pt x="141" y="236"/>
                  </a:moveTo>
                  <a:lnTo>
                    <a:pt x="115" y="238"/>
                  </a:lnTo>
                  <a:lnTo>
                    <a:pt x="115" y="253"/>
                  </a:lnTo>
                  <a:lnTo>
                    <a:pt x="141" y="251"/>
                  </a:lnTo>
                  <a:lnTo>
                    <a:pt x="141" y="236"/>
                  </a:lnTo>
                  <a:close/>
                  <a:moveTo>
                    <a:pt x="176" y="234"/>
                  </a:moveTo>
                  <a:lnTo>
                    <a:pt x="150" y="236"/>
                  </a:lnTo>
                  <a:lnTo>
                    <a:pt x="150" y="251"/>
                  </a:lnTo>
                  <a:lnTo>
                    <a:pt x="176" y="249"/>
                  </a:lnTo>
                  <a:lnTo>
                    <a:pt x="176" y="234"/>
                  </a:lnTo>
                  <a:close/>
                  <a:moveTo>
                    <a:pt x="208" y="232"/>
                  </a:moveTo>
                  <a:lnTo>
                    <a:pt x="182" y="234"/>
                  </a:lnTo>
                  <a:lnTo>
                    <a:pt x="182" y="249"/>
                  </a:lnTo>
                  <a:lnTo>
                    <a:pt x="208" y="247"/>
                  </a:lnTo>
                  <a:lnTo>
                    <a:pt x="208" y="232"/>
                  </a:lnTo>
                  <a:close/>
                  <a:moveTo>
                    <a:pt x="241" y="229"/>
                  </a:moveTo>
                  <a:lnTo>
                    <a:pt x="217" y="232"/>
                  </a:lnTo>
                  <a:lnTo>
                    <a:pt x="217" y="247"/>
                  </a:lnTo>
                  <a:lnTo>
                    <a:pt x="241" y="245"/>
                  </a:lnTo>
                  <a:lnTo>
                    <a:pt x="241" y="229"/>
                  </a:lnTo>
                  <a:close/>
                  <a:moveTo>
                    <a:pt x="42" y="266"/>
                  </a:moveTo>
                  <a:lnTo>
                    <a:pt x="16" y="268"/>
                  </a:lnTo>
                  <a:lnTo>
                    <a:pt x="16" y="283"/>
                  </a:lnTo>
                  <a:lnTo>
                    <a:pt x="42" y="281"/>
                  </a:lnTo>
                  <a:lnTo>
                    <a:pt x="42" y="266"/>
                  </a:lnTo>
                  <a:close/>
                  <a:moveTo>
                    <a:pt x="74" y="264"/>
                  </a:moveTo>
                  <a:lnTo>
                    <a:pt x="50" y="266"/>
                  </a:lnTo>
                  <a:lnTo>
                    <a:pt x="50" y="281"/>
                  </a:lnTo>
                  <a:lnTo>
                    <a:pt x="74" y="279"/>
                  </a:lnTo>
                  <a:lnTo>
                    <a:pt x="74" y="264"/>
                  </a:lnTo>
                  <a:close/>
                  <a:moveTo>
                    <a:pt x="109" y="264"/>
                  </a:moveTo>
                  <a:lnTo>
                    <a:pt x="83" y="264"/>
                  </a:lnTo>
                  <a:lnTo>
                    <a:pt x="83" y="279"/>
                  </a:lnTo>
                  <a:lnTo>
                    <a:pt x="109" y="277"/>
                  </a:lnTo>
                  <a:lnTo>
                    <a:pt x="109" y="264"/>
                  </a:lnTo>
                  <a:close/>
                  <a:moveTo>
                    <a:pt x="141" y="262"/>
                  </a:moveTo>
                  <a:lnTo>
                    <a:pt x="115" y="262"/>
                  </a:lnTo>
                  <a:lnTo>
                    <a:pt x="115" y="277"/>
                  </a:lnTo>
                  <a:lnTo>
                    <a:pt x="141" y="277"/>
                  </a:lnTo>
                  <a:lnTo>
                    <a:pt x="141" y="262"/>
                  </a:lnTo>
                  <a:close/>
                  <a:moveTo>
                    <a:pt x="176" y="260"/>
                  </a:moveTo>
                  <a:lnTo>
                    <a:pt x="150" y="262"/>
                  </a:lnTo>
                  <a:lnTo>
                    <a:pt x="150" y="277"/>
                  </a:lnTo>
                  <a:lnTo>
                    <a:pt x="176" y="275"/>
                  </a:lnTo>
                  <a:lnTo>
                    <a:pt x="176" y="260"/>
                  </a:lnTo>
                  <a:close/>
                  <a:moveTo>
                    <a:pt x="208" y="257"/>
                  </a:moveTo>
                  <a:lnTo>
                    <a:pt x="182" y="260"/>
                  </a:lnTo>
                  <a:lnTo>
                    <a:pt x="182" y="275"/>
                  </a:lnTo>
                  <a:lnTo>
                    <a:pt x="208" y="273"/>
                  </a:lnTo>
                  <a:lnTo>
                    <a:pt x="208" y="257"/>
                  </a:lnTo>
                  <a:close/>
                  <a:moveTo>
                    <a:pt x="241" y="255"/>
                  </a:moveTo>
                  <a:lnTo>
                    <a:pt x="217" y="257"/>
                  </a:lnTo>
                  <a:lnTo>
                    <a:pt x="217" y="273"/>
                  </a:lnTo>
                  <a:lnTo>
                    <a:pt x="241" y="273"/>
                  </a:lnTo>
                  <a:lnTo>
                    <a:pt x="241" y="255"/>
                  </a:lnTo>
                  <a:close/>
                  <a:moveTo>
                    <a:pt x="42" y="292"/>
                  </a:moveTo>
                  <a:lnTo>
                    <a:pt x="16" y="292"/>
                  </a:lnTo>
                  <a:lnTo>
                    <a:pt x="16" y="307"/>
                  </a:lnTo>
                  <a:lnTo>
                    <a:pt x="42" y="305"/>
                  </a:lnTo>
                  <a:lnTo>
                    <a:pt x="42" y="292"/>
                  </a:lnTo>
                  <a:close/>
                  <a:moveTo>
                    <a:pt x="74" y="290"/>
                  </a:moveTo>
                  <a:lnTo>
                    <a:pt x="50" y="290"/>
                  </a:lnTo>
                  <a:lnTo>
                    <a:pt x="50" y="305"/>
                  </a:lnTo>
                  <a:lnTo>
                    <a:pt x="74" y="305"/>
                  </a:lnTo>
                  <a:lnTo>
                    <a:pt x="74" y="290"/>
                  </a:lnTo>
                  <a:close/>
                  <a:moveTo>
                    <a:pt x="109" y="288"/>
                  </a:moveTo>
                  <a:lnTo>
                    <a:pt x="83" y="290"/>
                  </a:lnTo>
                  <a:lnTo>
                    <a:pt x="83" y="305"/>
                  </a:lnTo>
                  <a:lnTo>
                    <a:pt x="109" y="303"/>
                  </a:lnTo>
                  <a:lnTo>
                    <a:pt x="109" y="288"/>
                  </a:lnTo>
                  <a:close/>
                  <a:moveTo>
                    <a:pt x="141" y="288"/>
                  </a:moveTo>
                  <a:lnTo>
                    <a:pt x="115" y="288"/>
                  </a:lnTo>
                  <a:lnTo>
                    <a:pt x="115" y="303"/>
                  </a:lnTo>
                  <a:lnTo>
                    <a:pt x="141" y="303"/>
                  </a:lnTo>
                  <a:lnTo>
                    <a:pt x="141" y="288"/>
                  </a:lnTo>
                  <a:close/>
                  <a:moveTo>
                    <a:pt x="176" y="286"/>
                  </a:moveTo>
                  <a:lnTo>
                    <a:pt x="150" y="286"/>
                  </a:lnTo>
                  <a:lnTo>
                    <a:pt x="150" y="301"/>
                  </a:lnTo>
                  <a:lnTo>
                    <a:pt x="176" y="301"/>
                  </a:lnTo>
                  <a:lnTo>
                    <a:pt x="176" y="286"/>
                  </a:lnTo>
                  <a:close/>
                  <a:moveTo>
                    <a:pt x="208" y="283"/>
                  </a:moveTo>
                  <a:lnTo>
                    <a:pt x="182" y="286"/>
                  </a:lnTo>
                  <a:lnTo>
                    <a:pt x="182" y="301"/>
                  </a:lnTo>
                  <a:lnTo>
                    <a:pt x="208" y="299"/>
                  </a:lnTo>
                  <a:lnTo>
                    <a:pt x="208" y="283"/>
                  </a:lnTo>
                  <a:close/>
                  <a:moveTo>
                    <a:pt x="241" y="283"/>
                  </a:moveTo>
                  <a:lnTo>
                    <a:pt x="217" y="283"/>
                  </a:lnTo>
                  <a:lnTo>
                    <a:pt x="217" y="299"/>
                  </a:lnTo>
                  <a:lnTo>
                    <a:pt x="241" y="299"/>
                  </a:lnTo>
                  <a:lnTo>
                    <a:pt x="241" y="283"/>
                  </a:lnTo>
                  <a:close/>
                  <a:moveTo>
                    <a:pt x="42" y="316"/>
                  </a:moveTo>
                  <a:lnTo>
                    <a:pt x="16" y="318"/>
                  </a:lnTo>
                  <a:lnTo>
                    <a:pt x="16" y="331"/>
                  </a:lnTo>
                  <a:lnTo>
                    <a:pt x="42" y="331"/>
                  </a:lnTo>
                  <a:lnTo>
                    <a:pt x="42" y="316"/>
                  </a:lnTo>
                  <a:close/>
                  <a:moveTo>
                    <a:pt x="74" y="316"/>
                  </a:moveTo>
                  <a:lnTo>
                    <a:pt x="50" y="316"/>
                  </a:lnTo>
                  <a:lnTo>
                    <a:pt x="50" y="331"/>
                  </a:lnTo>
                  <a:lnTo>
                    <a:pt x="74" y="331"/>
                  </a:lnTo>
                  <a:lnTo>
                    <a:pt x="74" y="316"/>
                  </a:lnTo>
                  <a:close/>
                  <a:moveTo>
                    <a:pt x="109" y="314"/>
                  </a:moveTo>
                  <a:lnTo>
                    <a:pt x="83" y="314"/>
                  </a:lnTo>
                  <a:lnTo>
                    <a:pt x="83" y="329"/>
                  </a:lnTo>
                  <a:lnTo>
                    <a:pt x="109" y="329"/>
                  </a:lnTo>
                  <a:lnTo>
                    <a:pt x="109" y="314"/>
                  </a:lnTo>
                  <a:close/>
                  <a:moveTo>
                    <a:pt x="141" y="312"/>
                  </a:moveTo>
                  <a:lnTo>
                    <a:pt x="115" y="314"/>
                  </a:lnTo>
                  <a:lnTo>
                    <a:pt x="115" y="329"/>
                  </a:lnTo>
                  <a:lnTo>
                    <a:pt x="141" y="327"/>
                  </a:lnTo>
                  <a:lnTo>
                    <a:pt x="141" y="312"/>
                  </a:lnTo>
                  <a:close/>
                  <a:moveTo>
                    <a:pt x="176" y="312"/>
                  </a:moveTo>
                  <a:lnTo>
                    <a:pt x="150" y="312"/>
                  </a:lnTo>
                  <a:lnTo>
                    <a:pt x="150" y="327"/>
                  </a:lnTo>
                  <a:lnTo>
                    <a:pt x="176" y="327"/>
                  </a:lnTo>
                  <a:lnTo>
                    <a:pt x="176" y="312"/>
                  </a:lnTo>
                  <a:close/>
                  <a:moveTo>
                    <a:pt x="208" y="309"/>
                  </a:moveTo>
                  <a:lnTo>
                    <a:pt x="182" y="312"/>
                  </a:lnTo>
                  <a:lnTo>
                    <a:pt x="182" y="327"/>
                  </a:lnTo>
                  <a:lnTo>
                    <a:pt x="208" y="325"/>
                  </a:lnTo>
                  <a:lnTo>
                    <a:pt x="208" y="309"/>
                  </a:lnTo>
                  <a:close/>
                  <a:moveTo>
                    <a:pt x="241" y="309"/>
                  </a:moveTo>
                  <a:lnTo>
                    <a:pt x="217" y="309"/>
                  </a:lnTo>
                  <a:lnTo>
                    <a:pt x="217" y="325"/>
                  </a:lnTo>
                  <a:lnTo>
                    <a:pt x="241" y="325"/>
                  </a:lnTo>
                  <a:lnTo>
                    <a:pt x="241" y="309"/>
                  </a:lnTo>
                  <a:close/>
                  <a:moveTo>
                    <a:pt x="42" y="342"/>
                  </a:moveTo>
                  <a:lnTo>
                    <a:pt x="16" y="342"/>
                  </a:lnTo>
                  <a:lnTo>
                    <a:pt x="16" y="357"/>
                  </a:lnTo>
                  <a:lnTo>
                    <a:pt x="42" y="357"/>
                  </a:lnTo>
                  <a:lnTo>
                    <a:pt x="42" y="342"/>
                  </a:lnTo>
                  <a:close/>
                  <a:moveTo>
                    <a:pt x="74" y="340"/>
                  </a:moveTo>
                  <a:lnTo>
                    <a:pt x="50" y="342"/>
                  </a:lnTo>
                  <a:lnTo>
                    <a:pt x="50" y="355"/>
                  </a:lnTo>
                  <a:lnTo>
                    <a:pt x="74" y="355"/>
                  </a:lnTo>
                  <a:lnTo>
                    <a:pt x="74" y="340"/>
                  </a:lnTo>
                  <a:close/>
                  <a:moveTo>
                    <a:pt x="109" y="340"/>
                  </a:moveTo>
                  <a:lnTo>
                    <a:pt x="83" y="340"/>
                  </a:lnTo>
                  <a:lnTo>
                    <a:pt x="83" y="355"/>
                  </a:lnTo>
                  <a:lnTo>
                    <a:pt x="109" y="355"/>
                  </a:lnTo>
                  <a:lnTo>
                    <a:pt x="109" y="340"/>
                  </a:lnTo>
                  <a:close/>
                  <a:moveTo>
                    <a:pt x="141" y="338"/>
                  </a:moveTo>
                  <a:lnTo>
                    <a:pt x="115" y="340"/>
                  </a:lnTo>
                  <a:lnTo>
                    <a:pt x="115" y="355"/>
                  </a:lnTo>
                  <a:lnTo>
                    <a:pt x="141" y="353"/>
                  </a:lnTo>
                  <a:lnTo>
                    <a:pt x="141" y="338"/>
                  </a:lnTo>
                  <a:close/>
                  <a:moveTo>
                    <a:pt x="176" y="338"/>
                  </a:moveTo>
                  <a:lnTo>
                    <a:pt x="150" y="338"/>
                  </a:lnTo>
                  <a:lnTo>
                    <a:pt x="150" y="353"/>
                  </a:lnTo>
                  <a:lnTo>
                    <a:pt x="176" y="353"/>
                  </a:lnTo>
                  <a:lnTo>
                    <a:pt x="176" y="338"/>
                  </a:lnTo>
                  <a:close/>
                  <a:moveTo>
                    <a:pt x="208" y="335"/>
                  </a:moveTo>
                  <a:lnTo>
                    <a:pt x="182" y="338"/>
                  </a:lnTo>
                  <a:lnTo>
                    <a:pt x="182" y="353"/>
                  </a:lnTo>
                  <a:lnTo>
                    <a:pt x="208" y="353"/>
                  </a:lnTo>
                  <a:lnTo>
                    <a:pt x="208" y="335"/>
                  </a:lnTo>
                  <a:close/>
                  <a:moveTo>
                    <a:pt x="241" y="335"/>
                  </a:moveTo>
                  <a:lnTo>
                    <a:pt x="217" y="335"/>
                  </a:lnTo>
                  <a:lnTo>
                    <a:pt x="217" y="351"/>
                  </a:lnTo>
                  <a:lnTo>
                    <a:pt x="241" y="351"/>
                  </a:lnTo>
                  <a:lnTo>
                    <a:pt x="241" y="335"/>
                  </a:lnTo>
                  <a:close/>
                  <a:moveTo>
                    <a:pt x="42" y="366"/>
                  </a:moveTo>
                  <a:lnTo>
                    <a:pt x="16" y="366"/>
                  </a:lnTo>
                  <a:lnTo>
                    <a:pt x="16" y="381"/>
                  </a:lnTo>
                  <a:lnTo>
                    <a:pt x="42" y="381"/>
                  </a:lnTo>
                  <a:lnTo>
                    <a:pt x="42" y="366"/>
                  </a:lnTo>
                  <a:close/>
                  <a:moveTo>
                    <a:pt x="74" y="366"/>
                  </a:moveTo>
                  <a:lnTo>
                    <a:pt x="50" y="366"/>
                  </a:lnTo>
                  <a:lnTo>
                    <a:pt x="50" y="381"/>
                  </a:lnTo>
                  <a:lnTo>
                    <a:pt x="74" y="381"/>
                  </a:lnTo>
                  <a:lnTo>
                    <a:pt x="74" y="366"/>
                  </a:lnTo>
                  <a:close/>
                  <a:moveTo>
                    <a:pt x="109" y="366"/>
                  </a:moveTo>
                  <a:lnTo>
                    <a:pt x="83" y="366"/>
                  </a:lnTo>
                  <a:lnTo>
                    <a:pt x="83" y="381"/>
                  </a:lnTo>
                  <a:lnTo>
                    <a:pt x="109" y="381"/>
                  </a:lnTo>
                  <a:lnTo>
                    <a:pt x="109" y="366"/>
                  </a:lnTo>
                  <a:close/>
                  <a:moveTo>
                    <a:pt x="141" y="364"/>
                  </a:moveTo>
                  <a:lnTo>
                    <a:pt x="115" y="364"/>
                  </a:lnTo>
                  <a:lnTo>
                    <a:pt x="115" y="379"/>
                  </a:lnTo>
                  <a:lnTo>
                    <a:pt x="141" y="379"/>
                  </a:lnTo>
                  <a:lnTo>
                    <a:pt x="141" y="364"/>
                  </a:lnTo>
                  <a:close/>
                  <a:moveTo>
                    <a:pt x="176" y="364"/>
                  </a:moveTo>
                  <a:lnTo>
                    <a:pt x="150" y="364"/>
                  </a:lnTo>
                  <a:lnTo>
                    <a:pt x="150" y="379"/>
                  </a:lnTo>
                  <a:lnTo>
                    <a:pt x="176" y="379"/>
                  </a:lnTo>
                  <a:lnTo>
                    <a:pt x="176" y="364"/>
                  </a:lnTo>
                  <a:close/>
                  <a:moveTo>
                    <a:pt x="208" y="361"/>
                  </a:moveTo>
                  <a:lnTo>
                    <a:pt x="182" y="364"/>
                  </a:lnTo>
                  <a:lnTo>
                    <a:pt x="182" y="379"/>
                  </a:lnTo>
                  <a:lnTo>
                    <a:pt x="208" y="379"/>
                  </a:lnTo>
                  <a:lnTo>
                    <a:pt x="208" y="361"/>
                  </a:lnTo>
                  <a:close/>
                  <a:moveTo>
                    <a:pt x="241" y="361"/>
                  </a:moveTo>
                  <a:lnTo>
                    <a:pt x="217" y="361"/>
                  </a:lnTo>
                  <a:lnTo>
                    <a:pt x="217" y="379"/>
                  </a:lnTo>
                  <a:lnTo>
                    <a:pt x="241" y="377"/>
                  </a:lnTo>
                  <a:lnTo>
                    <a:pt x="241" y="361"/>
                  </a:lnTo>
                  <a:close/>
                  <a:moveTo>
                    <a:pt x="42" y="392"/>
                  </a:moveTo>
                  <a:lnTo>
                    <a:pt x="16" y="392"/>
                  </a:lnTo>
                  <a:lnTo>
                    <a:pt x="16" y="407"/>
                  </a:lnTo>
                  <a:lnTo>
                    <a:pt x="42" y="407"/>
                  </a:lnTo>
                  <a:lnTo>
                    <a:pt x="42" y="392"/>
                  </a:lnTo>
                  <a:close/>
                  <a:moveTo>
                    <a:pt x="74" y="390"/>
                  </a:moveTo>
                  <a:lnTo>
                    <a:pt x="50" y="392"/>
                  </a:lnTo>
                  <a:lnTo>
                    <a:pt x="50" y="407"/>
                  </a:lnTo>
                  <a:lnTo>
                    <a:pt x="74" y="405"/>
                  </a:lnTo>
                  <a:lnTo>
                    <a:pt x="74" y="390"/>
                  </a:lnTo>
                  <a:close/>
                  <a:moveTo>
                    <a:pt x="109" y="390"/>
                  </a:moveTo>
                  <a:lnTo>
                    <a:pt x="83" y="390"/>
                  </a:lnTo>
                  <a:lnTo>
                    <a:pt x="83" y="405"/>
                  </a:lnTo>
                  <a:lnTo>
                    <a:pt x="109" y="405"/>
                  </a:lnTo>
                  <a:lnTo>
                    <a:pt x="109" y="390"/>
                  </a:lnTo>
                  <a:close/>
                  <a:moveTo>
                    <a:pt x="141" y="390"/>
                  </a:moveTo>
                  <a:lnTo>
                    <a:pt x="115" y="390"/>
                  </a:lnTo>
                  <a:lnTo>
                    <a:pt x="115" y="405"/>
                  </a:lnTo>
                  <a:lnTo>
                    <a:pt x="141" y="405"/>
                  </a:lnTo>
                  <a:lnTo>
                    <a:pt x="141" y="390"/>
                  </a:lnTo>
                  <a:close/>
                  <a:moveTo>
                    <a:pt x="176" y="390"/>
                  </a:moveTo>
                  <a:lnTo>
                    <a:pt x="150" y="390"/>
                  </a:lnTo>
                  <a:lnTo>
                    <a:pt x="150" y="405"/>
                  </a:lnTo>
                  <a:lnTo>
                    <a:pt x="176" y="405"/>
                  </a:lnTo>
                  <a:lnTo>
                    <a:pt x="176" y="390"/>
                  </a:lnTo>
                  <a:close/>
                  <a:moveTo>
                    <a:pt x="208" y="390"/>
                  </a:moveTo>
                  <a:lnTo>
                    <a:pt x="182" y="390"/>
                  </a:lnTo>
                  <a:lnTo>
                    <a:pt x="182" y="405"/>
                  </a:lnTo>
                  <a:lnTo>
                    <a:pt x="208" y="405"/>
                  </a:lnTo>
                  <a:lnTo>
                    <a:pt x="208" y="390"/>
                  </a:lnTo>
                  <a:close/>
                  <a:moveTo>
                    <a:pt x="241" y="387"/>
                  </a:moveTo>
                  <a:lnTo>
                    <a:pt x="217" y="390"/>
                  </a:lnTo>
                  <a:lnTo>
                    <a:pt x="217" y="405"/>
                  </a:lnTo>
                  <a:lnTo>
                    <a:pt x="241" y="405"/>
                  </a:lnTo>
                  <a:lnTo>
                    <a:pt x="241" y="3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1" name="Freeform 31"/>
            <p:cNvSpPr>
              <a:spLocks noEditPoints="1"/>
            </p:cNvSpPr>
            <p:nvPr/>
          </p:nvSpPr>
          <p:spPr bwMode="auto">
            <a:xfrm>
              <a:off x="2008188" y="1889125"/>
              <a:ext cx="357188" cy="144463"/>
            </a:xfrm>
            <a:custGeom>
              <a:avLst/>
              <a:gdLst>
                <a:gd name="T0" fmla="*/ 225 w 225"/>
                <a:gd name="T1" fmla="*/ 0 h 91"/>
                <a:gd name="T2" fmla="*/ 0 w 225"/>
                <a:gd name="T3" fmla="*/ 91 h 91"/>
                <a:gd name="T4" fmla="*/ 17 w 225"/>
                <a:gd name="T5" fmla="*/ 28 h 91"/>
                <a:gd name="T6" fmla="*/ 43 w 225"/>
                <a:gd name="T7" fmla="*/ 35 h 91"/>
                <a:gd name="T8" fmla="*/ 17 w 225"/>
                <a:gd name="T9" fmla="*/ 54 h 91"/>
                <a:gd name="T10" fmla="*/ 43 w 225"/>
                <a:gd name="T11" fmla="*/ 35 h 91"/>
                <a:gd name="T12" fmla="*/ 49 w 225"/>
                <a:gd name="T13" fmla="*/ 35 h 91"/>
                <a:gd name="T14" fmla="*/ 75 w 225"/>
                <a:gd name="T15" fmla="*/ 46 h 91"/>
                <a:gd name="T16" fmla="*/ 108 w 225"/>
                <a:gd name="T17" fmla="*/ 26 h 91"/>
                <a:gd name="T18" fmla="*/ 84 w 225"/>
                <a:gd name="T19" fmla="*/ 46 h 91"/>
                <a:gd name="T20" fmla="*/ 108 w 225"/>
                <a:gd name="T21" fmla="*/ 26 h 91"/>
                <a:gd name="T22" fmla="*/ 116 w 225"/>
                <a:gd name="T23" fmla="*/ 26 h 91"/>
                <a:gd name="T24" fmla="*/ 142 w 225"/>
                <a:gd name="T25" fmla="*/ 37 h 91"/>
                <a:gd name="T26" fmla="*/ 175 w 225"/>
                <a:gd name="T27" fmla="*/ 18 h 91"/>
                <a:gd name="T28" fmla="*/ 151 w 225"/>
                <a:gd name="T29" fmla="*/ 37 h 91"/>
                <a:gd name="T30" fmla="*/ 175 w 225"/>
                <a:gd name="T31" fmla="*/ 18 h 91"/>
                <a:gd name="T32" fmla="*/ 183 w 225"/>
                <a:gd name="T33" fmla="*/ 15 h 91"/>
                <a:gd name="T34" fmla="*/ 209 w 225"/>
                <a:gd name="T35" fmla="*/ 28 h 91"/>
                <a:gd name="T36" fmla="*/ 43 w 225"/>
                <a:gd name="T37" fmla="*/ 61 h 91"/>
                <a:gd name="T38" fmla="*/ 17 w 225"/>
                <a:gd name="T39" fmla="*/ 78 h 91"/>
                <a:gd name="T40" fmla="*/ 43 w 225"/>
                <a:gd name="T41" fmla="*/ 61 h 91"/>
                <a:gd name="T42" fmla="*/ 49 w 225"/>
                <a:gd name="T43" fmla="*/ 61 h 91"/>
                <a:gd name="T44" fmla="*/ 75 w 225"/>
                <a:gd name="T45" fmla="*/ 72 h 91"/>
                <a:gd name="T46" fmla="*/ 108 w 225"/>
                <a:gd name="T47" fmla="*/ 52 h 91"/>
                <a:gd name="T48" fmla="*/ 84 w 225"/>
                <a:gd name="T49" fmla="*/ 70 h 91"/>
                <a:gd name="T50" fmla="*/ 108 w 225"/>
                <a:gd name="T51" fmla="*/ 52 h 91"/>
                <a:gd name="T52" fmla="*/ 116 w 225"/>
                <a:gd name="T53" fmla="*/ 50 h 91"/>
                <a:gd name="T54" fmla="*/ 142 w 225"/>
                <a:gd name="T55" fmla="*/ 63 h 91"/>
                <a:gd name="T56" fmla="*/ 175 w 225"/>
                <a:gd name="T57" fmla="*/ 44 h 91"/>
                <a:gd name="T58" fmla="*/ 151 w 225"/>
                <a:gd name="T59" fmla="*/ 61 h 91"/>
                <a:gd name="T60" fmla="*/ 175 w 225"/>
                <a:gd name="T61" fmla="*/ 44 h 91"/>
                <a:gd name="T62" fmla="*/ 183 w 225"/>
                <a:gd name="T63" fmla="*/ 41 h 91"/>
                <a:gd name="T64" fmla="*/ 209 w 225"/>
                <a:gd name="T65" fmla="*/ 5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91">
                  <a:moveTo>
                    <a:pt x="209" y="2"/>
                  </a:moveTo>
                  <a:lnTo>
                    <a:pt x="225" y="0"/>
                  </a:lnTo>
                  <a:lnTo>
                    <a:pt x="225" y="63"/>
                  </a:lnTo>
                  <a:lnTo>
                    <a:pt x="0" y="91"/>
                  </a:lnTo>
                  <a:lnTo>
                    <a:pt x="0" y="33"/>
                  </a:lnTo>
                  <a:lnTo>
                    <a:pt x="17" y="28"/>
                  </a:lnTo>
                  <a:lnTo>
                    <a:pt x="209" y="2"/>
                  </a:lnTo>
                  <a:close/>
                  <a:moveTo>
                    <a:pt x="43" y="35"/>
                  </a:moveTo>
                  <a:lnTo>
                    <a:pt x="17" y="39"/>
                  </a:lnTo>
                  <a:lnTo>
                    <a:pt x="17" y="54"/>
                  </a:lnTo>
                  <a:lnTo>
                    <a:pt x="43" y="50"/>
                  </a:lnTo>
                  <a:lnTo>
                    <a:pt x="43" y="35"/>
                  </a:lnTo>
                  <a:close/>
                  <a:moveTo>
                    <a:pt x="75" y="31"/>
                  </a:moveTo>
                  <a:lnTo>
                    <a:pt x="49" y="35"/>
                  </a:lnTo>
                  <a:lnTo>
                    <a:pt x="49" y="50"/>
                  </a:lnTo>
                  <a:lnTo>
                    <a:pt x="75" y="46"/>
                  </a:lnTo>
                  <a:lnTo>
                    <a:pt x="75" y="31"/>
                  </a:lnTo>
                  <a:close/>
                  <a:moveTo>
                    <a:pt x="108" y="26"/>
                  </a:moveTo>
                  <a:lnTo>
                    <a:pt x="84" y="31"/>
                  </a:lnTo>
                  <a:lnTo>
                    <a:pt x="84" y="46"/>
                  </a:lnTo>
                  <a:lnTo>
                    <a:pt x="108" y="41"/>
                  </a:lnTo>
                  <a:lnTo>
                    <a:pt x="108" y="26"/>
                  </a:lnTo>
                  <a:close/>
                  <a:moveTo>
                    <a:pt x="142" y="22"/>
                  </a:moveTo>
                  <a:lnTo>
                    <a:pt x="116" y="26"/>
                  </a:lnTo>
                  <a:lnTo>
                    <a:pt x="116" y="41"/>
                  </a:lnTo>
                  <a:lnTo>
                    <a:pt x="142" y="37"/>
                  </a:lnTo>
                  <a:lnTo>
                    <a:pt x="142" y="22"/>
                  </a:lnTo>
                  <a:close/>
                  <a:moveTo>
                    <a:pt x="175" y="18"/>
                  </a:moveTo>
                  <a:lnTo>
                    <a:pt x="151" y="20"/>
                  </a:lnTo>
                  <a:lnTo>
                    <a:pt x="151" y="37"/>
                  </a:lnTo>
                  <a:lnTo>
                    <a:pt x="175" y="33"/>
                  </a:lnTo>
                  <a:lnTo>
                    <a:pt x="175" y="18"/>
                  </a:lnTo>
                  <a:close/>
                  <a:moveTo>
                    <a:pt x="209" y="13"/>
                  </a:moveTo>
                  <a:lnTo>
                    <a:pt x="183" y="15"/>
                  </a:lnTo>
                  <a:lnTo>
                    <a:pt x="183" y="31"/>
                  </a:lnTo>
                  <a:lnTo>
                    <a:pt x="209" y="28"/>
                  </a:lnTo>
                  <a:lnTo>
                    <a:pt x="209" y="13"/>
                  </a:lnTo>
                  <a:close/>
                  <a:moveTo>
                    <a:pt x="43" y="61"/>
                  </a:moveTo>
                  <a:lnTo>
                    <a:pt x="17" y="65"/>
                  </a:lnTo>
                  <a:lnTo>
                    <a:pt x="17" y="78"/>
                  </a:lnTo>
                  <a:lnTo>
                    <a:pt x="43" y="76"/>
                  </a:lnTo>
                  <a:lnTo>
                    <a:pt x="43" y="61"/>
                  </a:lnTo>
                  <a:close/>
                  <a:moveTo>
                    <a:pt x="75" y="57"/>
                  </a:moveTo>
                  <a:lnTo>
                    <a:pt x="49" y="61"/>
                  </a:lnTo>
                  <a:lnTo>
                    <a:pt x="49" y="74"/>
                  </a:lnTo>
                  <a:lnTo>
                    <a:pt x="75" y="72"/>
                  </a:lnTo>
                  <a:lnTo>
                    <a:pt x="75" y="57"/>
                  </a:lnTo>
                  <a:close/>
                  <a:moveTo>
                    <a:pt x="108" y="52"/>
                  </a:moveTo>
                  <a:lnTo>
                    <a:pt x="84" y="54"/>
                  </a:lnTo>
                  <a:lnTo>
                    <a:pt x="84" y="70"/>
                  </a:lnTo>
                  <a:lnTo>
                    <a:pt x="108" y="67"/>
                  </a:lnTo>
                  <a:lnTo>
                    <a:pt x="108" y="52"/>
                  </a:lnTo>
                  <a:close/>
                  <a:moveTo>
                    <a:pt x="142" y="48"/>
                  </a:moveTo>
                  <a:lnTo>
                    <a:pt x="116" y="50"/>
                  </a:lnTo>
                  <a:lnTo>
                    <a:pt x="116" y="65"/>
                  </a:lnTo>
                  <a:lnTo>
                    <a:pt x="142" y="63"/>
                  </a:lnTo>
                  <a:lnTo>
                    <a:pt x="142" y="48"/>
                  </a:lnTo>
                  <a:close/>
                  <a:moveTo>
                    <a:pt x="175" y="44"/>
                  </a:moveTo>
                  <a:lnTo>
                    <a:pt x="151" y="46"/>
                  </a:lnTo>
                  <a:lnTo>
                    <a:pt x="151" y="61"/>
                  </a:lnTo>
                  <a:lnTo>
                    <a:pt x="175" y="59"/>
                  </a:lnTo>
                  <a:lnTo>
                    <a:pt x="175" y="44"/>
                  </a:lnTo>
                  <a:close/>
                  <a:moveTo>
                    <a:pt x="209" y="39"/>
                  </a:moveTo>
                  <a:lnTo>
                    <a:pt x="183" y="41"/>
                  </a:lnTo>
                  <a:lnTo>
                    <a:pt x="183" y="59"/>
                  </a:lnTo>
                  <a:lnTo>
                    <a:pt x="209" y="54"/>
                  </a:lnTo>
                  <a:lnTo>
                    <a:pt x="20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2" name="Freeform 32"/>
            <p:cNvSpPr>
              <a:spLocks/>
            </p:cNvSpPr>
            <p:nvPr/>
          </p:nvSpPr>
          <p:spPr bwMode="auto">
            <a:xfrm>
              <a:off x="2035175" y="1868488"/>
              <a:ext cx="304800" cy="65088"/>
            </a:xfrm>
            <a:custGeom>
              <a:avLst/>
              <a:gdLst>
                <a:gd name="T0" fmla="*/ 0 w 192"/>
                <a:gd name="T1" fmla="*/ 41 h 41"/>
                <a:gd name="T2" fmla="*/ 0 w 192"/>
                <a:gd name="T3" fmla="*/ 28 h 41"/>
                <a:gd name="T4" fmla="*/ 192 w 192"/>
                <a:gd name="T5" fmla="*/ 0 h 41"/>
                <a:gd name="T6" fmla="*/ 192 w 192"/>
                <a:gd name="T7" fmla="*/ 15 h 41"/>
                <a:gd name="T8" fmla="*/ 0 w 192"/>
                <a:gd name="T9" fmla="*/ 41 h 41"/>
              </a:gdLst>
              <a:ahLst/>
              <a:cxnLst>
                <a:cxn ang="0">
                  <a:pos x="T0" y="T1"/>
                </a:cxn>
                <a:cxn ang="0">
                  <a:pos x="T2" y="T3"/>
                </a:cxn>
                <a:cxn ang="0">
                  <a:pos x="T4" y="T5"/>
                </a:cxn>
                <a:cxn ang="0">
                  <a:pos x="T6" y="T7"/>
                </a:cxn>
                <a:cxn ang="0">
                  <a:pos x="T8" y="T9"/>
                </a:cxn>
              </a:cxnLst>
              <a:rect l="0" t="0" r="r" b="b"/>
              <a:pathLst>
                <a:path w="192" h="41">
                  <a:moveTo>
                    <a:pt x="0" y="41"/>
                  </a:moveTo>
                  <a:lnTo>
                    <a:pt x="0" y="28"/>
                  </a:lnTo>
                  <a:lnTo>
                    <a:pt x="192" y="0"/>
                  </a:lnTo>
                  <a:lnTo>
                    <a:pt x="192" y="15"/>
                  </a:lnTo>
                  <a:lnTo>
                    <a:pt x="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3" name="Freeform 33"/>
            <p:cNvSpPr>
              <a:spLocks/>
            </p:cNvSpPr>
            <p:nvPr/>
          </p:nvSpPr>
          <p:spPr bwMode="auto">
            <a:xfrm>
              <a:off x="2035175" y="1803400"/>
              <a:ext cx="304800" cy="109538"/>
            </a:xfrm>
            <a:custGeom>
              <a:avLst/>
              <a:gdLst>
                <a:gd name="T0" fmla="*/ 0 w 192"/>
                <a:gd name="T1" fmla="*/ 69 h 69"/>
                <a:gd name="T2" fmla="*/ 145 w 192"/>
                <a:gd name="T3" fmla="*/ 0 h 69"/>
                <a:gd name="T4" fmla="*/ 192 w 192"/>
                <a:gd name="T5" fmla="*/ 41 h 69"/>
                <a:gd name="T6" fmla="*/ 0 w 192"/>
                <a:gd name="T7" fmla="*/ 69 h 69"/>
              </a:gdLst>
              <a:ahLst/>
              <a:cxnLst>
                <a:cxn ang="0">
                  <a:pos x="T0" y="T1"/>
                </a:cxn>
                <a:cxn ang="0">
                  <a:pos x="T2" y="T3"/>
                </a:cxn>
                <a:cxn ang="0">
                  <a:pos x="T4" y="T5"/>
                </a:cxn>
                <a:cxn ang="0">
                  <a:pos x="T6" y="T7"/>
                </a:cxn>
              </a:cxnLst>
              <a:rect l="0" t="0" r="r" b="b"/>
              <a:pathLst>
                <a:path w="192" h="69">
                  <a:moveTo>
                    <a:pt x="0" y="69"/>
                  </a:moveTo>
                  <a:lnTo>
                    <a:pt x="145" y="0"/>
                  </a:lnTo>
                  <a:lnTo>
                    <a:pt x="192" y="41"/>
                  </a:lnTo>
                  <a:lnTo>
                    <a:pt x="0"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4" name="Freeform 34"/>
            <p:cNvSpPr>
              <a:spLocks noEditPoints="1"/>
            </p:cNvSpPr>
            <p:nvPr/>
          </p:nvSpPr>
          <p:spPr bwMode="auto">
            <a:xfrm>
              <a:off x="2401888" y="1985963"/>
              <a:ext cx="100013" cy="696913"/>
            </a:xfrm>
            <a:custGeom>
              <a:avLst/>
              <a:gdLst>
                <a:gd name="T0" fmla="*/ 52 w 63"/>
                <a:gd name="T1" fmla="*/ 56 h 439"/>
                <a:gd name="T2" fmla="*/ 42 w 63"/>
                <a:gd name="T3" fmla="*/ 52 h 439"/>
                <a:gd name="T4" fmla="*/ 26 w 63"/>
                <a:gd name="T5" fmla="*/ 28 h 439"/>
                <a:gd name="T6" fmla="*/ 3 w 63"/>
                <a:gd name="T7" fmla="*/ 17 h 439"/>
                <a:gd name="T8" fmla="*/ 52 w 63"/>
                <a:gd name="T9" fmla="*/ 67 h 439"/>
                <a:gd name="T10" fmla="*/ 37 w 63"/>
                <a:gd name="T11" fmla="*/ 74 h 439"/>
                <a:gd name="T12" fmla="*/ 26 w 63"/>
                <a:gd name="T13" fmla="*/ 69 h 439"/>
                <a:gd name="T14" fmla="*/ 9 w 63"/>
                <a:gd name="T15" fmla="*/ 48 h 439"/>
                <a:gd name="T16" fmla="*/ 44 w 63"/>
                <a:gd name="T17" fmla="*/ 89 h 439"/>
                <a:gd name="T18" fmla="*/ 37 w 63"/>
                <a:gd name="T19" fmla="*/ 84 h 439"/>
                <a:gd name="T20" fmla="*/ 20 w 63"/>
                <a:gd name="T21" fmla="*/ 93 h 439"/>
                <a:gd name="T22" fmla="*/ 9 w 63"/>
                <a:gd name="T23" fmla="*/ 89 h 439"/>
                <a:gd name="T24" fmla="*/ 50 w 63"/>
                <a:gd name="T25" fmla="*/ 117 h 439"/>
                <a:gd name="T26" fmla="*/ 29 w 63"/>
                <a:gd name="T27" fmla="*/ 108 h 439"/>
                <a:gd name="T28" fmla="*/ 20 w 63"/>
                <a:gd name="T29" fmla="*/ 104 h 439"/>
                <a:gd name="T30" fmla="*/ 3 w 63"/>
                <a:gd name="T31" fmla="*/ 112 h 439"/>
                <a:gd name="T32" fmla="*/ 50 w 63"/>
                <a:gd name="T33" fmla="*/ 156 h 439"/>
                <a:gd name="T34" fmla="*/ 35 w 63"/>
                <a:gd name="T35" fmla="*/ 134 h 439"/>
                <a:gd name="T36" fmla="*/ 11 w 63"/>
                <a:gd name="T37" fmla="*/ 128 h 439"/>
                <a:gd name="T38" fmla="*/ 3 w 63"/>
                <a:gd name="T39" fmla="*/ 123 h 439"/>
                <a:gd name="T40" fmla="*/ 44 w 63"/>
                <a:gd name="T41" fmla="*/ 180 h 439"/>
                <a:gd name="T42" fmla="*/ 35 w 63"/>
                <a:gd name="T43" fmla="*/ 175 h 439"/>
                <a:gd name="T44" fmla="*/ 18 w 63"/>
                <a:gd name="T45" fmla="*/ 156 h 439"/>
                <a:gd name="T46" fmla="*/ 52 w 63"/>
                <a:gd name="T47" fmla="*/ 193 h 439"/>
                <a:gd name="T48" fmla="*/ 44 w 63"/>
                <a:gd name="T49" fmla="*/ 188 h 439"/>
                <a:gd name="T50" fmla="*/ 29 w 63"/>
                <a:gd name="T51" fmla="*/ 199 h 439"/>
                <a:gd name="T52" fmla="*/ 18 w 63"/>
                <a:gd name="T53" fmla="*/ 197 h 439"/>
                <a:gd name="T54" fmla="*/ 59 w 63"/>
                <a:gd name="T55" fmla="*/ 219 h 439"/>
                <a:gd name="T56" fmla="*/ 37 w 63"/>
                <a:gd name="T57" fmla="*/ 212 h 439"/>
                <a:gd name="T58" fmla="*/ 29 w 63"/>
                <a:gd name="T59" fmla="*/ 210 h 439"/>
                <a:gd name="T60" fmla="*/ 11 w 63"/>
                <a:gd name="T61" fmla="*/ 221 h 439"/>
                <a:gd name="T62" fmla="*/ 59 w 63"/>
                <a:gd name="T63" fmla="*/ 257 h 439"/>
                <a:gd name="T64" fmla="*/ 42 w 63"/>
                <a:gd name="T65" fmla="*/ 238 h 439"/>
                <a:gd name="T66" fmla="*/ 20 w 63"/>
                <a:gd name="T67" fmla="*/ 234 h 439"/>
                <a:gd name="T68" fmla="*/ 11 w 63"/>
                <a:gd name="T69" fmla="*/ 232 h 439"/>
                <a:gd name="T70" fmla="*/ 52 w 63"/>
                <a:gd name="T71" fmla="*/ 281 h 439"/>
                <a:gd name="T72" fmla="*/ 42 w 63"/>
                <a:gd name="T73" fmla="*/ 279 h 439"/>
                <a:gd name="T74" fmla="*/ 26 w 63"/>
                <a:gd name="T75" fmla="*/ 262 h 439"/>
                <a:gd name="T76" fmla="*/ 3 w 63"/>
                <a:gd name="T77" fmla="*/ 255 h 439"/>
                <a:gd name="T78" fmla="*/ 52 w 63"/>
                <a:gd name="T79" fmla="*/ 292 h 439"/>
                <a:gd name="T80" fmla="*/ 37 w 63"/>
                <a:gd name="T81" fmla="*/ 303 h 439"/>
                <a:gd name="T82" fmla="*/ 26 w 63"/>
                <a:gd name="T83" fmla="*/ 301 h 439"/>
                <a:gd name="T84" fmla="*/ 9 w 63"/>
                <a:gd name="T85" fmla="*/ 283 h 439"/>
                <a:gd name="T86" fmla="*/ 44 w 63"/>
                <a:gd name="T87" fmla="*/ 316 h 439"/>
                <a:gd name="T88" fmla="*/ 37 w 63"/>
                <a:gd name="T89" fmla="*/ 314 h 439"/>
                <a:gd name="T90" fmla="*/ 20 w 63"/>
                <a:gd name="T91" fmla="*/ 327 h 439"/>
                <a:gd name="T92" fmla="*/ 9 w 63"/>
                <a:gd name="T93" fmla="*/ 325 h 439"/>
                <a:gd name="T94" fmla="*/ 50 w 63"/>
                <a:gd name="T95" fmla="*/ 342 h 439"/>
                <a:gd name="T96" fmla="*/ 29 w 63"/>
                <a:gd name="T97" fmla="*/ 338 h 439"/>
                <a:gd name="T98" fmla="*/ 20 w 63"/>
                <a:gd name="T99" fmla="*/ 338 h 439"/>
                <a:gd name="T100" fmla="*/ 3 w 63"/>
                <a:gd name="T101" fmla="*/ 351 h 439"/>
                <a:gd name="T102" fmla="*/ 50 w 63"/>
                <a:gd name="T103" fmla="*/ 381 h 439"/>
                <a:gd name="T104" fmla="*/ 35 w 63"/>
                <a:gd name="T105" fmla="*/ 364 h 439"/>
                <a:gd name="T106" fmla="*/ 11 w 63"/>
                <a:gd name="T107" fmla="*/ 361 h 439"/>
                <a:gd name="T108" fmla="*/ 3 w 63"/>
                <a:gd name="T109" fmla="*/ 361 h 439"/>
                <a:gd name="T110" fmla="*/ 44 w 63"/>
                <a:gd name="T111" fmla="*/ 405 h 439"/>
                <a:gd name="T112" fmla="*/ 35 w 63"/>
                <a:gd name="T113" fmla="*/ 405 h 439"/>
                <a:gd name="T114" fmla="*/ 18 w 63"/>
                <a:gd name="T115" fmla="*/ 390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 h="439">
                  <a:moveTo>
                    <a:pt x="0" y="0"/>
                  </a:moveTo>
                  <a:lnTo>
                    <a:pt x="0" y="439"/>
                  </a:lnTo>
                  <a:lnTo>
                    <a:pt x="63" y="439"/>
                  </a:lnTo>
                  <a:lnTo>
                    <a:pt x="63" y="32"/>
                  </a:lnTo>
                  <a:lnTo>
                    <a:pt x="0" y="0"/>
                  </a:lnTo>
                  <a:close/>
                  <a:moveTo>
                    <a:pt x="52" y="41"/>
                  </a:moveTo>
                  <a:lnTo>
                    <a:pt x="59" y="45"/>
                  </a:lnTo>
                  <a:lnTo>
                    <a:pt x="59" y="61"/>
                  </a:lnTo>
                  <a:lnTo>
                    <a:pt x="52" y="56"/>
                  </a:lnTo>
                  <a:lnTo>
                    <a:pt x="52" y="41"/>
                  </a:lnTo>
                  <a:close/>
                  <a:moveTo>
                    <a:pt x="44" y="39"/>
                  </a:moveTo>
                  <a:lnTo>
                    <a:pt x="50" y="41"/>
                  </a:lnTo>
                  <a:lnTo>
                    <a:pt x="50" y="56"/>
                  </a:lnTo>
                  <a:lnTo>
                    <a:pt x="44" y="54"/>
                  </a:lnTo>
                  <a:lnTo>
                    <a:pt x="44" y="39"/>
                  </a:lnTo>
                  <a:close/>
                  <a:moveTo>
                    <a:pt x="37" y="35"/>
                  </a:moveTo>
                  <a:lnTo>
                    <a:pt x="42" y="37"/>
                  </a:lnTo>
                  <a:lnTo>
                    <a:pt x="42" y="52"/>
                  </a:lnTo>
                  <a:lnTo>
                    <a:pt x="37" y="50"/>
                  </a:lnTo>
                  <a:lnTo>
                    <a:pt x="37" y="35"/>
                  </a:lnTo>
                  <a:close/>
                  <a:moveTo>
                    <a:pt x="29" y="30"/>
                  </a:moveTo>
                  <a:lnTo>
                    <a:pt x="35" y="32"/>
                  </a:lnTo>
                  <a:lnTo>
                    <a:pt x="35" y="48"/>
                  </a:lnTo>
                  <a:lnTo>
                    <a:pt x="29" y="45"/>
                  </a:lnTo>
                  <a:lnTo>
                    <a:pt x="29" y="30"/>
                  </a:lnTo>
                  <a:close/>
                  <a:moveTo>
                    <a:pt x="20" y="26"/>
                  </a:moveTo>
                  <a:lnTo>
                    <a:pt x="26" y="28"/>
                  </a:lnTo>
                  <a:lnTo>
                    <a:pt x="26" y="45"/>
                  </a:lnTo>
                  <a:lnTo>
                    <a:pt x="20" y="41"/>
                  </a:lnTo>
                  <a:lnTo>
                    <a:pt x="20" y="26"/>
                  </a:lnTo>
                  <a:close/>
                  <a:moveTo>
                    <a:pt x="11" y="22"/>
                  </a:moveTo>
                  <a:lnTo>
                    <a:pt x="18" y="26"/>
                  </a:lnTo>
                  <a:lnTo>
                    <a:pt x="18" y="41"/>
                  </a:lnTo>
                  <a:lnTo>
                    <a:pt x="11" y="37"/>
                  </a:lnTo>
                  <a:lnTo>
                    <a:pt x="11" y="22"/>
                  </a:lnTo>
                  <a:close/>
                  <a:moveTo>
                    <a:pt x="3" y="17"/>
                  </a:moveTo>
                  <a:lnTo>
                    <a:pt x="9" y="22"/>
                  </a:lnTo>
                  <a:lnTo>
                    <a:pt x="9" y="37"/>
                  </a:lnTo>
                  <a:lnTo>
                    <a:pt x="3" y="35"/>
                  </a:lnTo>
                  <a:lnTo>
                    <a:pt x="3" y="17"/>
                  </a:lnTo>
                  <a:close/>
                  <a:moveTo>
                    <a:pt x="52" y="67"/>
                  </a:moveTo>
                  <a:lnTo>
                    <a:pt x="59" y="69"/>
                  </a:lnTo>
                  <a:lnTo>
                    <a:pt x="59" y="84"/>
                  </a:lnTo>
                  <a:lnTo>
                    <a:pt x="52" y="82"/>
                  </a:lnTo>
                  <a:lnTo>
                    <a:pt x="52" y="67"/>
                  </a:lnTo>
                  <a:close/>
                  <a:moveTo>
                    <a:pt x="44" y="63"/>
                  </a:moveTo>
                  <a:lnTo>
                    <a:pt x="50" y="67"/>
                  </a:lnTo>
                  <a:lnTo>
                    <a:pt x="50" y="80"/>
                  </a:lnTo>
                  <a:lnTo>
                    <a:pt x="44" y="78"/>
                  </a:lnTo>
                  <a:lnTo>
                    <a:pt x="44" y="63"/>
                  </a:lnTo>
                  <a:close/>
                  <a:moveTo>
                    <a:pt x="37" y="61"/>
                  </a:moveTo>
                  <a:lnTo>
                    <a:pt x="42" y="63"/>
                  </a:lnTo>
                  <a:lnTo>
                    <a:pt x="42" y="78"/>
                  </a:lnTo>
                  <a:lnTo>
                    <a:pt x="37" y="74"/>
                  </a:lnTo>
                  <a:lnTo>
                    <a:pt x="37" y="61"/>
                  </a:lnTo>
                  <a:close/>
                  <a:moveTo>
                    <a:pt x="29" y="56"/>
                  </a:moveTo>
                  <a:lnTo>
                    <a:pt x="35" y="58"/>
                  </a:lnTo>
                  <a:lnTo>
                    <a:pt x="35" y="74"/>
                  </a:lnTo>
                  <a:lnTo>
                    <a:pt x="29" y="71"/>
                  </a:lnTo>
                  <a:lnTo>
                    <a:pt x="29" y="56"/>
                  </a:lnTo>
                  <a:close/>
                  <a:moveTo>
                    <a:pt x="20" y="52"/>
                  </a:moveTo>
                  <a:lnTo>
                    <a:pt x="26" y="54"/>
                  </a:lnTo>
                  <a:lnTo>
                    <a:pt x="26" y="69"/>
                  </a:lnTo>
                  <a:lnTo>
                    <a:pt x="20" y="67"/>
                  </a:lnTo>
                  <a:lnTo>
                    <a:pt x="20" y="52"/>
                  </a:lnTo>
                  <a:close/>
                  <a:moveTo>
                    <a:pt x="11" y="48"/>
                  </a:moveTo>
                  <a:lnTo>
                    <a:pt x="18" y="52"/>
                  </a:lnTo>
                  <a:lnTo>
                    <a:pt x="18" y="67"/>
                  </a:lnTo>
                  <a:lnTo>
                    <a:pt x="11" y="63"/>
                  </a:lnTo>
                  <a:lnTo>
                    <a:pt x="11" y="48"/>
                  </a:lnTo>
                  <a:close/>
                  <a:moveTo>
                    <a:pt x="3" y="45"/>
                  </a:moveTo>
                  <a:lnTo>
                    <a:pt x="9" y="48"/>
                  </a:lnTo>
                  <a:lnTo>
                    <a:pt x="9" y="63"/>
                  </a:lnTo>
                  <a:lnTo>
                    <a:pt x="3" y="61"/>
                  </a:lnTo>
                  <a:lnTo>
                    <a:pt x="3" y="45"/>
                  </a:lnTo>
                  <a:close/>
                  <a:moveTo>
                    <a:pt x="52" y="93"/>
                  </a:moveTo>
                  <a:lnTo>
                    <a:pt x="59" y="95"/>
                  </a:lnTo>
                  <a:lnTo>
                    <a:pt x="59" y="110"/>
                  </a:lnTo>
                  <a:lnTo>
                    <a:pt x="52" y="106"/>
                  </a:lnTo>
                  <a:lnTo>
                    <a:pt x="52" y="93"/>
                  </a:lnTo>
                  <a:close/>
                  <a:moveTo>
                    <a:pt x="44" y="89"/>
                  </a:moveTo>
                  <a:lnTo>
                    <a:pt x="50" y="91"/>
                  </a:lnTo>
                  <a:lnTo>
                    <a:pt x="50" y="106"/>
                  </a:lnTo>
                  <a:lnTo>
                    <a:pt x="44" y="104"/>
                  </a:lnTo>
                  <a:lnTo>
                    <a:pt x="44" y="89"/>
                  </a:lnTo>
                  <a:close/>
                  <a:moveTo>
                    <a:pt x="37" y="84"/>
                  </a:moveTo>
                  <a:lnTo>
                    <a:pt x="42" y="87"/>
                  </a:lnTo>
                  <a:lnTo>
                    <a:pt x="42" y="102"/>
                  </a:lnTo>
                  <a:lnTo>
                    <a:pt x="37" y="99"/>
                  </a:lnTo>
                  <a:lnTo>
                    <a:pt x="37" y="84"/>
                  </a:lnTo>
                  <a:close/>
                  <a:moveTo>
                    <a:pt x="29" y="82"/>
                  </a:moveTo>
                  <a:lnTo>
                    <a:pt x="35" y="84"/>
                  </a:lnTo>
                  <a:lnTo>
                    <a:pt x="35" y="99"/>
                  </a:lnTo>
                  <a:lnTo>
                    <a:pt x="29" y="97"/>
                  </a:lnTo>
                  <a:lnTo>
                    <a:pt x="29" y="82"/>
                  </a:lnTo>
                  <a:close/>
                  <a:moveTo>
                    <a:pt x="20" y="78"/>
                  </a:moveTo>
                  <a:lnTo>
                    <a:pt x="26" y="80"/>
                  </a:lnTo>
                  <a:lnTo>
                    <a:pt x="26" y="95"/>
                  </a:lnTo>
                  <a:lnTo>
                    <a:pt x="20" y="93"/>
                  </a:lnTo>
                  <a:lnTo>
                    <a:pt x="20" y="78"/>
                  </a:lnTo>
                  <a:close/>
                  <a:moveTo>
                    <a:pt x="11" y="74"/>
                  </a:moveTo>
                  <a:lnTo>
                    <a:pt x="18" y="78"/>
                  </a:lnTo>
                  <a:lnTo>
                    <a:pt x="18" y="93"/>
                  </a:lnTo>
                  <a:lnTo>
                    <a:pt x="11" y="91"/>
                  </a:lnTo>
                  <a:lnTo>
                    <a:pt x="11" y="74"/>
                  </a:lnTo>
                  <a:close/>
                  <a:moveTo>
                    <a:pt x="3" y="71"/>
                  </a:moveTo>
                  <a:lnTo>
                    <a:pt x="9" y="74"/>
                  </a:lnTo>
                  <a:lnTo>
                    <a:pt x="9" y="89"/>
                  </a:lnTo>
                  <a:lnTo>
                    <a:pt x="3" y="87"/>
                  </a:lnTo>
                  <a:lnTo>
                    <a:pt x="3" y="71"/>
                  </a:lnTo>
                  <a:close/>
                  <a:moveTo>
                    <a:pt x="52" y="117"/>
                  </a:moveTo>
                  <a:lnTo>
                    <a:pt x="59" y="119"/>
                  </a:lnTo>
                  <a:lnTo>
                    <a:pt x="59" y="134"/>
                  </a:lnTo>
                  <a:lnTo>
                    <a:pt x="52" y="132"/>
                  </a:lnTo>
                  <a:lnTo>
                    <a:pt x="52" y="117"/>
                  </a:lnTo>
                  <a:close/>
                  <a:moveTo>
                    <a:pt x="44" y="115"/>
                  </a:moveTo>
                  <a:lnTo>
                    <a:pt x="50" y="117"/>
                  </a:lnTo>
                  <a:lnTo>
                    <a:pt x="50" y="132"/>
                  </a:lnTo>
                  <a:lnTo>
                    <a:pt x="44" y="128"/>
                  </a:lnTo>
                  <a:lnTo>
                    <a:pt x="44" y="115"/>
                  </a:lnTo>
                  <a:close/>
                  <a:moveTo>
                    <a:pt x="37" y="110"/>
                  </a:moveTo>
                  <a:lnTo>
                    <a:pt x="42" y="112"/>
                  </a:lnTo>
                  <a:lnTo>
                    <a:pt x="42" y="128"/>
                  </a:lnTo>
                  <a:lnTo>
                    <a:pt x="37" y="125"/>
                  </a:lnTo>
                  <a:lnTo>
                    <a:pt x="37" y="110"/>
                  </a:lnTo>
                  <a:close/>
                  <a:moveTo>
                    <a:pt x="29" y="108"/>
                  </a:moveTo>
                  <a:lnTo>
                    <a:pt x="35" y="110"/>
                  </a:lnTo>
                  <a:lnTo>
                    <a:pt x="35" y="125"/>
                  </a:lnTo>
                  <a:lnTo>
                    <a:pt x="29" y="123"/>
                  </a:lnTo>
                  <a:lnTo>
                    <a:pt x="29" y="108"/>
                  </a:lnTo>
                  <a:close/>
                  <a:moveTo>
                    <a:pt x="20" y="104"/>
                  </a:moveTo>
                  <a:lnTo>
                    <a:pt x="26" y="106"/>
                  </a:lnTo>
                  <a:lnTo>
                    <a:pt x="26" y="121"/>
                  </a:lnTo>
                  <a:lnTo>
                    <a:pt x="20" y="119"/>
                  </a:lnTo>
                  <a:lnTo>
                    <a:pt x="20" y="104"/>
                  </a:lnTo>
                  <a:close/>
                  <a:moveTo>
                    <a:pt x="11" y="99"/>
                  </a:moveTo>
                  <a:lnTo>
                    <a:pt x="18" y="104"/>
                  </a:lnTo>
                  <a:lnTo>
                    <a:pt x="18" y="119"/>
                  </a:lnTo>
                  <a:lnTo>
                    <a:pt x="11" y="117"/>
                  </a:lnTo>
                  <a:lnTo>
                    <a:pt x="11" y="99"/>
                  </a:lnTo>
                  <a:close/>
                  <a:moveTo>
                    <a:pt x="3" y="97"/>
                  </a:moveTo>
                  <a:lnTo>
                    <a:pt x="9" y="99"/>
                  </a:lnTo>
                  <a:lnTo>
                    <a:pt x="9" y="115"/>
                  </a:lnTo>
                  <a:lnTo>
                    <a:pt x="3" y="112"/>
                  </a:lnTo>
                  <a:lnTo>
                    <a:pt x="3" y="97"/>
                  </a:lnTo>
                  <a:close/>
                  <a:moveTo>
                    <a:pt x="52" y="143"/>
                  </a:moveTo>
                  <a:lnTo>
                    <a:pt x="59" y="145"/>
                  </a:lnTo>
                  <a:lnTo>
                    <a:pt x="59" y="158"/>
                  </a:lnTo>
                  <a:lnTo>
                    <a:pt x="52" y="156"/>
                  </a:lnTo>
                  <a:lnTo>
                    <a:pt x="52" y="143"/>
                  </a:lnTo>
                  <a:close/>
                  <a:moveTo>
                    <a:pt x="44" y="138"/>
                  </a:moveTo>
                  <a:lnTo>
                    <a:pt x="50" y="141"/>
                  </a:lnTo>
                  <a:lnTo>
                    <a:pt x="50" y="156"/>
                  </a:lnTo>
                  <a:lnTo>
                    <a:pt x="44" y="154"/>
                  </a:lnTo>
                  <a:lnTo>
                    <a:pt x="44" y="138"/>
                  </a:lnTo>
                  <a:close/>
                  <a:moveTo>
                    <a:pt x="37" y="136"/>
                  </a:moveTo>
                  <a:lnTo>
                    <a:pt x="42" y="138"/>
                  </a:lnTo>
                  <a:lnTo>
                    <a:pt x="42" y="154"/>
                  </a:lnTo>
                  <a:lnTo>
                    <a:pt x="37" y="151"/>
                  </a:lnTo>
                  <a:lnTo>
                    <a:pt x="37" y="136"/>
                  </a:lnTo>
                  <a:close/>
                  <a:moveTo>
                    <a:pt x="29" y="132"/>
                  </a:moveTo>
                  <a:lnTo>
                    <a:pt x="35" y="134"/>
                  </a:lnTo>
                  <a:lnTo>
                    <a:pt x="35" y="149"/>
                  </a:lnTo>
                  <a:lnTo>
                    <a:pt x="29" y="147"/>
                  </a:lnTo>
                  <a:lnTo>
                    <a:pt x="29" y="132"/>
                  </a:lnTo>
                  <a:close/>
                  <a:moveTo>
                    <a:pt x="20" y="130"/>
                  </a:moveTo>
                  <a:lnTo>
                    <a:pt x="26" y="132"/>
                  </a:lnTo>
                  <a:lnTo>
                    <a:pt x="26" y="147"/>
                  </a:lnTo>
                  <a:lnTo>
                    <a:pt x="20" y="145"/>
                  </a:lnTo>
                  <a:lnTo>
                    <a:pt x="20" y="130"/>
                  </a:lnTo>
                  <a:close/>
                  <a:moveTo>
                    <a:pt x="11" y="128"/>
                  </a:moveTo>
                  <a:lnTo>
                    <a:pt x="18" y="130"/>
                  </a:lnTo>
                  <a:lnTo>
                    <a:pt x="18" y="145"/>
                  </a:lnTo>
                  <a:lnTo>
                    <a:pt x="11" y="143"/>
                  </a:lnTo>
                  <a:lnTo>
                    <a:pt x="11" y="128"/>
                  </a:lnTo>
                  <a:close/>
                  <a:moveTo>
                    <a:pt x="3" y="123"/>
                  </a:moveTo>
                  <a:lnTo>
                    <a:pt x="9" y="125"/>
                  </a:lnTo>
                  <a:lnTo>
                    <a:pt x="9" y="141"/>
                  </a:lnTo>
                  <a:lnTo>
                    <a:pt x="3" y="138"/>
                  </a:lnTo>
                  <a:lnTo>
                    <a:pt x="3" y="123"/>
                  </a:lnTo>
                  <a:close/>
                  <a:moveTo>
                    <a:pt x="52" y="167"/>
                  </a:moveTo>
                  <a:lnTo>
                    <a:pt x="59" y="169"/>
                  </a:lnTo>
                  <a:lnTo>
                    <a:pt x="59" y="184"/>
                  </a:lnTo>
                  <a:lnTo>
                    <a:pt x="52" y="182"/>
                  </a:lnTo>
                  <a:lnTo>
                    <a:pt x="52" y="167"/>
                  </a:lnTo>
                  <a:close/>
                  <a:moveTo>
                    <a:pt x="44" y="164"/>
                  </a:moveTo>
                  <a:lnTo>
                    <a:pt x="50" y="167"/>
                  </a:lnTo>
                  <a:lnTo>
                    <a:pt x="50" y="182"/>
                  </a:lnTo>
                  <a:lnTo>
                    <a:pt x="44" y="180"/>
                  </a:lnTo>
                  <a:lnTo>
                    <a:pt x="44" y="164"/>
                  </a:lnTo>
                  <a:close/>
                  <a:moveTo>
                    <a:pt x="37" y="162"/>
                  </a:moveTo>
                  <a:lnTo>
                    <a:pt x="42" y="162"/>
                  </a:lnTo>
                  <a:lnTo>
                    <a:pt x="42" y="177"/>
                  </a:lnTo>
                  <a:lnTo>
                    <a:pt x="37" y="177"/>
                  </a:lnTo>
                  <a:lnTo>
                    <a:pt x="37" y="162"/>
                  </a:lnTo>
                  <a:close/>
                  <a:moveTo>
                    <a:pt x="29" y="158"/>
                  </a:moveTo>
                  <a:lnTo>
                    <a:pt x="35" y="160"/>
                  </a:lnTo>
                  <a:lnTo>
                    <a:pt x="35" y="175"/>
                  </a:lnTo>
                  <a:lnTo>
                    <a:pt x="29" y="173"/>
                  </a:lnTo>
                  <a:lnTo>
                    <a:pt x="29" y="158"/>
                  </a:lnTo>
                  <a:close/>
                  <a:moveTo>
                    <a:pt x="20" y="156"/>
                  </a:moveTo>
                  <a:lnTo>
                    <a:pt x="26" y="158"/>
                  </a:lnTo>
                  <a:lnTo>
                    <a:pt x="26" y="173"/>
                  </a:lnTo>
                  <a:lnTo>
                    <a:pt x="20" y="171"/>
                  </a:lnTo>
                  <a:lnTo>
                    <a:pt x="20" y="156"/>
                  </a:lnTo>
                  <a:close/>
                  <a:moveTo>
                    <a:pt x="11" y="154"/>
                  </a:moveTo>
                  <a:lnTo>
                    <a:pt x="18" y="156"/>
                  </a:lnTo>
                  <a:lnTo>
                    <a:pt x="18" y="171"/>
                  </a:lnTo>
                  <a:lnTo>
                    <a:pt x="11" y="169"/>
                  </a:lnTo>
                  <a:lnTo>
                    <a:pt x="11" y="154"/>
                  </a:lnTo>
                  <a:close/>
                  <a:moveTo>
                    <a:pt x="3" y="149"/>
                  </a:moveTo>
                  <a:lnTo>
                    <a:pt x="9" y="151"/>
                  </a:lnTo>
                  <a:lnTo>
                    <a:pt x="9" y="169"/>
                  </a:lnTo>
                  <a:lnTo>
                    <a:pt x="3" y="167"/>
                  </a:lnTo>
                  <a:lnTo>
                    <a:pt x="3" y="149"/>
                  </a:lnTo>
                  <a:close/>
                  <a:moveTo>
                    <a:pt x="52" y="193"/>
                  </a:moveTo>
                  <a:lnTo>
                    <a:pt x="59" y="193"/>
                  </a:lnTo>
                  <a:lnTo>
                    <a:pt x="59" y="208"/>
                  </a:lnTo>
                  <a:lnTo>
                    <a:pt x="52" y="206"/>
                  </a:lnTo>
                  <a:lnTo>
                    <a:pt x="52" y="193"/>
                  </a:lnTo>
                  <a:close/>
                  <a:moveTo>
                    <a:pt x="44" y="188"/>
                  </a:moveTo>
                  <a:lnTo>
                    <a:pt x="50" y="190"/>
                  </a:lnTo>
                  <a:lnTo>
                    <a:pt x="50" y="206"/>
                  </a:lnTo>
                  <a:lnTo>
                    <a:pt x="44" y="203"/>
                  </a:lnTo>
                  <a:lnTo>
                    <a:pt x="44" y="188"/>
                  </a:lnTo>
                  <a:close/>
                  <a:moveTo>
                    <a:pt x="37" y="186"/>
                  </a:moveTo>
                  <a:lnTo>
                    <a:pt x="42" y="188"/>
                  </a:lnTo>
                  <a:lnTo>
                    <a:pt x="42" y="203"/>
                  </a:lnTo>
                  <a:lnTo>
                    <a:pt x="37" y="201"/>
                  </a:lnTo>
                  <a:lnTo>
                    <a:pt x="37" y="186"/>
                  </a:lnTo>
                  <a:close/>
                  <a:moveTo>
                    <a:pt x="29" y="184"/>
                  </a:moveTo>
                  <a:lnTo>
                    <a:pt x="35" y="186"/>
                  </a:lnTo>
                  <a:lnTo>
                    <a:pt x="35" y="201"/>
                  </a:lnTo>
                  <a:lnTo>
                    <a:pt x="29" y="199"/>
                  </a:lnTo>
                  <a:lnTo>
                    <a:pt x="29" y="184"/>
                  </a:lnTo>
                  <a:close/>
                  <a:moveTo>
                    <a:pt x="20" y="182"/>
                  </a:moveTo>
                  <a:lnTo>
                    <a:pt x="26" y="184"/>
                  </a:lnTo>
                  <a:lnTo>
                    <a:pt x="26" y="199"/>
                  </a:lnTo>
                  <a:lnTo>
                    <a:pt x="20" y="197"/>
                  </a:lnTo>
                  <a:lnTo>
                    <a:pt x="20" y="182"/>
                  </a:lnTo>
                  <a:close/>
                  <a:moveTo>
                    <a:pt x="11" y="180"/>
                  </a:moveTo>
                  <a:lnTo>
                    <a:pt x="18" y="182"/>
                  </a:lnTo>
                  <a:lnTo>
                    <a:pt x="18" y="197"/>
                  </a:lnTo>
                  <a:lnTo>
                    <a:pt x="11" y="195"/>
                  </a:lnTo>
                  <a:lnTo>
                    <a:pt x="11" y="180"/>
                  </a:lnTo>
                  <a:close/>
                  <a:moveTo>
                    <a:pt x="3" y="177"/>
                  </a:moveTo>
                  <a:lnTo>
                    <a:pt x="9" y="180"/>
                  </a:lnTo>
                  <a:lnTo>
                    <a:pt x="9" y="195"/>
                  </a:lnTo>
                  <a:lnTo>
                    <a:pt x="3" y="193"/>
                  </a:lnTo>
                  <a:lnTo>
                    <a:pt x="3" y="177"/>
                  </a:lnTo>
                  <a:close/>
                  <a:moveTo>
                    <a:pt x="52" y="216"/>
                  </a:moveTo>
                  <a:lnTo>
                    <a:pt x="59" y="219"/>
                  </a:lnTo>
                  <a:lnTo>
                    <a:pt x="59" y="234"/>
                  </a:lnTo>
                  <a:lnTo>
                    <a:pt x="52" y="232"/>
                  </a:lnTo>
                  <a:lnTo>
                    <a:pt x="52" y="216"/>
                  </a:lnTo>
                  <a:close/>
                  <a:moveTo>
                    <a:pt x="44" y="214"/>
                  </a:moveTo>
                  <a:lnTo>
                    <a:pt x="50" y="216"/>
                  </a:lnTo>
                  <a:lnTo>
                    <a:pt x="50" y="232"/>
                  </a:lnTo>
                  <a:lnTo>
                    <a:pt x="44" y="229"/>
                  </a:lnTo>
                  <a:lnTo>
                    <a:pt x="44" y="214"/>
                  </a:lnTo>
                  <a:close/>
                  <a:moveTo>
                    <a:pt x="37" y="212"/>
                  </a:moveTo>
                  <a:lnTo>
                    <a:pt x="42" y="214"/>
                  </a:lnTo>
                  <a:lnTo>
                    <a:pt x="42" y="229"/>
                  </a:lnTo>
                  <a:lnTo>
                    <a:pt x="37" y="227"/>
                  </a:lnTo>
                  <a:lnTo>
                    <a:pt x="37" y="212"/>
                  </a:lnTo>
                  <a:close/>
                  <a:moveTo>
                    <a:pt x="29" y="210"/>
                  </a:moveTo>
                  <a:lnTo>
                    <a:pt x="35" y="212"/>
                  </a:lnTo>
                  <a:lnTo>
                    <a:pt x="35" y="227"/>
                  </a:lnTo>
                  <a:lnTo>
                    <a:pt x="29" y="225"/>
                  </a:lnTo>
                  <a:lnTo>
                    <a:pt x="29" y="210"/>
                  </a:lnTo>
                  <a:close/>
                  <a:moveTo>
                    <a:pt x="20" y="208"/>
                  </a:moveTo>
                  <a:lnTo>
                    <a:pt x="26" y="210"/>
                  </a:lnTo>
                  <a:lnTo>
                    <a:pt x="26" y="225"/>
                  </a:lnTo>
                  <a:lnTo>
                    <a:pt x="20" y="223"/>
                  </a:lnTo>
                  <a:lnTo>
                    <a:pt x="20" y="208"/>
                  </a:lnTo>
                  <a:close/>
                  <a:moveTo>
                    <a:pt x="11" y="206"/>
                  </a:moveTo>
                  <a:lnTo>
                    <a:pt x="18" y="208"/>
                  </a:lnTo>
                  <a:lnTo>
                    <a:pt x="18" y="223"/>
                  </a:lnTo>
                  <a:lnTo>
                    <a:pt x="11" y="221"/>
                  </a:lnTo>
                  <a:lnTo>
                    <a:pt x="11" y="206"/>
                  </a:lnTo>
                  <a:close/>
                  <a:moveTo>
                    <a:pt x="3" y="203"/>
                  </a:moveTo>
                  <a:lnTo>
                    <a:pt x="9" y="206"/>
                  </a:lnTo>
                  <a:lnTo>
                    <a:pt x="9" y="221"/>
                  </a:lnTo>
                  <a:lnTo>
                    <a:pt x="3" y="219"/>
                  </a:lnTo>
                  <a:lnTo>
                    <a:pt x="3" y="203"/>
                  </a:lnTo>
                  <a:close/>
                  <a:moveTo>
                    <a:pt x="52" y="242"/>
                  </a:moveTo>
                  <a:lnTo>
                    <a:pt x="59" y="242"/>
                  </a:lnTo>
                  <a:lnTo>
                    <a:pt x="59" y="257"/>
                  </a:lnTo>
                  <a:lnTo>
                    <a:pt x="52" y="255"/>
                  </a:lnTo>
                  <a:lnTo>
                    <a:pt x="52" y="242"/>
                  </a:lnTo>
                  <a:close/>
                  <a:moveTo>
                    <a:pt x="44" y="240"/>
                  </a:moveTo>
                  <a:lnTo>
                    <a:pt x="50" y="240"/>
                  </a:lnTo>
                  <a:lnTo>
                    <a:pt x="50" y="255"/>
                  </a:lnTo>
                  <a:lnTo>
                    <a:pt x="44" y="255"/>
                  </a:lnTo>
                  <a:lnTo>
                    <a:pt x="44" y="240"/>
                  </a:lnTo>
                  <a:close/>
                  <a:moveTo>
                    <a:pt x="37" y="238"/>
                  </a:moveTo>
                  <a:lnTo>
                    <a:pt x="42" y="238"/>
                  </a:lnTo>
                  <a:lnTo>
                    <a:pt x="42" y="253"/>
                  </a:lnTo>
                  <a:lnTo>
                    <a:pt x="37" y="253"/>
                  </a:lnTo>
                  <a:lnTo>
                    <a:pt x="37" y="238"/>
                  </a:lnTo>
                  <a:close/>
                  <a:moveTo>
                    <a:pt x="29" y="236"/>
                  </a:moveTo>
                  <a:lnTo>
                    <a:pt x="35" y="238"/>
                  </a:lnTo>
                  <a:lnTo>
                    <a:pt x="35" y="253"/>
                  </a:lnTo>
                  <a:lnTo>
                    <a:pt x="29" y="251"/>
                  </a:lnTo>
                  <a:lnTo>
                    <a:pt x="29" y="236"/>
                  </a:lnTo>
                  <a:close/>
                  <a:moveTo>
                    <a:pt x="20" y="234"/>
                  </a:moveTo>
                  <a:lnTo>
                    <a:pt x="26" y="236"/>
                  </a:lnTo>
                  <a:lnTo>
                    <a:pt x="26" y="251"/>
                  </a:lnTo>
                  <a:lnTo>
                    <a:pt x="20" y="249"/>
                  </a:lnTo>
                  <a:lnTo>
                    <a:pt x="20" y="234"/>
                  </a:lnTo>
                  <a:close/>
                  <a:moveTo>
                    <a:pt x="11" y="232"/>
                  </a:moveTo>
                  <a:lnTo>
                    <a:pt x="18" y="234"/>
                  </a:lnTo>
                  <a:lnTo>
                    <a:pt x="18" y="249"/>
                  </a:lnTo>
                  <a:lnTo>
                    <a:pt x="11" y="247"/>
                  </a:lnTo>
                  <a:lnTo>
                    <a:pt x="11" y="232"/>
                  </a:lnTo>
                  <a:close/>
                  <a:moveTo>
                    <a:pt x="3" y="229"/>
                  </a:moveTo>
                  <a:lnTo>
                    <a:pt x="9" y="232"/>
                  </a:lnTo>
                  <a:lnTo>
                    <a:pt x="9" y="247"/>
                  </a:lnTo>
                  <a:lnTo>
                    <a:pt x="3" y="245"/>
                  </a:lnTo>
                  <a:lnTo>
                    <a:pt x="3" y="229"/>
                  </a:lnTo>
                  <a:close/>
                  <a:moveTo>
                    <a:pt x="52" y="266"/>
                  </a:moveTo>
                  <a:lnTo>
                    <a:pt x="59" y="268"/>
                  </a:lnTo>
                  <a:lnTo>
                    <a:pt x="59" y="283"/>
                  </a:lnTo>
                  <a:lnTo>
                    <a:pt x="52" y="281"/>
                  </a:lnTo>
                  <a:lnTo>
                    <a:pt x="52" y="266"/>
                  </a:lnTo>
                  <a:close/>
                  <a:moveTo>
                    <a:pt x="44" y="264"/>
                  </a:moveTo>
                  <a:lnTo>
                    <a:pt x="50" y="266"/>
                  </a:lnTo>
                  <a:lnTo>
                    <a:pt x="50" y="281"/>
                  </a:lnTo>
                  <a:lnTo>
                    <a:pt x="44" y="279"/>
                  </a:lnTo>
                  <a:lnTo>
                    <a:pt x="44" y="264"/>
                  </a:lnTo>
                  <a:close/>
                  <a:moveTo>
                    <a:pt x="37" y="264"/>
                  </a:moveTo>
                  <a:lnTo>
                    <a:pt x="42" y="264"/>
                  </a:lnTo>
                  <a:lnTo>
                    <a:pt x="42" y="279"/>
                  </a:lnTo>
                  <a:lnTo>
                    <a:pt x="37" y="277"/>
                  </a:lnTo>
                  <a:lnTo>
                    <a:pt x="37" y="264"/>
                  </a:lnTo>
                  <a:close/>
                  <a:moveTo>
                    <a:pt x="29" y="262"/>
                  </a:moveTo>
                  <a:lnTo>
                    <a:pt x="35" y="262"/>
                  </a:lnTo>
                  <a:lnTo>
                    <a:pt x="35" y="277"/>
                  </a:lnTo>
                  <a:lnTo>
                    <a:pt x="29" y="277"/>
                  </a:lnTo>
                  <a:lnTo>
                    <a:pt x="29" y="262"/>
                  </a:lnTo>
                  <a:close/>
                  <a:moveTo>
                    <a:pt x="20" y="260"/>
                  </a:moveTo>
                  <a:lnTo>
                    <a:pt x="26" y="262"/>
                  </a:lnTo>
                  <a:lnTo>
                    <a:pt x="26" y="277"/>
                  </a:lnTo>
                  <a:lnTo>
                    <a:pt x="20" y="275"/>
                  </a:lnTo>
                  <a:lnTo>
                    <a:pt x="20" y="260"/>
                  </a:lnTo>
                  <a:close/>
                  <a:moveTo>
                    <a:pt x="11" y="257"/>
                  </a:moveTo>
                  <a:lnTo>
                    <a:pt x="18" y="260"/>
                  </a:lnTo>
                  <a:lnTo>
                    <a:pt x="18" y="275"/>
                  </a:lnTo>
                  <a:lnTo>
                    <a:pt x="11" y="273"/>
                  </a:lnTo>
                  <a:lnTo>
                    <a:pt x="11" y="257"/>
                  </a:lnTo>
                  <a:close/>
                  <a:moveTo>
                    <a:pt x="3" y="255"/>
                  </a:moveTo>
                  <a:lnTo>
                    <a:pt x="9" y="257"/>
                  </a:lnTo>
                  <a:lnTo>
                    <a:pt x="9" y="273"/>
                  </a:lnTo>
                  <a:lnTo>
                    <a:pt x="3" y="273"/>
                  </a:lnTo>
                  <a:lnTo>
                    <a:pt x="3" y="255"/>
                  </a:lnTo>
                  <a:close/>
                  <a:moveTo>
                    <a:pt x="52" y="292"/>
                  </a:moveTo>
                  <a:lnTo>
                    <a:pt x="59" y="292"/>
                  </a:lnTo>
                  <a:lnTo>
                    <a:pt x="59" y="307"/>
                  </a:lnTo>
                  <a:lnTo>
                    <a:pt x="52" y="305"/>
                  </a:lnTo>
                  <a:lnTo>
                    <a:pt x="52" y="292"/>
                  </a:lnTo>
                  <a:close/>
                  <a:moveTo>
                    <a:pt x="44" y="290"/>
                  </a:moveTo>
                  <a:lnTo>
                    <a:pt x="50" y="290"/>
                  </a:lnTo>
                  <a:lnTo>
                    <a:pt x="50" y="305"/>
                  </a:lnTo>
                  <a:lnTo>
                    <a:pt x="44" y="305"/>
                  </a:lnTo>
                  <a:lnTo>
                    <a:pt x="44" y="290"/>
                  </a:lnTo>
                  <a:close/>
                  <a:moveTo>
                    <a:pt x="37" y="288"/>
                  </a:moveTo>
                  <a:lnTo>
                    <a:pt x="42" y="290"/>
                  </a:lnTo>
                  <a:lnTo>
                    <a:pt x="42" y="305"/>
                  </a:lnTo>
                  <a:lnTo>
                    <a:pt x="37" y="303"/>
                  </a:lnTo>
                  <a:lnTo>
                    <a:pt x="37" y="288"/>
                  </a:lnTo>
                  <a:close/>
                  <a:moveTo>
                    <a:pt x="29" y="288"/>
                  </a:moveTo>
                  <a:lnTo>
                    <a:pt x="35" y="288"/>
                  </a:lnTo>
                  <a:lnTo>
                    <a:pt x="35" y="303"/>
                  </a:lnTo>
                  <a:lnTo>
                    <a:pt x="29" y="303"/>
                  </a:lnTo>
                  <a:lnTo>
                    <a:pt x="29" y="288"/>
                  </a:lnTo>
                  <a:close/>
                  <a:moveTo>
                    <a:pt x="20" y="286"/>
                  </a:moveTo>
                  <a:lnTo>
                    <a:pt x="26" y="286"/>
                  </a:lnTo>
                  <a:lnTo>
                    <a:pt x="26" y="301"/>
                  </a:lnTo>
                  <a:lnTo>
                    <a:pt x="20" y="301"/>
                  </a:lnTo>
                  <a:lnTo>
                    <a:pt x="20" y="286"/>
                  </a:lnTo>
                  <a:close/>
                  <a:moveTo>
                    <a:pt x="11" y="283"/>
                  </a:moveTo>
                  <a:lnTo>
                    <a:pt x="18" y="286"/>
                  </a:lnTo>
                  <a:lnTo>
                    <a:pt x="18" y="301"/>
                  </a:lnTo>
                  <a:lnTo>
                    <a:pt x="11" y="299"/>
                  </a:lnTo>
                  <a:lnTo>
                    <a:pt x="11" y="283"/>
                  </a:lnTo>
                  <a:close/>
                  <a:moveTo>
                    <a:pt x="3" y="283"/>
                  </a:moveTo>
                  <a:lnTo>
                    <a:pt x="9" y="283"/>
                  </a:lnTo>
                  <a:lnTo>
                    <a:pt x="9" y="299"/>
                  </a:lnTo>
                  <a:lnTo>
                    <a:pt x="3" y="299"/>
                  </a:lnTo>
                  <a:lnTo>
                    <a:pt x="3" y="283"/>
                  </a:lnTo>
                  <a:close/>
                  <a:moveTo>
                    <a:pt x="52" y="316"/>
                  </a:moveTo>
                  <a:lnTo>
                    <a:pt x="59" y="318"/>
                  </a:lnTo>
                  <a:lnTo>
                    <a:pt x="59" y="331"/>
                  </a:lnTo>
                  <a:lnTo>
                    <a:pt x="52" y="331"/>
                  </a:lnTo>
                  <a:lnTo>
                    <a:pt x="52" y="316"/>
                  </a:lnTo>
                  <a:close/>
                  <a:moveTo>
                    <a:pt x="44" y="316"/>
                  </a:moveTo>
                  <a:lnTo>
                    <a:pt x="50" y="316"/>
                  </a:lnTo>
                  <a:lnTo>
                    <a:pt x="50" y="331"/>
                  </a:lnTo>
                  <a:lnTo>
                    <a:pt x="44" y="331"/>
                  </a:lnTo>
                  <a:lnTo>
                    <a:pt x="44" y="316"/>
                  </a:lnTo>
                  <a:close/>
                  <a:moveTo>
                    <a:pt x="37" y="314"/>
                  </a:moveTo>
                  <a:lnTo>
                    <a:pt x="42" y="314"/>
                  </a:lnTo>
                  <a:lnTo>
                    <a:pt x="42" y="329"/>
                  </a:lnTo>
                  <a:lnTo>
                    <a:pt x="37" y="329"/>
                  </a:lnTo>
                  <a:lnTo>
                    <a:pt x="37" y="314"/>
                  </a:lnTo>
                  <a:close/>
                  <a:moveTo>
                    <a:pt x="29" y="312"/>
                  </a:moveTo>
                  <a:lnTo>
                    <a:pt x="35" y="314"/>
                  </a:lnTo>
                  <a:lnTo>
                    <a:pt x="35" y="329"/>
                  </a:lnTo>
                  <a:lnTo>
                    <a:pt x="29" y="327"/>
                  </a:lnTo>
                  <a:lnTo>
                    <a:pt x="29" y="312"/>
                  </a:lnTo>
                  <a:close/>
                  <a:moveTo>
                    <a:pt x="20" y="312"/>
                  </a:moveTo>
                  <a:lnTo>
                    <a:pt x="26" y="312"/>
                  </a:lnTo>
                  <a:lnTo>
                    <a:pt x="26" y="327"/>
                  </a:lnTo>
                  <a:lnTo>
                    <a:pt x="20" y="327"/>
                  </a:lnTo>
                  <a:lnTo>
                    <a:pt x="20" y="312"/>
                  </a:lnTo>
                  <a:close/>
                  <a:moveTo>
                    <a:pt x="11" y="309"/>
                  </a:moveTo>
                  <a:lnTo>
                    <a:pt x="18" y="312"/>
                  </a:lnTo>
                  <a:lnTo>
                    <a:pt x="18" y="327"/>
                  </a:lnTo>
                  <a:lnTo>
                    <a:pt x="11" y="325"/>
                  </a:lnTo>
                  <a:lnTo>
                    <a:pt x="11" y="309"/>
                  </a:lnTo>
                  <a:close/>
                  <a:moveTo>
                    <a:pt x="3" y="309"/>
                  </a:moveTo>
                  <a:lnTo>
                    <a:pt x="9" y="309"/>
                  </a:lnTo>
                  <a:lnTo>
                    <a:pt x="9" y="325"/>
                  </a:lnTo>
                  <a:lnTo>
                    <a:pt x="3" y="325"/>
                  </a:lnTo>
                  <a:lnTo>
                    <a:pt x="3" y="309"/>
                  </a:lnTo>
                  <a:close/>
                  <a:moveTo>
                    <a:pt x="52" y="342"/>
                  </a:moveTo>
                  <a:lnTo>
                    <a:pt x="59" y="342"/>
                  </a:lnTo>
                  <a:lnTo>
                    <a:pt x="59" y="357"/>
                  </a:lnTo>
                  <a:lnTo>
                    <a:pt x="52" y="357"/>
                  </a:lnTo>
                  <a:lnTo>
                    <a:pt x="52" y="342"/>
                  </a:lnTo>
                  <a:close/>
                  <a:moveTo>
                    <a:pt x="44" y="340"/>
                  </a:moveTo>
                  <a:lnTo>
                    <a:pt x="50" y="342"/>
                  </a:lnTo>
                  <a:lnTo>
                    <a:pt x="50" y="355"/>
                  </a:lnTo>
                  <a:lnTo>
                    <a:pt x="44" y="355"/>
                  </a:lnTo>
                  <a:lnTo>
                    <a:pt x="44" y="340"/>
                  </a:lnTo>
                  <a:close/>
                  <a:moveTo>
                    <a:pt x="37" y="340"/>
                  </a:moveTo>
                  <a:lnTo>
                    <a:pt x="42" y="340"/>
                  </a:lnTo>
                  <a:lnTo>
                    <a:pt x="42" y="355"/>
                  </a:lnTo>
                  <a:lnTo>
                    <a:pt x="37" y="355"/>
                  </a:lnTo>
                  <a:lnTo>
                    <a:pt x="37" y="340"/>
                  </a:lnTo>
                  <a:close/>
                  <a:moveTo>
                    <a:pt x="29" y="338"/>
                  </a:moveTo>
                  <a:lnTo>
                    <a:pt x="35" y="340"/>
                  </a:lnTo>
                  <a:lnTo>
                    <a:pt x="35" y="355"/>
                  </a:lnTo>
                  <a:lnTo>
                    <a:pt x="29" y="353"/>
                  </a:lnTo>
                  <a:lnTo>
                    <a:pt x="29" y="338"/>
                  </a:lnTo>
                  <a:close/>
                  <a:moveTo>
                    <a:pt x="20" y="338"/>
                  </a:moveTo>
                  <a:lnTo>
                    <a:pt x="26" y="338"/>
                  </a:lnTo>
                  <a:lnTo>
                    <a:pt x="26" y="353"/>
                  </a:lnTo>
                  <a:lnTo>
                    <a:pt x="20" y="353"/>
                  </a:lnTo>
                  <a:lnTo>
                    <a:pt x="20" y="338"/>
                  </a:lnTo>
                  <a:close/>
                  <a:moveTo>
                    <a:pt x="11" y="335"/>
                  </a:moveTo>
                  <a:lnTo>
                    <a:pt x="18" y="338"/>
                  </a:lnTo>
                  <a:lnTo>
                    <a:pt x="18" y="353"/>
                  </a:lnTo>
                  <a:lnTo>
                    <a:pt x="11" y="353"/>
                  </a:lnTo>
                  <a:lnTo>
                    <a:pt x="11" y="335"/>
                  </a:lnTo>
                  <a:close/>
                  <a:moveTo>
                    <a:pt x="3" y="335"/>
                  </a:moveTo>
                  <a:lnTo>
                    <a:pt x="9" y="335"/>
                  </a:lnTo>
                  <a:lnTo>
                    <a:pt x="9" y="351"/>
                  </a:lnTo>
                  <a:lnTo>
                    <a:pt x="3" y="351"/>
                  </a:lnTo>
                  <a:lnTo>
                    <a:pt x="3" y="335"/>
                  </a:lnTo>
                  <a:close/>
                  <a:moveTo>
                    <a:pt x="52" y="366"/>
                  </a:moveTo>
                  <a:lnTo>
                    <a:pt x="59" y="366"/>
                  </a:lnTo>
                  <a:lnTo>
                    <a:pt x="59" y="381"/>
                  </a:lnTo>
                  <a:lnTo>
                    <a:pt x="52" y="381"/>
                  </a:lnTo>
                  <a:lnTo>
                    <a:pt x="52" y="366"/>
                  </a:lnTo>
                  <a:close/>
                  <a:moveTo>
                    <a:pt x="44" y="366"/>
                  </a:moveTo>
                  <a:lnTo>
                    <a:pt x="50" y="366"/>
                  </a:lnTo>
                  <a:lnTo>
                    <a:pt x="50" y="381"/>
                  </a:lnTo>
                  <a:lnTo>
                    <a:pt x="44" y="381"/>
                  </a:lnTo>
                  <a:lnTo>
                    <a:pt x="44" y="366"/>
                  </a:lnTo>
                  <a:close/>
                  <a:moveTo>
                    <a:pt x="37" y="366"/>
                  </a:moveTo>
                  <a:lnTo>
                    <a:pt x="42" y="366"/>
                  </a:lnTo>
                  <a:lnTo>
                    <a:pt x="42" y="381"/>
                  </a:lnTo>
                  <a:lnTo>
                    <a:pt x="37" y="381"/>
                  </a:lnTo>
                  <a:lnTo>
                    <a:pt x="37" y="366"/>
                  </a:lnTo>
                  <a:close/>
                  <a:moveTo>
                    <a:pt x="29" y="364"/>
                  </a:moveTo>
                  <a:lnTo>
                    <a:pt x="35" y="364"/>
                  </a:lnTo>
                  <a:lnTo>
                    <a:pt x="35" y="379"/>
                  </a:lnTo>
                  <a:lnTo>
                    <a:pt x="29" y="379"/>
                  </a:lnTo>
                  <a:lnTo>
                    <a:pt x="29" y="364"/>
                  </a:lnTo>
                  <a:close/>
                  <a:moveTo>
                    <a:pt x="20" y="364"/>
                  </a:moveTo>
                  <a:lnTo>
                    <a:pt x="26" y="364"/>
                  </a:lnTo>
                  <a:lnTo>
                    <a:pt x="26" y="379"/>
                  </a:lnTo>
                  <a:lnTo>
                    <a:pt x="20" y="379"/>
                  </a:lnTo>
                  <a:lnTo>
                    <a:pt x="20" y="364"/>
                  </a:lnTo>
                  <a:close/>
                  <a:moveTo>
                    <a:pt x="11" y="361"/>
                  </a:moveTo>
                  <a:lnTo>
                    <a:pt x="18" y="364"/>
                  </a:lnTo>
                  <a:lnTo>
                    <a:pt x="18" y="379"/>
                  </a:lnTo>
                  <a:lnTo>
                    <a:pt x="11" y="379"/>
                  </a:lnTo>
                  <a:lnTo>
                    <a:pt x="11" y="361"/>
                  </a:lnTo>
                  <a:close/>
                  <a:moveTo>
                    <a:pt x="3" y="361"/>
                  </a:moveTo>
                  <a:lnTo>
                    <a:pt x="9" y="361"/>
                  </a:lnTo>
                  <a:lnTo>
                    <a:pt x="9" y="379"/>
                  </a:lnTo>
                  <a:lnTo>
                    <a:pt x="3" y="377"/>
                  </a:lnTo>
                  <a:lnTo>
                    <a:pt x="3" y="361"/>
                  </a:lnTo>
                  <a:close/>
                  <a:moveTo>
                    <a:pt x="52" y="392"/>
                  </a:moveTo>
                  <a:lnTo>
                    <a:pt x="59" y="392"/>
                  </a:lnTo>
                  <a:lnTo>
                    <a:pt x="59" y="407"/>
                  </a:lnTo>
                  <a:lnTo>
                    <a:pt x="52" y="407"/>
                  </a:lnTo>
                  <a:lnTo>
                    <a:pt x="52" y="392"/>
                  </a:lnTo>
                  <a:close/>
                  <a:moveTo>
                    <a:pt x="44" y="390"/>
                  </a:moveTo>
                  <a:lnTo>
                    <a:pt x="50" y="392"/>
                  </a:lnTo>
                  <a:lnTo>
                    <a:pt x="50" y="407"/>
                  </a:lnTo>
                  <a:lnTo>
                    <a:pt x="44" y="405"/>
                  </a:lnTo>
                  <a:lnTo>
                    <a:pt x="44" y="390"/>
                  </a:lnTo>
                  <a:close/>
                  <a:moveTo>
                    <a:pt x="37" y="390"/>
                  </a:moveTo>
                  <a:lnTo>
                    <a:pt x="42" y="390"/>
                  </a:lnTo>
                  <a:lnTo>
                    <a:pt x="42" y="405"/>
                  </a:lnTo>
                  <a:lnTo>
                    <a:pt x="37" y="405"/>
                  </a:lnTo>
                  <a:lnTo>
                    <a:pt x="37" y="390"/>
                  </a:lnTo>
                  <a:close/>
                  <a:moveTo>
                    <a:pt x="29" y="390"/>
                  </a:moveTo>
                  <a:lnTo>
                    <a:pt x="35" y="390"/>
                  </a:lnTo>
                  <a:lnTo>
                    <a:pt x="35" y="405"/>
                  </a:lnTo>
                  <a:lnTo>
                    <a:pt x="29" y="405"/>
                  </a:lnTo>
                  <a:lnTo>
                    <a:pt x="29" y="390"/>
                  </a:lnTo>
                  <a:close/>
                  <a:moveTo>
                    <a:pt x="20" y="390"/>
                  </a:moveTo>
                  <a:lnTo>
                    <a:pt x="26" y="390"/>
                  </a:lnTo>
                  <a:lnTo>
                    <a:pt x="26" y="405"/>
                  </a:lnTo>
                  <a:lnTo>
                    <a:pt x="20" y="405"/>
                  </a:lnTo>
                  <a:lnTo>
                    <a:pt x="20" y="390"/>
                  </a:lnTo>
                  <a:close/>
                  <a:moveTo>
                    <a:pt x="11" y="390"/>
                  </a:moveTo>
                  <a:lnTo>
                    <a:pt x="18" y="390"/>
                  </a:lnTo>
                  <a:lnTo>
                    <a:pt x="18" y="405"/>
                  </a:lnTo>
                  <a:lnTo>
                    <a:pt x="11" y="405"/>
                  </a:lnTo>
                  <a:lnTo>
                    <a:pt x="11" y="390"/>
                  </a:lnTo>
                  <a:close/>
                  <a:moveTo>
                    <a:pt x="3" y="387"/>
                  </a:moveTo>
                  <a:lnTo>
                    <a:pt x="9" y="390"/>
                  </a:lnTo>
                  <a:lnTo>
                    <a:pt x="9" y="405"/>
                  </a:lnTo>
                  <a:lnTo>
                    <a:pt x="3" y="405"/>
                  </a:lnTo>
                  <a:lnTo>
                    <a:pt x="3" y="3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5" name="Rectangle 35"/>
            <p:cNvSpPr>
              <a:spLocks noChangeArrowheads="1"/>
            </p:cNvSpPr>
            <p:nvPr/>
          </p:nvSpPr>
          <p:spPr bwMode="auto">
            <a:xfrm>
              <a:off x="1739900" y="2693761"/>
              <a:ext cx="1006475" cy="860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nvGrpSpPr>
          <p:cNvPr id="16" name="Group 15"/>
          <p:cNvGrpSpPr/>
          <p:nvPr/>
        </p:nvGrpSpPr>
        <p:grpSpPr>
          <a:xfrm>
            <a:off x="2652687" y="3604379"/>
            <a:ext cx="1337733" cy="3282649"/>
            <a:chOff x="4071938" y="1092200"/>
            <a:chExt cx="1003300" cy="2461986"/>
          </a:xfrm>
          <a:solidFill>
            <a:schemeClr val="accent3"/>
          </a:solidFill>
        </p:grpSpPr>
        <p:sp>
          <p:nvSpPr>
            <p:cNvPr id="17" name="Freeform 8"/>
            <p:cNvSpPr>
              <a:spLocks/>
            </p:cNvSpPr>
            <p:nvPr/>
          </p:nvSpPr>
          <p:spPr bwMode="auto">
            <a:xfrm>
              <a:off x="4641850" y="1092200"/>
              <a:ext cx="158750" cy="93663"/>
            </a:xfrm>
            <a:custGeom>
              <a:avLst/>
              <a:gdLst>
                <a:gd name="T0" fmla="*/ 100 w 100"/>
                <a:gd name="T1" fmla="*/ 59 h 59"/>
                <a:gd name="T2" fmla="*/ 100 w 100"/>
                <a:gd name="T3" fmla="*/ 33 h 59"/>
                <a:gd name="T4" fmla="*/ 0 w 100"/>
                <a:gd name="T5" fmla="*/ 0 h 59"/>
                <a:gd name="T6" fmla="*/ 0 w 100"/>
                <a:gd name="T7" fmla="*/ 28 h 59"/>
                <a:gd name="T8" fmla="*/ 100 w 100"/>
                <a:gd name="T9" fmla="*/ 59 h 59"/>
              </a:gdLst>
              <a:ahLst/>
              <a:cxnLst>
                <a:cxn ang="0">
                  <a:pos x="T0" y="T1"/>
                </a:cxn>
                <a:cxn ang="0">
                  <a:pos x="T2" y="T3"/>
                </a:cxn>
                <a:cxn ang="0">
                  <a:pos x="T4" y="T5"/>
                </a:cxn>
                <a:cxn ang="0">
                  <a:pos x="T6" y="T7"/>
                </a:cxn>
                <a:cxn ang="0">
                  <a:pos x="T8" y="T9"/>
                </a:cxn>
              </a:cxnLst>
              <a:rect l="0" t="0" r="r" b="b"/>
              <a:pathLst>
                <a:path w="100" h="59">
                  <a:moveTo>
                    <a:pt x="100" y="59"/>
                  </a:moveTo>
                  <a:lnTo>
                    <a:pt x="100" y="33"/>
                  </a:lnTo>
                  <a:lnTo>
                    <a:pt x="0" y="0"/>
                  </a:lnTo>
                  <a:lnTo>
                    <a:pt x="0" y="28"/>
                  </a:lnTo>
                  <a:lnTo>
                    <a:pt x="10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8" name="Freeform 9"/>
            <p:cNvSpPr>
              <a:spLocks noEditPoints="1"/>
            </p:cNvSpPr>
            <p:nvPr/>
          </p:nvSpPr>
          <p:spPr bwMode="auto">
            <a:xfrm>
              <a:off x="4686300" y="1133475"/>
              <a:ext cx="193675" cy="793750"/>
            </a:xfrm>
            <a:custGeom>
              <a:avLst/>
              <a:gdLst>
                <a:gd name="T0" fmla="*/ 122 w 122"/>
                <a:gd name="T1" fmla="*/ 35 h 500"/>
                <a:gd name="T2" fmla="*/ 122 w 122"/>
                <a:gd name="T3" fmla="*/ 500 h 500"/>
                <a:gd name="T4" fmla="*/ 0 w 122"/>
                <a:gd name="T5" fmla="*/ 500 h 500"/>
                <a:gd name="T6" fmla="*/ 0 w 122"/>
                <a:gd name="T7" fmla="*/ 0 h 500"/>
                <a:gd name="T8" fmla="*/ 122 w 122"/>
                <a:gd name="T9" fmla="*/ 35 h 500"/>
                <a:gd name="T10" fmla="*/ 16 w 122"/>
                <a:gd name="T11" fmla="*/ 72 h 500"/>
                <a:gd name="T12" fmla="*/ 106 w 122"/>
                <a:gd name="T13" fmla="*/ 95 h 500"/>
                <a:gd name="T14" fmla="*/ 106 w 122"/>
                <a:gd name="T15" fmla="*/ 54 h 500"/>
                <a:gd name="T16" fmla="*/ 16 w 122"/>
                <a:gd name="T17" fmla="*/ 28 h 500"/>
                <a:gd name="T18" fmla="*/ 16 w 122"/>
                <a:gd name="T19" fmla="*/ 72 h 500"/>
                <a:gd name="T20" fmla="*/ 13 w 122"/>
                <a:gd name="T21" fmla="*/ 466 h 500"/>
                <a:gd name="T22" fmla="*/ 106 w 122"/>
                <a:gd name="T23" fmla="*/ 468 h 500"/>
                <a:gd name="T24" fmla="*/ 106 w 122"/>
                <a:gd name="T25" fmla="*/ 379 h 500"/>
                <a:gd name="T26" fmla="*/ 13 w 122"/>
                <a:gd name="T27" fmla="*/ 370 h 500"/>
                <a:gd name="T28" fmla="*/ 13 w 122"/>
                <a:gd name="T29" fmla="*/ 466 h 500"/>
                <a:gd name="T30" fmla="*/ 13 w 122"/>
                <a:gd name="T31" fmla="*/ 333 h 500"/>
                <a:gd name="T32" fmla="*/ 106 w 122"/>
                <a:gd name="T33" fmla="*/ 344 h 500"/>
                <a:gd name="T34" fmla="*/ 106 w 122"/>
                <a:gd name="T35" fmla="*/ 253 h 500"/>
                <a:gd name="T36" fmla="*/ 13 w 122"/>
                <a:gd name="T37" fmla="*/ 240 h 500"/>
                <a:gd name="T38" fmla="*/ 13 w 122"/>
                <a:gd name="T39" fmla="*/ 333 h 500"/>
                <a:gd name="T40" fmla="*/ 13 w 122"/>
                <a:gd name="T41" fmla="*/ 201 h 500"/>
                <a:gd name="T42" fmla="*/ 106 w 122"/>
                <a:gd name="T43" fmla="*/ 219 h 500"/>
                <a:gd name="T44" fmla="*/ 106 w 122"/>
                <a:gd name="T45" fmla="*/ 130 h 500"/>
                <a:gd name="T46" fmla="*/ 13 w 122"/>
                <a:gd name="T47" fmla="*/ 108 h 500"/>
                <a:gd name="T48" fmla="*/ 13 w 122"/>
                <a:gd name="T49" fmla="*/ 201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500">
                  <a:moveTo>
                    <a:pt x="122" y="35"/>
                  </a:moveTo>
                  <a:lnTo>
                    <a:pt x="122" y="500"/>
                  </a:lnTo>
                  <a:lnTo>
                    <a:pt x="0" y="500"/>
                  </a:lnTo>
                  <a:lnTo>
                    <a:pt x="0" y="0"/>
                  </a:lnTo>
                  <a:lnTo>
                    <a:pt x="122" y="35"/>
                  </a:lnTo>
                  <a:close/>
                  <a:moveTo>
                    <a:pt x="16" y="72"/>
                  </a:moveTo>
                  <a:lnTo>
                    <a:pt x="106" y="95"/>
                  </a:lnTo>
                  <a:lnTo>
                    <a:pt x="106" y="54"/>
                  </a:lnTo>
                  <a:lnTo>
                    <a:pt x="16" y="28"/>
                  </a:lnTo>
                  <a:lnTo>
                    <a:pt x="16" y="72"/>
                  </a:lnTo>
                  <a:close/>
                  <a:moveTo>
                    <a:pt x="13" y="466"/>
                  </a:moveTo>
                  <a:lnTo>
                    <a:pt x="106" y="468"/>
                  </a:lnTo>
                  <a:lnTo>
                    <a:pt x="106" y="379"/>
                  </a:lnTo>
                  <a:lnTo>
                    <a:pt x="13" y="370"/>
                  </a:lnTo>
                  <a:lnTo>
                    <a:pt x="13" y="466"/>
                  </a:lnTo>
                  <a:close/>
                  <a:moveTo>
                    <a:pt x="13" y="333"/>
                  </a:moveTo>
                  <a:lnTo>
                    <a:pt x="106" y="344"/>
                  </a:lnTo>
                  <a:lnTo>
                    <a:pt x="106" y="253"/>
                  </a:lnTo>
                  <a:lnTo>
                    <a:pt x="13" y="240"/>
                  </a:lnTo>
                  <a:lnTo>
                    <a:pt x="13" y="333"/>
                  </a:lnTo>
                  <a:close/>
                  <a:moveTo>
                    <a:pt x="13" y="201"/>
                  </a:moveTo>
                  <a:lnTo>
                    <a:pt x="106" y="219"/>
                  </a:lnTo>
                  <a:lnTo>
                    <a:pt x="106" y="130"/>
                  </a:lnTo>
                  <a:lnTo>
                    <a:pt x="13" y="108"/>
                  </a:lnTo>
                  <a:lnTo>
                    <a:pt x="13"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19" name="Freeform 10"/>
            <p:cNvSpPr>
              <a:spLocks noEditPoints="1"/>
            </p:cNvSpPr>
            <p:nvPr/>
          </p:nvSpPr>
          <p:spPr bwMode="auto">
            <a:xfrm>
              <a:off x="4267200" y="1133475"/>
              <a:ext cx="406400" cy="793750"/>
            </a:xfrm>
            <a:custGeom>
              <a:avLst/>
              <a:gdLst>
                <a:gd name="T0" fmla="*/ 256 w 256"/>
                <a:gd name="T1" fmla="*/ 0 h 500"/>
                <a:gd name="T2" fmla="*/ 256 w 256"/>
                <a:gd name="T3" fmla="*/ 500 h 500"/>
                <a:gd name="T4" fmla="*/ 0 w 256"/>
                <a:gd name="T5" fmla="*/ 500 h 500"/>
                <a:gd name="T6" fmla="*/ 0 w 256"/>
                <a:gd name="T7" fmla="*/ 35 h 500"/>
                <a:gd name="T8" fmla="*/ 256 w 256"/>
                <a:gd name="T9" fmla="*/ 0 h 500"/>
                <a:gd name="T10" fmla="*/ 243 w 256"/>
                <a:gd name="T11" fmla="*/ 26 h 500"/>
                <a:gd name="T12" fmla="*/ 16 w 256"/>
                <a:gd name="T13" fmla="*/ 56 h 500"/>
                <a:gd name="T14" fmla="*/ 16 w 256"/>
                <a:gd name="T15" fmla="*/ 98 h 500"/>
                <a:gd name="T16" fmla="*/ 243 w 256"/>
                <a:gd name="T17" fmla="*/ 69 h 500"/>
                <a:gd name="T18" fmla="*/ 243 w 256"/>
                <a:gd name="T19" fmla="*/ 26 h 500"/>
                <a:gd name="T20" fmla="*/ 109 w 256"/>
                <a:gd name="T21" fmla="*/ 375 h 500"/>
                <a:gd name="T22" fmla="*/ 16 w 256"/>
                <a:gd name="T23" fmla="*/ 379 h 500"/>
                <a:gd name="T24" fmla="*/ 16 w 256"/>
                <a:gd name="T25" fmla="*/ 468 h 500"/>
                <a:gd name="T26" fmla="*/ 109 w 256"/>
                <a:gd name="T27" fmla="*/ 468 h 500"/>
                <a:gd name="T28" fmla="*/ 109 w 256"/>
                <a:gd name="T29" fmla="*/ 375 h 500"/>
                <a:gd name="T30" fmla="*/ 243 w 256"/>
                <a:gd name="T31" fmla="*/ 370 h 500"/>
                <a:gd name="T32" fmla="*/ 150 w 256"/>
                <a:gd name="T33" fmla="*/ 375 h 500"/>
                <a:gd name="T34" fmla="*/ 150 w 256"/>
                <a:gd name="T35" fmla="*/ 468 h 500"/>
                <a:gd name="T36" fmla="*/ 243 w 256"/>
                <a:gd name="T37" fmla="*/ 466 h 500"/>
                <a:gd name="T38" fmla="*/ 243 w 256"/>
                <a:gd name="T39" fmla="*/ 370 h 500"/>
                <a:gd name="T40" fmla="*/ 109 w 256"/>
                <a:gd name="T41" fmla="*/ 249 h 500"/>
                <a:gd name="T42" fmla="*/ 16 w 256"/>
                <a:gd name="T43" fmla="*/ 256 h 500"/>
                <a:gd name="T44" fmla="*/ 16 w 256"/>
                <a:gd name="T45" fmla="*/ 344 h 500"/>
                <a:gd name="T46" fmla="*/ 109 w 256"/>
                <a:gd name="T47" fmla="*/ 340 h 500"/>
                <a:gd name="T48" fmla="*/ 109 w 256"/>
                <a:gd name="T49" fmla="*/ 249 h 500"/>
                <a:gd name="T50" fmla="*/ 243 w 256"/>
                <a:gd name="T51" fmla="*/ 238 h 500"/>
                <a:gd name="T52" fmla="*/ 150 w 256"/>
                <a:gd name="T53" fmla="*/ 245 h 500"/>
                <a:gd name="T54" fmla="*/ 150 w 256"/>
                <a:gd name="T55" fmla="*/ 338 h 500"/>
                <a:gd name="T56" fmla="*/ 243 w 256"/>
                <a:gd name="T57" fmla="*/ 333 h 500"/>
                <a:gd name="T58" fmla="*/ 243 w 256"/>
                <a:gd name="T59" fmla="*/ 238 h 500"/>
                <a:gd name="T60" fmla="*/ 109 w 256"/>
                <a:gd name="T61" fmla="*/ 121 h 500"/>
                <a:gd name="T62" fmla="*/ 16 w 256"/>
                <a:gd name="T63" fmla="*/ 132 h 500"/>
                <a:gd name="T64" fmla="*/ 16 w 256"/>
                <a:gd name="T65" fmla="*/ 221 h 500"/>
                <a:gd name="T66" fmla="*/ 109 w 256"/>
                <a:gd name="T67" fmla="*/ 212 h 500"/>
                <a:gd name="T68" fmla="*/ 109 w 256"/>
                <a:gd name="T69" fmla="*/ 121 h 500"/>
                <a:gd name="T70" fmla="*/ 243 w 256"/>
                <a:gd name="T71" fmla="*/ 106 h 500"/>
                <a:gd name="T72" fmla="*/ 150 w 256"/>
                <a:gd name="T73" fmla="*/ 117 h 500"/>
                <a:gd name="T74" fmla="*/ 150 w 256"/>
                <a:gd name="T75" fmla="*/ 210 h 500"/>
                <a:gd name="T76" fmla="*/ 243 w 256"/>
                <a:gd name="T77" fmla="*/ 201 h 500"/>
                <a:gd name="T78" fmla="*/ 243 w 256"/>
                <a:gd name="T79" fmla="*/ 106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6" h="500">
                  <a:moveTo>
                    <a:pt x="256" y="0"/>
                  </a:moveTo>
                  <a:lnTo>
                    <a:pt x="256" y="500"/>
                  </a:lnTo>
                  <a:lnTo>
                    <a:pt x="0" y="500"/>
                  </a:lnTo>
                  <a:lnTo>
                    <a:pt x="0" y="35"/>
                  </a:lnTo>
                  <a:lnTo>
                    <a:pt x="256" y="0"/>
                  </a:lnTo>
                  <a:close/>
                  <a:moveTo>
                    <a:pt x="243" y="26"/>
                  </a:moveTo>
                  <a:lnTo>
                    <a:pt x="16" y="56"/>
                  </a:lnTo>
                  <a:lnTo>
                    <a:pt x="16" y="98"/>
                  </a:lnTo>
                  <a:lnTo>
                    <a:pt x="243" y="69"/>
                  </a:lnTo>
                  <a:lnTo>
                    <a:pt x="243" y="26"/>
                  </a:lnTo>
                  <a:close/>
                  <a:moveTo>
                    <a:pt x="109" y="375"/>
                  </a:moveTo>
                  <a:lnTo>
                    <a:pt x="16" y="379"/>
                  </a:lnTo>
                  <a:lnTo>
                    <a:pt x="16" y="468"/>
                  </a:lnTo>
                  <a:lnTo>
                    <a:pt x="109" y="468"/>
                  </a:lnTo>
                  <a:lnTo>
                    <a:pt x="109" y="375"/>
                  </a:lnTo>
                  <a:close/>
                  <a:moveTo>
                    <a:pt x="243" y="370"/>
                  </a:moveTo>
                  <a:lnTo>
                    <a:pt x="150" y="375"/>
                  </a:lnTo>
                  <a:lnTo>
                    <a:pt x="150" y="468"/>
                  </a:lnTo>
                  <a:lnTo>
                    <a:pt x="243" y="466"/>
                  </a:lnTo>
                  <a:lnTo>
                    <a:pt x="243" y="370"/>
                  </a:lnTo>
                  <a:close/>
                  <a:moveTo>
                    <a:pt x="109" y="249"/>
                  </a:moveTo>
                  <a:lnTo>
                    <a:pt x="16" y="256"/>
                  </a:lnTo>
                  <a:lnTo>
                    <a:pt x="16" y="344"/>
                  </a:lnTo>
                  <a:lnTo>
                    <a:pt x="109" y="340"/>
                  </a:lnTo>
                  <a:lnTo>
                    <a:pt x="109" y="249"/>
                  </a:lnTo>
                  <a:close/>
                  <a:moveTo>
                    <a:pt x="243" y="238"/>
                  </a:moveTo>
                  <a:lnTo>
                    <a:pt x="150" y="245"/>
                  </a:lnTo>
                  <a:lnTo>
                    <a:pt x="150" y="338"/>
                  </a:lnTo>
                  <a:lnTo>
                    <a:pt x="243" y="333"/>
                  </a:lnTo>
                  <a:lnTo>
                    <a:pt x="243" y="238"/>
                  </a:lnTo>
                  <a:close/>
                  <a:moveTo>
                    <a:pt x="109" y="121"/>
                  </a:moveTo>
                  <a:lnTo>
                    <a:pt x="16" y="132"/>
                  </a:lnTo>
                  <a:lnTo>
                    <a:pt x="16" y="221"/>
                  </a:lnTo>
                  <a:lnTo>
                    <a:pt x="109" y="212"/>
                  </a:lnTo>
                  <a:lnTo>
                    <a:pt x="109" y="121"/>
                  </a:lnTo>
                  <a:close/>
                  <a:moveTo>
                    <a:pt x="243" y="106"/>
                  </a:moveTo>
                  <a:lnTo>
                    <a:pt x="150" y="117"/>
                  </a:lnTo>
                  <a:lnTo>
                    <a:pt x="150" y="210"/>
                  </a:lnTo>
                  <a:lnTo>
                    <a:pt x="243" y="201"/>
                  </a:lnTo>
                  <a:lnTo>
                    <a:pt x="243"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0" name="Freeform 11"/>
            <p:cNvSpPr>
              <a:spLocks/>
            </p:cNvSpPr>
            <p:nvPr/>
          </p:nvSpPr>
          <p:spPr bwMode="auto">
            <a:xfrm>
              <a:off x="4313238" y="1092200"/>
              <a:ext cx="319088" cy="93663"/>
            </a:xfrm>
            <a:custGeom>
              <a:avLst/>
              <a:gdLst>
                <a:gd name="T0" fmla="*/ 0 w 201"/>
                <a:gd name="T1" fmla="*/ 59 h 59"/>
                <a:gd name="T2" fmla="*/ 0 w 201"/>
                <a:gd name="T3" fmla="*/ 30 h 59"/>
                <a:gd name="T4" fmla="*/ 201 w 201"/>
                <a:gd name="T5" fmla="*/ 0 h 59"/>
                <a:gd name="T6" fmla="*/ 201 w 201"/>
                <a:gd name="T7" fmla="*/ 28 h 59"/>
                <a:gd name="T8" fmla="*/ 0 w 201"/>
                <a:gd name="T9" fmla="*/ 59 h 59"/>
              </a:gdLst>
              <a:ahLst/>
              <a:cxnLst>
                <a:cxn ang="0">
                  <a:pos x="T0" y="T1"/>
                </a:cxn>
                <a:cxn ang="0">
                  <a:pos x="T2" y="T3"/>
                </a:cxn>
                <a:cxn ang="0">
                  <a:pos x="T4" y="T5"/>
                </a:cxn>
                <a:cxn ang="0">
                  <a:pos x="T6" y="T7"/>
                </a:cxn>
                <a:cxn ang="0">
                  <a:pos x="T8" y="T9"/>
                </a:cxn>
              </a:cxnLst>
              <a:rect l="0" t="0" r="r" b="b"/>
              <a:pathLst>
                <a:path w="201" h="59">
                  <a:moveTo>
                    <a:pt x="0" y="59"/>
                  </a:moveTo>
                  <a:lnTo>
                    <a:pt x="0" y="30"/>
                  </a:lnTo>
                  <a:lnTo>
                    <a:pt x="201" y="0"/>
                  </a:lnTo>
                  <a:lnTo>
                    <a:pt x="201" y="28"/>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1" name="Freeform 12"/>
            <p:cNvSpPr>
              <a:spLocks/>
            </p:cNvSpPr>
            <p:nvPr/>
          </p:nvSpPr>
          <p:spPr bwMode="auto">
            <a:xfrm>
              <a:off x="4292600" y="1260475"/>
              <a:ext cx="360363" cy="65088"/>
            </a:xfrm>
            <a:custGeom>
              <a:avLst/>
              <a:gdLst>
                <a:gd name="T0" fmla="*/ 227 w 227"/>
                <a:gd name="T1" fmla="*/ 0 h 41"/>
                <a:gd name="T2" fmla="*/ 0 w 227"/>
                <a:gd name="T3" fmla="*/ 26 h 41"/>
                <a:gd name="T4" fmla="*/ 0 w 227"/>
                <a:gd name="T5" fmla="*/ 41 h 41"/>
                <a:gd name="T6" fmla="*/ 227 w 227"/>
                <a:gd name="T7" fmla="*/ 15 h 41"/>
                <a:gd name="T8" fmla="*/ 227 w 227"/>
                <a:gd name="T9" fmla="*/ 0 h 41"/>
              </a:gdLst>
              <a:ahLst/>
              <a:cxnLst>
                <a:cxn ang="0">
                  <a:pos x="T0" y="T1"/>
                </a:cxn>
                <a:cxn ang="0">
                  <a:pos x="T2" y="T3"/>
                </a:cxn>
                <a:cxn ang="0">
                  <a:pos x="T4" y="T5"/>
                </a:cxn>
                <a:cxn ang="0">
                  <a:pos x="T6" y="T7"/>
                </a:cxn>
                <a:cxn ang="0">
                  <a:pos x="T8" y="T9"/>
                </a:cxn>
              </a:cxnLst>
              <a:rect l="0" t="0" r="r" b="b"/>
              <a:pathLst>
                <a:path w="227" h="41">
                  <a:moveTo>
                    <a:pt x="227" y="0"/>
                  </a:moveTo>
                  <a:lnTo>
                    <a:pt x="0" y="26"/>
                  </a:lnTo>
                  <a:lnTo>
                    <a:pt x="0" y="41"/>
                  </a:lnTo>
                  <a:lnTo>
                    <a:pt x="227" y="15"/>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2" name="Freeform 13"/>
            <p:cNvSpPr>
              <a:spLocks/>
            </p:cNvSpPr>
            <p:nvPr/>
          </p:nvSpPr>
          <p:spPr bwMode="auto">
            <a:xfrm>
              <a:off x="4452938" y="1319213"/>
              <a:ext cx="38100" cy="150813"/>
            </a:xfrm>
            <a:custGeom>
              <a:avLst/>
              <a:gdLst>
                <a:gd name="T0" fmla="*/ 24 w 24"/>
                <a:gd name="T1" fmla="*/ 0 h 95"/>
                <a:gd name="T2" fmla="*/ 0 w 24"/>
                <a:gd name="T3" fmla="*/ 4 h 95"/>
                <a:gd name="T4" fmla="*/ 0 w 24"/>
                <a:gd name="T5" fmla="*/ 95 h 95"/>
                <a:gd name="T6" fmla="*/ 24 w 24"/>
                <a:gd name="T7" fmla="*/ 93 h 95"/>
                <a:gd name="T8" fmla="*/ 24 w 24"/>
                <a:gd name="T9" fmla="*/ 0 h 95"/>
              </a:gdLst>
              <a:ahLst/>
              <a:cxnLst>
                <a:cxn ang="0">
                  <a:pos x="T0" y="T1"/>
                </a:cxn>
                <a:cxn ang="0">
                  <a:pos x="T2" y="T3"/>
                </a:cxn>
                <a:cxn ang="0">
                  <a:pos x="T4" y="T5"/>
                </a:cxn>
                <a:cxn ang="0">
                  <a:pos x="T6" y="T7"/>
                </a:cxn>
                <a:cxn ang="0">
                  <a:pos x="T8" y="T9"/>
                </a:cxn>
              </a:cxnLst>
              <a:rect l="0" t="0" r="r" b="b"/>
              <a:pathLst>
                <a:path w="24" h="95">
                  <a:moveTo>
                    <a:pt x="24" y="0"/>
                  </a:moveTo>
                  <a:lnTo>
                    <a:pt x="0" y="4"/>
                  </a:lnTo>
                  <a:lnTo>
                    <a:pt x="0" y="95"/>
                  </a:lnTo>
                  <a:lnTo>
                    <a:pt x="24" y="93"/>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3" name="Freeform 14"/>
            <p:cNvSpPr>
              <a:spLocks/>
            </p:cNvSpPr>
            <p:nvPr/>
          </p:nvSpPr>
          <p:spPr bwMode="auto">
            <a:xfrm>
              <a:off x="4292600" y="1470025"/>
              <a:ext cx="360363" cy="52388"/>
            </a:xfrm>
            <a:custGeom>
              <a:avLst/>
              <a:gdLst>
                <a:gd name="T0" fmla="*/ 227 w 227"/>
                <a:gd name="T1" fmla="*/ 0 h 33"/>
                <a:gd name="T2" fmla="*/ 0 w 227"/>
                <a:gd name="T3" fmla="*/ 18 h 33"/>
                <a:gd name="T4" fmla="*/ 0 w 227"/>
                <a:gd name="T5" fmla="*/ 33 h 33"/>
                <a:gd name="T6" fmla="*/ 227 w 227"/>
                <a:gd name="T7" fmla="*/ 15 h 33"/>
                <a:gd name="T8" fmla="*/ 227 w 227"/>
                <a:gd name="T9" fmla="*/ 0 h 33"/>
              </a:gdLst>
              <a:ahLst/>
              <a:cxnLst>
                <a:cxn ang="0">
                  <a:pos x="T0" y="T1"/>
                </a:cxn>
                <a:cxn ang="0">
                  <a:pos x="T2" y="T3"/>
                </a:cxn>
                <a:cxn ang="0">
                  <a:pos x="T4" y="T5"/>
                </a:cxn>
                <a:cxn ang="0">
                  <a:pos x="T6" y="T7"/>
                </a:cxn>
                <a:cxn ang="0">
                  <a:pos x="T8" y="T9"/>
                </a:cxn>
              </a:cxnLst>
              <a:rect l="0" t="0" r="r" b="b"/>
              <a:pathLst>
                <a:path w="227" h="33">
                  <a:moveTo>
                    <a:pt x="227" y="0"/>
                  </a:moveTo>
                  <a:lnTo>
                    <a:pt x="0" y="18"/>
                  </a:lnTo>
                  <a:lnTo>
                    <a:pt x="0" y="33"/>
                  </a:lnTo>
                  <a:lnTo>
                    <a:pt x="227" y="15"/>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4" name="Freeform 15"/>
            <p:cNvSpPr>
              <a:spLocks/>
            </p:cNvSpPr>
            <p:nvPr/>
          </p:nvSpPr>
          <p:spPr bwMode="auto">
            <a:xfrm>
              <a:off x="4452938" y="1525588"/>
              <a:ext cx="38100" cy="147638"/>
            </a:xfrm>
            <a:custGeom>
              <a:avLst/>
              <a:gdLst>
                <a:gd name="T0" fmla="*/ 24 w 24"/>
                <a:gd name="T1" fmla="*/ 0 h 93"/>
                <a:gd name="T2" fmla="*/ 0 w 24"/>
                <a:gd name="T3" fmla="*/ 0 h 93"/>
                <a:gd name="T4" fmla="*/ 0 w 24"/>
                <a:gd name="T5" fmla="*/ 93 h 93"/>
                <a:gd name="T6" fmla="*/ 24 w 24"/>
                <a:gd name="T7" fmla="*/ 91 h 93"/>
                <a:gd name="T8" fmla="*/ 24 w 24"/>
                <a:gd name="T9" fmla="*/ 0 h 93"/>
              </a:gdLst>
              <a:ahLst/>
              <a:cxnLst>
                <a:cxn ang="0">
                  <a:pos x="T0" y="T1"/>
                </a:cxn>
                <a:cxn ang="0">
                  <a:pos x="T2" y="T3"/>
                </a:cxn>
                <a:cxn ang="0">
                  <a:pos x="T4" y="T5"/>
                </a:cxn>
                <a:cxn ang="0">
                  <a:pos x="T6" y="T7"/>
                </a:cxn>
                <a:cxn ang="0">
                  <a:pos x="T8" y="T9"/>
                </a:cxn>
              </a:cxnLst>
              <a:rect l="0" t="0" r="r" b="b"/>
              <a:pathLst>
                <a:path w="24" h="93">
                  <a:moveTo>
                    <a:pt x="24" y="0"/>
                  </a:moveTo>
                  <a:lnTo>
                    <a:pt x="0" y="0"/>
                  </a:lnTo>
                  <a:lnTo>
                    <a:pt x="0" y="93"/>
                  </a:lnTo>
                  <a:lnTo>
                    <a:pt x="24" y="91"/>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5" name="Freeform 16"/>
            <p:cNvSpPr>
              <a:spLocks/>
            </p:cNvSpPr>
            <p:nvPr/>
          </p:nvSpPr>
          <p:spPr bwMode="auto">
            <a:xfrm>
              <a:off x="4292600" y="1679575"/>
              <a:ext cx="360363" cy="38100"/>
            </a:xfrm>
            <a:custGeom>
              <a:avLst/>
              <a:gdLst>
                <a:gd name="T0" fmla="*/ 227 w 227"/>
                <a:gd name="T1" fmla="*/ 0 h 24"/>
                <a:gd name="T2" fmla="*/ 0 w 227"/>
                <a:gd name="T3" fmla="*/ 11 h 24"/>
                <a:gd name="T4" fmla="*/ 0 w 227"/>
                <a:gd name="T5" fmla="*/ 24 h 24"/>
                <a:gd name="T6" fmla="*/ 227 w 227"/>
                <a:gd name="T7" fmla="*/ 15 h 24"/>
                <a:gd name="T8" fmla="*/ 227 w 227"/>
                <a:gd name="T9" fmla="*/ 0 h 24"/>
              </a:gdLst>
              <a:ahLst/>
              <a:cxnLst>
                <a:cxn ang="0">
                  <a:pos x="T0" y="T1"/>
                </a:cxn>
                <a:cxn ang="0">
                  <a:pos x="T2" y="T3"/>
                </a:cxn>
                <a:cxn ang="0">
                  <a:pos x="T4" y="T5"/>
                </a:cxn>
                <a:cxn ang="0">
                  <a:pos x="T6" y="T7"/>
                </a:cxn>
                <a:cxn ang="0">
                  <a:pos x="T8" y="T9"/>
                </a:cxn>
              </a:cxnLst>
              <a:rect l="0" t="0" r="r" b="b"/>
              <a:pathLst>
                <a:path w="227" h="24">
                  <a:moveTo>
                    <a:pt x="227" y="0"/>
                  </a:moveTo>
                  <a:lnTo>
                    <a:pt x="0" y="11"/>
                  </a:lnTo>
                  <a:lnTo>
                    <a:pt x="0" y="24"/>
                  </a:lnTo>
                  <a:lnTo>
                    <a:pt x="227" y="15"/>
                  </a:lnTo>
                  <a:lnTo>
                    <a:pt x="2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6" name="Rectangle 17"/>
            <p:cNvSpPr>
              <a:spLocks noChangeArrowheads="1"/>
            </p:cNvSpPr>
            <p:nvPr/>
          </p:nvSpPr>
          <p:spPr bwMode="auto">
            <a:xfrm>
              <a:off x="4452938" y="1728788"/>
              <a:ext cx="38100" cy="147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7" name="Freeform 18"/>
            <p:cNvSpPr>
              <a:spLocks/>
            </p:cNvSpPr>
            <p:nvPr/>
          </p:nvSpPr>
          <p:spPr bwMode="auto">
            <a:xfrm>
              <a:off x="4711700" y="1263650"/>
              <a:ext cx="142875" cy="58738"/>
            </a:xfrm>
            <a:custGeom>
              <a:avLst/>
              <a:gdLst>
                <a:gd name="T0" fmla="*/ 0 w 90"/>
                <a:gd name="T1" fmla="*/ 0 h 37"/>
                <a:gd name="T2" fmla="*/ 90 w 90"/>
                <a:gd name="T3" fmla="*/ 22 h 37"/>
                <a:gd name="T4" fmla="*/ 90 w 90"/>
                <a:gd name="T5" fmla="*/ 37 h 37"/>
                <a:gd name="T6" fmla="*/ 0 w 90"/>
                <a:gd name="T7" fmla="*/ 16 h 37"/>
                <a:gd name="T8" fmla="*/ 0 w 90"/>
                <a:gd name="T9" fmla="*/ 0 h 37"/>
              </a:gdLst>
              <a:ahLst/>
              <a:cxnLst>
                <a:cxn ang="0">
                  <a:pos x="T0" y="T1"/>
                </a:cxn>
                <a:cxn ang="0">
                  <a:pos x="T2" y="T3"/>
                </a:cxn>
                <a:cxn ang="0">
                  <a:pos x="T4" y="T5"/>
                </a:cxn>
                <a:cxn ang="0">
                  <a:pos x="T6" y="T7"/>
                </a:cxn>
                <a:cxn ang="0">
                  <a:pos x="T8" y="T9"/>
                </a:cxn>
              </a:cxnLst>
              <a:rect l="0" t="0" r="r" b="b"/>
              <a:pathLst>
                <a:path w="90" h="37">
                  <a:moveTo>
                    <a:pt x="0" y="0"/>
                  </a:moveTo>
                  <a:lnTo>
                    <a:pt x="90" y="22"/>
                  </a:lnTo>
                  <a:lnTo>
                    <a:pt x="90" y="37"/>
                  </a:lnTo>
                  <a:lnTo>
                    <a:pt x="0" y="1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8" name="Freeform 19"/>
            <p:cNvSpPr>
              <a:spLocks/>
            </p:cNvSpPr>
            <p:nvPr/>
          </p:nvSpPr>
          <p:spPr bwMode="auto">
            <a:xfrm>
              <a:off x="4711700" y="1470025"/>
              <a:ext cx="142875" cy="52388"/>
            </a:xfrm>
            <a:custGeom>
              <a:avLst/>
              <a:gdLst>
                <a:gd name="T0" fmla="*/ 0 w 90"/>
                <a:gd name="T1" fmla="*/ 0 h 33"/>
                <a:gd name="T2" fmla="*/ 90 w 90"/>
                <a:gd name="T3" fmla="*/ 18 h 33"/>
                <a:gd name="T4" fmla="*/ 90 w 90"/>
                <a:gd name="T5" fmla="*/ 33 h 33"/>
                <a:gd name="T6" fmla="*/ 0 w 90"/>
                <a:gd name="T7" fmla="*/ 18 h 33"/>
                <a:gd name="T8" fmla="*/ 0 w 90"/>
                <a:gd name="T9" fmla="*/ 0 h 33"/>
              </a:gdLst>
              <a:ahLst/>
              <a:cxnLst>
                <a:cxn ang="0">
                  <a:pos x="T0" y="T1"/>
                </a:cxn>
                <a:cxn ang="0">
                  <a:pos x="T2" y="T3"/>
                </a:cxn>
                <a:cxn ang="0">
                  <a:pos x="T4" y="T5"/>
                </a:cxn>
                <a:cxn ang="0">
                  <a:pos x="T6" y="T7"/>
                </a:cxn>
                <a:cxn ang="0">
                  <a:pos x="T8" y="T9"/>
                </a:cxn>
              </a:cxnLst>
              <a:rect l="0" t="0" r="r" b="b"/>
              <a:pathLst>
                <a:path w="90" h="33">
                  <a:moveTo>
                    <a:pt x="0" y="0"/>
                  </a:moveTo>
                  <a:lnTo>
                    <a:pt x="90" y="18"/>
                  </a:lnTo>
                  <a:lnTo>
                    <a:pt x="90" y="33"/>
                  </a:lnTo>
                  <a:lnTo>
                    <a:pt x="0" y="1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29" name="Freeform 20"/>
            <p:cNvSpPr>
              <a:spLocks/>
            </p:cNvSpPr>
            <p:nvPr/>
          </p:nvSpPr>
          <p:spPr bwMode="auto">
            <a:xfrm>
              <a:off x="4711700" y="1679575"/>
              <a:ext cx="142875" cy="38100"/>
            </a:xfrm>
            <a:custGeom>
              <a:avLst/>
              <a:gdLst>
                <a:gd name="T0" fmla="*/ 0 w 90"/>
                <a:gd name="T1" fmla="*/ 0 h 24"/>
                <a:gd name="T2" fmla="*/ 90 w 90"/>
                <a:gd name="T3" fmla="*/ 9 h 24"/>
                <a:gd name="T4" fmla="*/ 90 w 90"/>
                <a:gd name="T5" fmla="*/ 24 h 24"/>
                <a:gd name="T6" fmla="*/ 0 w 90"/>
                <a:gd name="T7" fmla="*/ 18 h 24"/>
                <a:gd name="T8" fmla="*/ 0 w 90"/>
                <a:gd name="T9" fmla="*/ 0 h 24"/>
              </a:gdLst>
              <a:ahLst/>
              <a:cxnLst>
                <a:cxn ang="0">
                  <a:pos x="T0" y="T1"/>
                </a:cxn>
                <a:cxn ang="0">
                  <a:pos x="T2" y="T3"/>
                </a:cxn>
                <a:cxn ang="0">
                  <a:pos x="T4" y="T5"/>
                </a:cxn>
                <a:cxn ang="0">
                  <a:pos x="T6" y="T7"/>
                </a:cxn>
                <a:cxn ang="0">
                  <a:pos x="T8" y="T9"/>
                </a:cxn>
              </a:cxnLst>
              <a:rect l="0" t="0" r="r" b="b"/>
              <a:pathLst>
                <a:path w="90" h="24">
                  <a:moveTo>
                    <a:pt x="0" y="0"/>
                  </a:moveTo>
                  <a:lnTo>
                    <a:pt x="90" y="9"/>
                  </a:lnTo>
                  <a:lnTo>
                    <a:pt x="90" y="24"/>
                  </a:lnTo>
                  <a:lnTo>
                    <a:pt x="0" y="1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0" name="Rectangle 37"/>
            <p:cNvSpPr>
              <a:spLocks noChangeArrowheads="1"/>
            </p:cNvSpPr>
            <p:nvPr/>
          </p:nvSpPr>
          <p:spPr bwMode="auto">
            <a:xfrm>
              <a:off x="4071938" y="1938111"/>
              <a:ext cx="1003300" cy="16160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nvGrpSpPr>
          <p:cNvPr id="31" name="Group 30"/>
          <p:cNvGrpSpPr/>
          <p:nvPr/>
        </p:nvGrpSpPr>
        <p:grpSpPr>
          <a:xfrm>
            <a:off x="3988608" y="3031377"/>
            <a:ext cx="1337733" cy="3848399"/>
            <a:chOff x="5237163" y="1827213"/>
            <a:chExt cx="1003300" cy="2886298"/>
          </a:xfrm>
          <a:solidFill>
            <a:schemeClr val="accent4"/>
          </a:solidFill>
        </p:grpSpPr>
        <p:sp>
          <p:nvSpPr>
            <p:cNvPr id="32" name="Freeform 5"/>
            <p:cNvSpPr>
              <a:spLocks noEditPoints="1"/>
            </p:cNvSpPr>
            <p:nvPr/>
          </p:nvSpPr>
          <p:spPr bwMode="auto">
            <a:xfrm>
              <a:off x="5446713" y="1838325"/>
              <a:ext cx="404813" cy="769938"/>
            </a:xfrm>
            <a:custGeom>
              <a:avLst/>
              <a:gdLst>
                <a:gd name="T0" fmla="*/ 39 w 255"/>
                <a:gd name="T1" fmla="*/ 60 h 485"/>
                <a:gd name="T2" fmla="*/ 15 w 255"/>
                <a:gd name="T3" fmla="*/ 73 h 485"/>
                <a:gd name="T4" fmla="*/ 82 w 255"/>
                <a:gd name="T5" fmla="*/ 106 h 485"/>
                <a:gd name="T6" fmla="*/ 39 w 255"/>
                <a:gd name="T7" fmla="*/ 95 h 485"/>
                <a:gd name="T8" fmla="*/ 114 w 255"/>
                <a:gd name="T9" fmla="*/ 112 h 485"/>
                <a:gd name="T10" fmla="*/ 73 w 255"/>
                <a:gd name="T11" fmla="*/ 132 h 485"/>
                <a:gd name="T12" fmla="*/ 147 w 255"/>
                <a:gd name="T13" fmla="*/ 134 h 485"/>
                <a:gd name="T14" fmla="*/ 114 w 255"/>
                <a:gd name="T15" fmla="*/ 154 h 485"/>
                <a:gd name="T16" fmla="*/ 73 w 255"/>
                <a:gd name="T17" fmla="*/ 143 h 485"/>
                <a:gd name="T18" fmla="*/ 15 w 255"/>
                <a:gd name="T19" fmla="*/ 147 h 485"/>
                <a:gd name="T20" fmla="*/ 173 w 255"/>
                <a:gd name="T21" fmla="*/ 173 h 485"/>
                <a:gd name="T22" fmla="*/ 82 w 255"/>
                <a:gd name="T23" fmla="*/ 167 h 485"/>
                <a:gd name="T24" fmla="*/ 47 w 255"/>
                <a:gd name="T25" fmla="*/ 184 h 485"/>
                <a:gd name="T26" fmla="*/ 240 w 255"/>
                <a:gd name="T27" fmla="*/ 177 h 485"/>
                <a:gd name="T28" fmla="*/ 181 w 255"/>
                <a:gd name="T29" fmla="*/ 184 h 485"/>
                <a:gd name="T30" fmla="*/ 140 w 255"/>
                <a:gd name="T31" fmla="*/ 201 h 485"/>
                <a:gd name="T32" fmla="*/ 47 w 255"/>
                <a:gd name="T33" fmla="*/ 195 h 485"/>
                <a:gd name="T34" fmla="*/ 15 w 255"/>
                <a:gd name="T35" fmla="*/ 212 h 485"/>
                <a:gd name="T36" fmla="*/ 207 w 255"/>
                <a:gd name="T37" fmla="*/ 208 h 485"/>
                <a:gd name="T38" fmla="*/ 147 w 255"/>
                <a:gd name="T39" fmla="*/ 212 h 485"/>
                <a:gd name="T40" fmla="*/ 106 w 255"/>
                <a:gd name="T41" fmla="*/ 229 h 485"/>
                <a:gd name="T42" fmla="*/ 15 w 255"/>
                <a:gd name="T43" fmla="*/ 223 h 485"/>
                <a:gd name="T44" fmla="*/ 214 w 255"/>
                <a:gd name="T45" fmla="*/ 249 h 485"/>
                <a:gd name="T46" fmla="*/ 173 w 255"/>
                <a:gd name="T47" fmla="*/ 236 h 485"/>
                <a:gd name="T48" fmla="*/ 114 w 255"/>
                <a:gd name="T49" fmla="*/ 240 h 485"/>
                <a:gd name="T50" fmla="*/ 73 w 255"/>
                <a:gd name="T51" fmla="*/ 257 h 485"/>
                <a:gd name="T52" fmla="*/ 214 w 255"/>
                <a:gd name="T53" fmla="*/ 260 h 485"/>
                <a:gd name="T54" fmla="*/ 181 w 255"/>
                <a:gd name="T55" fmla="*/ 277 h 485"/>
                <a:gd name="T56" fmla="*/ 140 w 255"/>
                <a:gd name="T57" fmla="*/ 264 h 485"/>
                <a:gd name="T58" fmla="*/ 82 w 255"/>
                <a:gd name="T59" fmla="*/ 268 h 485"/>
                <a:gd name="T60" fmla="*/ 39 w 255"/>
                <a:gd name="T61" fmla="*/ 286 h 485"/>
                <a:gd name="T62" fmla="*/ 181 w 255"/>
                <a:gd name="T63" fmla="*/ 288 h 485"/>
                <a:gd name="T64" fmla="*/ 147 w 255"/>
                <a:gd name="T65" fmla="*/ 305 h 485"/>
                <a:gd name="T66" fmla="*/ 106 w 255"/>
                <a:gd name="T67" fmla="*/ 292 h 485"/>
                <a:gd name="T68" fmla="*/ 47 w 255"/>
                <a:gd name="T69" fmla="*/ 294 h 485"/>
                <a:gd name="T70" fmla="*/ 240 w 255"/>
                <a:gd name="T71" fmla="*/ 327 h 485"/>
                <a:gd name="T72" fmla="*/ 147 w 255"/>
                <a:gd name="T73" fmla="*/ 314 h 485"/>
                <a:gd name="T74" fmla="*/ 114 w 255"/>
                <a:gd name="T75" fmla="*/ 331 h 485"/>
                <a:gd name="T76" fmla="*/ 73 w 255"/>
                <a:gd name="T77" fmla="*/ 318 h 485"/>
                <a:gd name="T78" fmla="*/ 15 w 255"/>
                <a:gd name="T79" fmla="*/ 320 h 485"/>
                <a:gd name="T80" fmla="*/ 207 w 255"/>
                <a:gd name="T81" fmla="*/ 353 h 485"/>
                <a:gd name="T82" fmla="*/ 114 w 255"/>
                <a:gd name="T83" fmla="*/ 342 h 485"/>
                <a:gd name="T84" fmla="*/ 82 w 255"/>
                <a:gd name="T85" fmla="*/ 359 h 485"/>
                <a:gd name="T86" fmla="*/ 39 w 255"/>
                <a:gd name="T87" fmla="*/ 344 h 485"/>
                <a:gd name="T88" fmla="*/ 214 w 255"/>
                <a:gd name="T89" fmla="*/ 363 h 485"/>
                <a:gd name="T90" fmla="*/ 173 w 255"/>
                <a:gd name="T91" fmla="*/ 381 h 485"/>
                <a:gd name="T92" fmla="*/ 82 w 255"/>
                <a:gd name="T93" fmla="*/ 368 h 485"/>
                <a:gd name="T94" fmla="*/ 47 w 255"/>
                <a:gd name="T95" fmla="*/ 385 h 485"/>
                <a:gd name="T96" fmla="*/ 240 w 255"/>
                <a:gd name="T97" fmla="*/ 389 h 485"/>
                <a:gd name="T98" fmla="*/ 181 w 255"/>
                <a:gd name="T99" fmla="*/ 392 h 485"/>
                <a:gd name="T100" fmla="*/ 140 w 255"/>
                <a:gd name="T101" fmla="*/ 407 h 485"/>
                <a:gd name="T102" fmla="*/ 47 w 255"/>
                <a:gd name="T103" fmla="*/ 394 h 485"/>
                <a:gd name="T104" fmla="*/ 15 w 255"/>
                <a:gd name="T105" fmla="*/ 411 h 485"/>
                <a:gd name="T106" fmla="*/ 207 w 255"/>
                <a:gd name="T107" fmla="*/ 415 h 485"/>
                <a:gd name="T108" fmla="*/ 147 w 255"/>
                <a:gd name="T109" fmla="*/ 418 h 485"/>
                <a:gd name="T110" fmla="*/ 106 w 255"/>
                <a:gd name="T111" fmla="*/ 433 h 485"/>
                <a:gd name="T112" fmla="*/ 15 w 255"/>
                <a:gd name="T113" fmla="*/ 420 h 485"/>
                <a:gd name="T114" fmla="*/ 214 w 255"/>
                <a:gd name="T115" fmla="*/ 459 h 485"/>
                <a:gd name="T116" fmla="*/ 173 w 255"/>
                <a:gd name="T117" fmla="*/ 444 h 485"/>
                <a:gd name="T118" fmla="*/ 114 w 255"/>
                <a:gd name="T119" fmla="*/ 444 h 485"/>
                <a:gd name="T120" fmla="*/ 73 w 255"/>
                <a:gd name="T121" fmla="*/ 459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485">
                  <a:moveTo>
                    <a:pt x="0" y="485"/>
                  </a:moveTo>
                  <a:lnTo>
                    <a:pt x="255" y="485"/>
                  </a:lnTo>
                  <a:lnTo>
                    <a:pt x="255" y="158"/>
                  </a:lnTo>
                  <a:lnTo>
                    <a:pt x="0" y="0"/>
                  </a:lnTo>
                  <a:lnTo>
                    <a:pt x="0" y="485"/>
                  </a:lnTo>
                  <a:close/>
                  <a:moveTo>
                    <a:pt x="15" y="50"/>
                  </a:moveTo>
                  <a:lnTo>
                    <a:pt x="39" y="45"/>
                  </a:lnTo>
                  <a:lnTo>
                    <a:pt x="39" y="60"/>
                  </a:lnTo>
                  <a:lnTo>
                    <a:pt x="15" y="65"/>
                  </a:lnTo>
                  <a:lnTo>
                    <a:pt x="15" y="50"/>
                  </a:lnTo>
                  <a:close/>
                  <a:moveTo>
                    <a:pt x="47" y="69"/>
                  </a:moveTo>
                  <a:lnTo>
                    <a:pt x="73" y="67"/>
                  </a:lnTo>
                  <a:lnTo>
                    <a:pt x="73" y="82"/>
                  </a:lnTo>
                  <a:lnTo>
                    <a:pt x="47" y="84"/>
                  </a:lnTo>
                  <a:lnTo>
                    <a:pt x="47" y="69"/>
                  </a:lnTo>
                  <a:close/>
                  <a:moveTo>
                    <a:pt x="15" y="73"/>
                  </a:moveTo>
                  <a:lnTo>
                    <a:pt x="39" y="71"/>
                  </a:lnTo>
                  <a:lnTo>
                    <a:pt x="39" y="86"/>
                  </a:lnTo>
                  <a:lnTo>
                    <a:pt x="15" y="89"/>
                  </a:lnTo>
                  <a:lnTo>
                    <a:pt x="15" y="73"/>
                  </a:lnTo>
                  <a:close/>
                  <a:moveTo>
                    <a:pt x="82" y="91"/>
                  </a:moveTo>
                  <a:lnTo>
                    <a:pt x="106" y="89"/>
                  </a:lnTo>
                  <a:lnTo>
                    <a:pt x="106" y="104"/>
                  </a:lnTo>
                  <a:lnTo>
                    <a:pt x="82" y="106"/>
                  </a:lnTo>
                  <a:lnTo>
                    <a:pt x="82" y="91"/>
                  </a:lnTo>
                  <a:close/>
                  <a:moveTo>
                    <a:pt x="47" y="95"/>
                  </a:moveTo>
                  <a:lnTo>
                    <a:pt x="73" y="91"/>
                  </a:lnTo>
                  <a:lnTo>
                    <a:pt x="73" y="106"/>
                  </a:lnTo>
                  <a:lnTo>
                    <a:pt x="47" y="110"/>
                  </a:lnTo>
                  <a:lnTo>
                    <a:pt x="47" y="95"/>
                  </a:lnTo>
                  <a:close/>
                  <a:moveTo>
                    <a:pt x="15" y="99"/>
                  </a:moveTo>
                  <a:lnTo>
                    <a:pt x="39" y="95"/>
                  </a:lnTo>
                  <a:lnTo>
                    <a:pt x="39" y="110"/>
                  </a:lnTo>
                  <a:lnTo>
                    <a:pt x="15" y="112"/>
                  </a:lnTo>
                  <a:lnTo>
                    <a:pt x="15" y="99"/>
                  </a:lnTo>
                  <a:close/>
                  <a:moveTo>
                    <a:pt x="114" y="112"/>
                  </a:moveTo>
                  <a:lnTo>
                    <a:pt x="140" y="110"/>
                  </a:lnTo>
                  <a:lnTo>
                    <a:pt x="140" y="125"/>
                  </a:lnTo>
                  <a:lnTo>
                    <a:pt x="114" y="128"/>
                  </a:lnTo>
                  <a:lnTo>
                    <a:pt x="114" y="112"/>
                  </a:lnTo>
                  <a:close/>
                  <a:moveTo>
                    <a:pt x="82" y="117"/>
                  </a:moveTo>
                  <a:lnTo>
                    <a:pt x="106" y="112"/>
                  </a:lnTo>
                  <a:lnTo>
                    <a:pt x="106" y="128"/>
                  </a:lnTo>
                  <a:lnTo>
                    <a:pt x="82" y="132"/>
                  </a:lnTo>
                  <a:lnTo>
                    <a:pt x="82" y="117"/>
                  </a:lnTo>
                  <a:close/>
                  <a:moveTo>
                    <a:pt x="47" y="119"/>
                  </a:moveTo>
                  <a:lnTo>
                    <a:pt x="73" y="117"/>
                  </a:lnTo>
                  <a:lnTo>
                    <a:pt x="73" y="132"/>
                  </a:lnTo>
                  <a:lnTo>
                    <a:pt x="47" y="134"/>
                  </a:lnTo>
                  <a:lnTo>
                    <a:pt x="47" y="119"/>
                  </a:lnTo>
                  <a:close/>
                  <a:moveTo>
                    <a:pt x="15" y="123"/>
                  </a:moveTo>
                  <a:lnTo>
                    <a:pt x="39" y="121"/>
                  </a:lnTo>
                  <a:lnTo>
                    <a:pt x="39" y="136"/>
                  </a:lnTo>
                  <a:lnTo>
                    <a:pt x="15" y="138"/>
                  </a:lnTo>
                  <a:lnTo>
                    <a:pt x="15" y="123"/>
                  </a:lnTo>
                  <a:close/>
                  <a:moveTo>
                    <a:pt x="147" y="134"/>
                  </a:moveTo>
                  <a:lnTo>
                    <a:pt x="173" y="132"/>
                  </a:lnTo>
                  <a:lnTo>
                    <a:pt x="173" y="147"/>
                  </a:lnTo>
                  <a:lnTo>
                    <a:pt x="147" y="149"/>
                  </a:lnTo>
                  <a:lnTo>
                    <a:pt x="147" y="134"/>
                  </a:lnTo>
                  <a:close/>
                  <a:moveTo>
                    <a:pt x="114" y="138"/>
                  </a:moveTo>
                  <a:lnTo>
                    <a:pt x="140" y="134"/>
                  </a:lnTo>
                  <a:lnTo>
                    <a:pt x="140" y="151"/>
                  </a:lnTo>
                  <a:lnTo>
                    <a:pt x="114" y="154"/>
                  </a:lnTo>
                  <a:lnTo>
                    <a:pt x="114" y="138"/>
                  </a:lnTo>
                  <a:close/>
                  <a:moveTo>
                    <a:pt x="82" y="141"/>
                  </a:moveTo>
                  <a:lnTo>
                    <a:pt x="106" y="138"/>
                  </a:lnTo>
                  <a:lnTo>
                    <a:pt x="106" y="154"/>
                  </a:lnTo>
                  <a:lnTo>
                    <a:pt x="82" y="156"/>
                  </a:lnTo>
                  <a:lnTo>
                    <a:pt x="82" y="141"/>
                  </a:lnTo>
                  <a:close/>
                  <a:moveTo>
                    <a:pt x="47" y="145"/>
                  </a:moveTo>
                  <a:lnTo>
                    <a:pt x="73" y="143"/>
                  </a:lnTo>
                  <a:lnTo>
                    <a:pt x="73" y="158"/>
                  </a:lnTo>
                  <a:lnTo>
                    <a:pt x="47" y="160"/>
                  </a:lnTo>
                  <a:lnTo>
                    <a:pt x="47" y="145"/>
                  </a:lnTo>
                  <a:close/>
                  <a:moveTo>
                    <a:pt x="15" y="147"/>
                  </a:moveTo>
                  <a:lnTo>
                    <a:pt x="39" y="145"/>
                  </a:lnTo>
                  <a:lnTo>
                    <a:pt x="39" y="160"/>
                  </a:lnTo>
                  <a:lnTo>
                    <a:pt x="15" y="162"/>
                  </a:lnTo>
                  <a:lnTo>
                    <a:pt x="15" y="147"/>
                  </a:lnTo>
                  <a:close/>
                  <a:moveTo>
                    <a:pt x="181" y="158"/>
                  </a:moveTo>
                  <a:lnTo>
                    <a:pt x="207" y="154"/>
                  </a:lnTo>
                  <a:lnTo>
                    <a:pt x="207" y="171"/>
                  </a:lnTo>
                  <a:lnTo>
                    <a:pt x="181" y="173"/>
                  </a:lnTo>
                  <a:lnTo>
                    <a:pt x="181" y="158"/>
                  </a:lnTo>
                  <a:close/>
                  <a:moveTo>
                    <a:pt x="147" y="160"/>
                  </a:moveTo>
                  <a:lnTo>
                    <a:pt x="173" y="158"/>
                  </a:lnTo>
                  <a:lnTo>
                    <a:pt x="173" y="173"/>
                  </a:lnTo>
                  <a:lnTo>
                    <a:pt x="147" y="175"/>
                  </a:lnTo>
                  <a:lnTo>
                    <a:pt x="147" y="160"/>
                  </a:lnTo>
                  <a:close/>
                  <a:moveTo>
                    <a:pt x="114" y="162"/>
                  </a:moveTo>
                  <a:lnTo>
                    <a:pt x="140" y="160"/>
                  </a:lnTo>
                  <a:lnTo>
                    <a:pt x="140" y="175"/>
                  </a:lnTo>
                  <a:lnTo>
                    <a:pt x="114" y="177"/>
                  </a:lnTo>
                  <a:lnTo>
                    <a:pt x="114" y="162"/>
                  </a:lnTo>
                  <a:close/>
                  <a:moveTo>
                    <a:pt x="82" y="167"/>
                  </a:moveTo>
                  <a:lnTo>
                    <a:pt x="106" y="164"/>
                  </a:lnTo>
                  <a:lnTo>
                    <a:pt x="106" y="180"/>
                  </a:lnTo>
                  <a:lnTo>
                    <a:pt x="82" y="182"/>
                  </a:lnTo>
                  <a:lnTo>
                    <a:pt x="82" y="167"/>
                  </a:lnTo>
                  <a:close/>
                  <a:moveTo>
                    <a:pt x="47" y="169"/>
                  </a:moveTo>
                  <a:lnTo>
                    <a:pt x="73" y="167"/>
                  </a:lnTo>
                  <a:lnTo>
                    <a:pt x="73" y="182"/>
                  </a:lnTo>
                  <a:lnTo>
                    <a:pt x="47" y="184"/>
                  </a:lnTo>
                  <a:lnTo>
                    <a:pt x="47" y="169"/>
                  </a:lnTo>
                  <a:close/>
                  <a:moveTo>
                    <a:pt x="15" y="173"/>
                  </a:moveTo>
                  <a:lnTo>
                    <a:pt x="39" y="171"/>
                  </a:lnTo>
                  <a:lnTo>
                    <a:pt x="39" y="186"/>
                  </a:lnTo>
                  <a:lnTo>
                    <a:pt x="15" y="188"/>
                  </a:lnTo>
                  <a:lnTo>
                    <a:pt x="15" y="173"/>
                  </a:lnTo>
                  <a:close/>
                  <a:moveTo>
                    <a:pt x="214" y="180"/>
                  </a:moveTo>
                  <a:lnTo>
                    <a:pt x="240" y="177"/>
                  </a:lnTo>
                  <a:lnTo>
                    <a:pt x="240" y="192"/>
                  </a:lnTo>
                  <a:lnTo>
                    <a:pt x="214" y="195"/>
                  </a:lnTo>
                  <a:lnTo>
                    <a:pt x="214" y="180"/>
                  </a:lnTo>
                  <a:close/>
                  <a:moveTo>
                    <a:pt x="181" y="184"/>
                  </a:moveTo>
                  <a:lnTo>
                    <a:pt x="207" y="182"/>
                  </a:lnTo>
                  <a:lnTo>
                    <a:pt x="207" y="197"/>
                  </a:lnTo>
                  <a:lnTo>
                    <a:pt x="181" y="199"/>
                  </a:lnTo>
                  <a:lnTo>
                    <a:pt x="181" y="184"/>
                  </a:lnTo>
                  <a:close/>
                  <a:moveTo>
                    <a:pt x="147" y="186"/>
                  </a:moveTo>
                  <a:lnTo>
                    <a:pt x="173" y="184"/>
                  </a:lnTo>
                  <a:lnTo>
                    <a:pt x="173" y="199"/>
                  </a:lnTo>
                  <a:lnTo>
                    <a:pt x="147" y="201"/>
                  </a:lnTo>
                  <a:lnTo>
                    <a:pt x="147" y="186"/>
                  </a:lnTo>
                  <a:close/>
                  <a:moveTo>
                    <a:pt x="114" y="188"/>
                  </a:moveTo>
                  <a:lnTo>
                    <a:pt x="140" y="186"/>
                  </a:lnTo>
                  <a:lnTo>
                    <a:pt x="140" y="201"/>
                  </a:lnTo>
                  <a:lnTo>
                    <a:pt x="114" y="203"/>
                  </a:lnTo>
                  <a:lnTo>
                    <a:pt x="114" y="188"/>
                  </a:lnTo>
                  <a:close/>
                  <a:moveTo>
                    <a:pt x="82" y="192"/>
                  </a:moveTo>
                  <a:lnTo>
                    <a:pt x="106" y="190"/>
                  </a:lnTo>
                  <a:lnTo>
                    <a:pt x="106" y="205"/>
                  </a:lnTo>
                  <a:lnTo>
                    <a:pt x="82" y="208"/>
                  </a:lnTo>
                  <a:lnTo>
                    <a:pt x="82" y="192"/>
                  </a:lnTo>
                  <a:close/>
                  <a:moveTo>
                    <a:pt x="47" y="195"/>
                  </a:moveTo>
                  <a:lnTo>
                    <a:pt x="73" y="192"/>
                  </a:lnTo>
                  <a:lnTo>
                    <a:pt x="73" y="208"/>
                  </a:lnTo>
                  <a:lnTo>
                    <a:pt x="47" y="210"/>
                  </a:lnTo>
                  <a:lnTo>
                    <a:pt x="47" y="195"/>
                  </a:lnTo>
                  <a:close/>
                  <a:moveTo>
                    <a:pt x="15" y="197"/>
                  </a:moveTo>
                  <a:lnTo>
                    <a:pt x="39" y="195"/>
                  </a:lnTo>
                  <a:lnTo>
                    <a:pt x="39" y="210"/>
                  </a:lnTo>
                  <a:lnTo>
                    <a:pt x="15" y="212"/>
                  </a:lnTo>
                  <a:lnTo>
                    <a:pt x="15" y="197"/>
                  </a:lnTo>
                  <a:close/>
                  <a:moveTo>
                    <a:pt x="214" y="205"/>
                  </a:moveTo>
                  <a:lnTo>
                    <a:pt x="240" y="203"/>
                  </a:lnTo>
                  <a:lnTo>
                    <a:pt x="240" y="221"/>
                  </a:lnTo>
                  <a:lnTo>
                    <a:pt x="214" y="223"/>
                  </a:lnTo>
                  <a:lnTo>
                    <a:pt x="214" y="205"/>
                  </a:lnTo>
                  <a:close/>
                  <a:moveTo>
                    <a:pt x="181" y="210"/>
                  </a:moveTo>
                  <a:lnTo>
                    <a:pt x="207" y="208"/>
                  </a:lnTo>
                  <a:lnTo>
                    <a:pt x="207" y="223"/>
                  </a:lnTo>
                  <a:lnTo>
                    <a:pt x="181" y="225"/>
                  </a:lnTo>
                  <a:lnTo>
                    <a:pt x="181" y="210"/>
                  </a:lnTo>
                  <a:close/>
                  <a:moveTo>
                    <a:pt x="147" y="212"/>
                  </a:moveTo>
                  <a:lnTo>
                    <a:pt x="173" y="210"/>
                  </a:lnTo>
                  <a:lnTo>
                    <a:pt x="173" y="225"/>
                  </a:lnTo>
                  <a:lnTo>
                    <a:pt x="147" y="227"/>
                  </a:lnTo>
                  <a:lnTo>
                    <a:pt x="147" y="212"/>
                  </a:lnTo>
                  <a:close/>
                  <a:moveTo>
                    <a:pt x="114" y="214"/>
                  </a:moveTo>
                  <a:lnTo>
                    <a:pt x="140" y="212"/>
                  </a:lnTo>
                  <a:lnTo>
                    <a:pt x="140" y="227"/>
                  </a:lnTo>
                  <a:lnTo>
                    <a:pt x="114" y="229"/>
                  </a:lnTo>
                  <a:lnTo>
                    <a:pt x="114" y="214"/>
                  </a:lnTo>
                  <a:close/>
                  <a:moveTo>
                    <a:pt x="82" y="216"/>
                  </a:moveTo>
                  <a:lnTo>
                    <a:pt x="106" y="214"/>
                  </a:lnTo>
                  <a:lnTo>
                    <a:pt x="106" y="229"/>
                  </a:lnTo>
                  <a:lnTo>
                    <a:pt x="82" y="231"/>
                  </a:lnTo>
                  <a:lnTo>
                    <a:pt x="82" y="216"/>
                  </a:lnTo>
                  <a:close/>
                  <a:moveTo>
                    <a:pt x="47" y="221"/>
                  </a:moveTo>
                  <a:lnTo>
                    <a:pt x="73" y="218"/>
                  </a:lnTo>
                  <a:lnTo>
                    <a:pt x="73" y="231"/>
                  </a:lnTo>
                  <a:lnTo>
                    <a:pt x="47" y="234"/>
                  </a:lnTo>
                  <a:lnTo>
                    <a:pt x="47" y="221"/>
                  </a:lnTo>
                  <a:close/>
                  <a:moveTo>
                    <a:pt x="15" y="223"/>
                  </a:moveTo>
                  <a:lnTo>
                    <a:pt x="39" y="221"/>
                  </a:lnTo>
                  <a:lnTo>
                    <a:pt x="39" y="236"/>
                  </a:lnTo>
                  <a:lnTo>
                    <a:pt x="15" y="238"/>
                  </a:lnTo>
                  <a:lnTo>
                    <a:pt x="15" y="223"/>
                  </a:lnTo>
                  <a:close/>
                  <a:moveTo>
                    <a:pt x="214" y="231"/>
                  </a:moveTo>
                  <a:lnTo>
                    <a:pt x="240" y="231"/>
                  </a:lnTo>
                  <a:lnTo>
                    <a:pt x="240" y="247"/>
                  </a:lnTo>
                  <a:lnTo>
                    <a:pt x="214" y="249"/>
                  </a:lnTo>
                  <a:lnTo>
                    <a:pt x="214" y="231"/>
                  </a:lnTo>
                  <a:close/>
                  <a:moveTo>
                    <a:pt x="181" y="236"/>
                  </a:moveTo>
                  <a:lnTo>
                    <a:pt x="207" y="234"/>
                  </a:lnTo>
                  <a:lnTo>
                    <a:pt x="207" y="249"/>
                  </a:lnTo>
                  <a:lnTo>
                    <a:pt x="181" y="251"/>
                  </a:lnTo>
                  <a:lnTo>
                    <a:pt x="181" y="236"/>
                  </a:lnTo>
                  <a:close/>
                  <a:moveTo>
                    <a:pt x="147" y="238"/>
                  </a:moveTo>
                  <a:lnTo>
                    <a:pt x="173" y="236"/>
                  </a:lnTo>
                  <a:lnTo>
                    <a:pt x="173" y="251"/>
                  </a:lnTo>
                  <a:lnTo>
                    <a:pt x="147" y="253"/>
                  </a:lnTo>
                  <a:lnTo>
                    <a:pt x="147" y="238"/>
                  </a:lnTo>
                  <a:close/>
                  <a:moveTo>
                    <a:pt x="114" y="240"/>
                  </a:moveTo>
                  <a:lnTo>
                    <a:pt x="140" y="238"/>
                  </a:lnTo>
                  <a:lnTo>
                    <a:pt x="140" y="253"/>
                  </a:lnTo>
                  <a:lnTo>
                    <a:pt x="114" y="255"/>
                  </a:lnTo>
                  <a:lnTo>
                    <a:pt x="114" y="240"/>
                  </a:lnTo>
                  <a:close/>
                  <a:moveTo>
                    <a:pt x="82" y="242"/>
                  </a:moveTo>
                  <a:lnTo>
                    <a:pt x="106" y="240"/>
                  </a:lnTo>
                  <a:lnTo>
                    <a:pt x="106" y="255"/>
                  </a:lnTo>
                  <a:lnTo>
                    <a:pt x="82" y="257"/>
                  </a:lnTo>
                  <a:lnTo>
                    <a:pt x="82" y="242"/>
                  </a:lnTo>
                  <a:close/>
                  <a:moveTo>
                    <a:pt x="47" y="244"/>
                  </a:moveTo>
                  <a:lnTo>
                    <a:pt x="73" y="242"/>
                  </a:lnTo>
                  <a:lnTo>
                    <a:pt x="73" y="257"/>
                  </a:lnTo>
                  <a:lnTo>
                    <a:pt x="47" y="260"/>
                  </a:lnTo>
                  <a:lnTo>
                    <a:pt x="47" y="244"/>
                  </a:lnTo>
                  <a:close/>
                  <a:moveTo>
                    <a:pt x="15" y="247"/>
                  </a:moveTo>
                  <a:lnTo>
                    <a:pt x="39" y="244"/>
                  </a:lnTo>
                  <a:lnTo>
                    <a:pt x="39" y="260"/>
                  </a:lnTo>
                  <a:lnTo>
                    <a:pt x="15" y="262"/>
                  </a:lnTo>
                  <a:lnTo>
                    <a:pt x="15" y="247"/>
                  </a:lnTo>
                  <a:close/>
                  <a:moveTo>
                    <a:pt x="214" y="260"/>
                  </a:moveTo>
                  <a:lnTo>
                    <a:pt x="240" y="257"/>
                  </a:lnTo>
                  <a:lnTo>
                    <a:pt x="240" y="273"/>
                  </a:lnTo>
                  <a:lnTo>
                    <a:pt x="214" y="275"/>
                  </a:lnTo>
                  <a:lnTo>
                    <a:pt x="214" y="260"/>
                  </a:lnTo>
                  <a:close/>
                  <a:moveTo>
                    <a:pt x="181" y="262"/>
                  </a:moveTo>
                  <a:lnTo>
                    <a:pt x="207" y="260"/>
                  </a:lnTo>
                  <a:lnTo>
                    <a:pt x="207" y="275"/>
                  </a:lnTo>
                  <a:lnTo>
                    <a:pt x="181" y="277"/>
                  </a:lnTo>
                  <a:lnTo>
                    <a:pt x="181" y="262"/>
                  </a:lnTo>
                  <a:close/>
                  <a:moveTo>
                    <a:pt x="147" y="264"/>
                  </a:moveTo>
                  <a:lnTo>
                    <a:pt x="173" y="262"/>
                  </a:lnTo>
                  <a:lnTo>
                    <a:pt x="173" y="277"/>
                  </a:lnTo>
                  <a:lnTo>
                    <a:pt x="147" y="279"/>
                  </a:lnTo>
                  <a:lnTo>
                    <a:pt x="147" y="264"/>
                  </a:lnTo>
                  <a:close/>
                  <a:moveTo>
                    <a:pt x="114" y="266"/>
                  </a:moveTo>
                  <a:lnTo>
                    <a:pt x="140" y="264"/>
                  </a:lnTo>
                  <a:lnTo>
                    <a:pt x="140" y="279"/>
                  </a:lnTo>
                  <a:lnTo>
                    <a:pt x="114" y="281"/>
                  </a:lnTo>
                  <a:lnTo>
                    <a:pt x="114" y="266"/>
                  </a:lnTo>
                  <a:close/>
                  <a:moveTo>
                    <a:pt x="82" y="268"/>
                  </a:moveTo>
                  <a:lnTo>
                    <a:pt x="106" y="266"/>
                  </a:lnTo>
                  <a:lnTo>
                    <a:pt x="106" y="281"/>
                  </a:lnTo>
                  <a:lnTo>
                    <a:pt x="82" y="283"/>
                  </a:lnTo>
                  <a:lnTo>
                    <a:pt x="82" y="268"/>
                  </a:lnTo>
                  <a:close/>
                  <a:moveTo>
                    <a:pt x="47" y="270"/>
                  </a:moveTo>
                  <a:lnTo>
                    <a:pt x="73" y="268"/>
                  </a:lnTo>
                  <a:lnTo>
                    <a:pt x="73" y="283"/>
                  </a:lnTo>
                  <a:lnTo>
                    <a:pt x="47" y="283"/>
                  </a:lnTo>
                  <a:lnTo>
                    <a:pt x="47" y="270"/>
                  </a:lnTo>
                  <a:close/>
                  <a:moveTo>
                    <a:pt x="15" y="273"/>
                  </a:moveTo>
                  <a:lnTo>
                    <a:pt x="39" y="270"/>
                  </a:lnTo>
                  <a:lnTo>
                    <a:pt x="39" y="286"/>
                  </a:lnTo>
                  <a:lnTo>
                    <a:pt x="15" y="286"/>
                  </a:lnTo>
                  <a:lnTo>
                    <a:pt x="15" y="273"/>
                  </a:lnTo>
                  <a:close/>
                  <a:moveTo>
                    <a:pt x="214" y="286"/>
                  </a:moveTo>
                  <a:lnTo>
                    <a:pt x="240" y="283"/>
                  </a:lnTo>
                  <a:lnTo>
                    <a:pt x="240" y="299"/>
                  </a:lnTo>
                  <a:lnTo>
                    <a:pt x="214" y="301"/>
                  </a:lnTo>
                  <a:lnTo>
                    <a:pt x="214" y="286"/>
                  </a:lnTo>
                  <a:close/>
                  <a:moveTo>
                    <a:pt x="181" y="288"/>
                  </a:moveTo>
                  <a:lnTo>
                    <a:pt x="207" y="286"/>
                  </a:lnTo>
                  <a:lnTo>
                    <a:pt x="207" y="301"/>
                  </a:lnTo>
                  <a:lnTo>
                    <a:pt x="181" y="303"/>
                  </a:lnTo>
                  <a:lnTo>
                    <a:pt x="181" y="288"/>
                  </a:lnTo>
                  <a:close/>
                  <a:moveTo>
                    <a:pt x="147" y="288"/>
                  </a:moveTo>
                  <a:lnTo>
                    <a:pt x="173" y="288"/>
                  </a:lnTo>
                  <a:lnTo>
                    <a:pt x="173" y="303"/>
                  </a:lnTo>
                  <a:lnTo>
                    <a:pt x="147" y="305"/>
                  </a:lnTo>
                  <a:lnTo>
                    <a:pt x="147" y="288"/>
                  </a:lnTo>
                  <a:close/>
                  <a:moveTo>
                    <a:pt x="114" y="290"/>
                  </a:moveTo>
                  <a:lnTo>
                    <a:pt x="140" y="290"/>
                  </a:lnTo>
                  <a:lnTo>
                    <a:pt x="140" y="305"/>
                  </a:lnTo>
                  <a:lnTo>
                    <a:pt x="114" y="305"/>
                  </a:lnTo>
                  <a:lnTo>
                    <a:pt x="114" y="290"/>
                  </a:lnTo>
                  <a:close/>
                  <a:moveTo>
                    <a:pt x="82" y="292"/>
                  </a:moveTo>
                  <a:lnTo>
                    <a:pt x="106" y="292"/>
                  </a:lnTo>
                  <a:lnTo>
                    <a:pt x="106" y="307"/>
                  </a:lnTo>
                  <a:lnTo>
                    <a:pt x="82" y="307"/>
                  </a:lnTo>
                  <a:lnTo>
                    <a:pt x="82" y="292"/>
                  </a:lnTo>
                  <a:close/>
                  <a:moveTo>
                    <a:pt x="47" y="294"/>
                  </a:moveTo>
                  <a:lnTo>
                    <a:pt x="73" y="292"/>
                  </a:lnTo>
                  <a:lnTo>
                    <a:pt x="73" y="307"/>
                  </a:lnTo>
                  <a:lnTo>
                    <a:pt x="47" y="309"/>
                  </a:lnTo>
                  <a:lnTo>
                    <a:pt x="47" y="294"/>
                  </a:lnTo>
                  <a:close/>
                  <a:moveTo>
                    <a:pt x="15" y="296"/>
                  </a:moveTo>
                  <a:lnTo>
                    <a:pt x="39" y="294"/>
                  </a:lnTo>
                  <a:lnTo>
                    <a:pt x="39" y="309"/>
                  </a:lnTo>
                  <a:lnTo>
                    <a:pt x="15" y="312"/>
                  </a:lnTo>
                  <a:lnTo>
                    <a:pt x="15" y="296"/>
                  </a:lnTo>
                  <a:close/>
                  <a:moveTo>
                    <a:pt x="214" y="312"/>
                  </a:moveTo>
                  <a:lnTo>
                    <a:pt x="240" y="309"/>
                  </a:lnTo>
                  <a:lnTo>
                    <a:pt x="240" y="327"/>
                  </a:lnTo>
                  <a:lnTo>
                    <a:pt x="214" y="327"/>
                  </a:lnTo>
                  <a:lnTo>
                    <a:pt x="214" y="312"/>
                  </a:lnTo>
                  <a:close/>
                  <a:moveTo>
                    <a:pt x="181" y="314"/>
                  </a:moveTo>
                  <a:lnTo>
                    <a:pt x="207" y="312"/>
                  </a:lnTo>
                  <a:lnTo>
                    <a:pt x="207" y="327"/>
                  </a:lnTo>
                  <a:lnTo>
                    <a:pt x="181" y="329"/>
                  </a:lnTo>
                  <a:lnTo>
                    <a:pt x="181" y="314"/>
                  </a:lnTo>
                  <a:close/>
                  <a:moveTo>
                    <a:pt x="147" y="314"/>
                  </a:moveTo>
                  <a:lnTo>
                    <a:pt x="173" y="314"/>
                  </a:lnTo>
                  <a:lnTo>
                    <a:pt x="173" y="329"/>
                  </a:lnTo>
                  <a:lnTo>
                    <a:pt x="147" y="329"/>
                  </a:lnTo>
                  <a:lnTo>
                    <a:pt x="147" y="314"/>
                  </a:lnTo>
                  <a:close/>
                  <a:moveTo>
                    <a:pt x="114" y="316"/>
                  </a:moveTo>
                  <a:lnTo>
                    <a:pt x="140" y="316"/>
                  </a:lnTo>
                  <a:lnTo>
                    <a:pt x="140" y="331"/>
                  </a:lnTo>
                  <a:lnTo>
                    <a:pt x="114" y="331"/>
                  </a:lnTo>
                  <a:lnTo>
                    <a:pt x="114" y="316"/>
                  </a:lnTo>
                  <a:close/>
                  <a:moveTo>
                    <a:pt x="82" y="318"/>
                  </a:moveTo>
                  <a:lnTo>
                    <a:pt x="106" y="316"/>
                  </a:lnTo>
                  <a:lnTo>
                    <a:pt x="106" y="331"/>
                  </a:lnTo>
                  <a:lnTo>
                    <a:pt x="82" y="333"/>
                  </a:lnTo>
                  <a:lnTo>
                    <a:pt x="82" y="318"/>
                  </a:lnTo>
                  <a:close/>
                  <a:moveTo>
                    <a:pt x="47" y="320"/>
                  </a:moveTo>
                  <a:lnTo>
                    <a:pt x="73" y="318"/>
                  </a:lnTo>
                  <a:lnTo>
                    <a:pt x="73" y="333"/>
                  </a:lnTo>
                  <a:lnTo>
                    <a:pt x="47" y="335"/>
                  </a:lnTo>
                  <a:lnTo>
                    <a:pt x="47" y="320"/>
                  </a:lnTo>
                  <a:close/>
                  <a:moveTo>
                    <a:pt x="15" y="320"/>
                  </a:moveTo>
                  <a:lnTo>
                    <a:pt x="39" y="320"/>
                  </a:lnTo>
                  <a:lnTo>
                    <a:pt x="39" y="335"/>
                  </a:lnTo>
                  <a:lnTo>
                    <a:pt x="15" y="335"/>
                  </a:lnTo>
                  <a:lnTo>
                    <a:pt x="15" y="320"/>
                  </a:lnTo>
                  <a:close/>
                  <a:moveTo>
                    <a:pt x="214" y="338"/>
                  </a:moveTo>
                  <a:lnTo>
                    <a:pt x="240" y="335"/>
                  </a:lnTo>
                  <a:lnTo>
                    <a:pt x="240" y="353"/>
                  </a:lnTo>
                  <a:lnTo>
                    <a:pt x="214" y="353"/>
                  </a:lnTo>
                  <a:lnTo>
                    <a:pt x="214" y="338"/>
                  </a:lnTo>
                  <a:close/>
                  <a:moveTo>
                    <a:pt x="181" y="340"/>
                  </a:moveTo>
                  <a:lnTo>
                    <a:pt x="207" y="338"/>
                  </a:lnTo>
                  <a:lnTo>
                    <a:pt x="207" y="353"/>
                  </a:lnTo>
                  <a:lnTo>
                    <a:pt x="181" y="355"/>
                  </a:lnTo>
                  <a:lnTo>
                    <a:pt x="181" y="340"/>
                  </a:lnTo>
                  <a:close/>
                  <a:moveTo>
                    <a:pt x="147" y="340"/>
                  </a:moveTo>
                  <a:lnTo>
                    <a:pt x="173" y="340"/>
                  </a:lnTo>
                  <a:lnTo>
                    <a:pt x="173" y="355"/>
                  </a:lnTo>
                  <a:lnTo>
                    <a:pt x="147" y="355"/>
                  </a:lnTo>
                  <a:lnTo>
                    <a:pt x="147" y="340"/>
                  </a:lnTo>
                  <a:close/>
                  <a:moveTo>
                    <a:pt x="114" y="342"/>
                  </a:moveTo>
                  <a:lnTo>
                    <a:pt x="140" y="340"/>
                  </a:lnTo>
                  <a:lnTo>
                    <a:pt x="140" y="355"/>
                  </a:lnTo>
                  <a:lnTo>
                    <a:pt x="114" y="357"/>
                  </a:lnTo>
                  <a:lnTo>
                    <a:pt x="114" y="342"/>
                  </a:lnTo>
                  <a:close/>
                  <a:moveTo>
                    <a:pt x="82" y="344"/>
                  </a:moveTo>
                  <a:lnTo>
                    <a:pt x="106" y="342"/>
                  </a:lnTo>
                  <a:lnTo>
                    <a:pt x="106" y="357"/>
                  </a:lnTo>
                  <a:lnTo>
                    <a:pt x="82" y="359"/>
                  </a:lnTo>
                  <a:lnTo>
                    <a:pt x="82" y="344"/>
                  </a:lnTo>
                  <a:close/>
                  <a:moveTo>
                    <a:pt x="47" y="344"/>
                  </a:moveTo>
                  <a:lnTo>
                    <a:pt x="73" y="344"/>
                  </a:lnTo>
                  <a:lnTo>
                    <a:pt x="73" y="359"/>
                  </a:lnTo>
                  <a:lnTo>
                    <a:pt x="47" y="359"/>
                  </a:lnTo>
                  <a:lnTo>
                    <a:pt x="47" y="344"/>
                  </a:lnTo>
                  <a:close/>
                  <a:moveTo>
                    <a:pt x="15" y="346"/>
                  </a:moveTo>
                  <a:lnTo>
                    <a:pt x="39" y="344"/>
                  </a:lnTo>
                  <a:lnTo>
                    <a:pt x="39" y="359"/>
                  </a:lnTo>
                  <a:lnTo>
                    <a:pt x="15" y="361"/>
                  </a:lnTo>
                  <a:lnTo>
                    <a:pt x="15" y="346"/>
                  </a:lnTo>
                  <a:close/>
                  <a:moveTo>
                    <a:pt x="214" y="363"/>
                  </a:moveTo>
                  <a:lnTo>
                    <a:pt x="240" y="363"/>
                  </a:lnTo>
                  <a:lnTo>
                    <a:pt x="240" y="379"/>
                  </a:lnTo>
                  <a:lnTo>
                    <a:pt x="214" y="379"/>
                  </a:lnTo>
                  <a:lnTo>
                    <a:pt x="214" y="363"/>
                  </a:lnTo>
                  <a:close/>
                  <a:moveTo>
                    <a:pt x="181" y="366"/>
                  </a:moveTo>
                  <a:lnTo>
                    <a:pt x="207" y="363"/>
                  </a:lnTo>
                  <a:lnTo>
                    <a:pt x="207" y="379"/>
                  </a:lnTo>
                  <a:lnTo>
                    <a:pt x="181" y="381"/>
                  </a:lnTo>
                  <a:lnTo>
                    <a:pt x="181" y="366"/>
                  </a:lnTo>
                  <a:close/>
                  <a:moveTo>
                    <a:pt x="147" y="366"/>
                  </a:moveTo>
                  <a:lnTo>
                    <a:pt x="173" y="366"/>
                  </a:lnTo>
                  <a:lnTo>
                    <a:pt x="173" y="381"/>
                  </a:lnTo>
                  <a:lnTo>
                    <a:pt x="147" y="381"/>
                  </a:lnTo>
                  <a:lnTo>
                    <a:pt x="147" y="366"/>
                  </a:lnTo>
                  <a:close/>
                  <a:moveTo>
                    <a:pt x="114" y="368"/>
                  </a:moveTo>
                  <a:lnTo>
                    <a:pt x="140" y="366"/>
                  </a:lnTo>
                  <a:lnTo>
                    <a:pt x="140" y="381"/>
                  </a:lnTo>
                  <a:lnTo>
                    <a:pt x="114" y="383"/>
                  </a:lnTo>
                  <a:lnTo>
                    <a:pt x="114" y="368"/>
                  </a:lnTo>
                  <a:close/>
                  <a:moveTo>
                    <a:pt x="82" y="368"/>
                  </a:moveTo>
                  <a:lnTo>
                    <a:pt x="106" y="368"/>
                  </a:lnTo>
                  <a:lnTo>
                    <a:pt x="106" y="383"/>
                  </a:lnTo>
                  <a:lnTo>
                    <a:pt x="82" y="383"/>
                  </a:lnTo>
                  <a:lnTo>
                    <a:pt x="82" y="368"/>
                  </a:lnTo>
                  <a:close/>
                  <a:moveTo>
                    <a:pt x="47" y="370"/>
                  </a:moveTo>
                  <a:lnTo>
                    <a:pt x="73" y="368"/>
                  </a:lnTo>
                  <a:lnTo>
                    <a:pt x="73" y="383"/>
                  </a:lnTo>
                  <a:lnTo>
                    <a:pt x="47" y="385"/>
                  </a:lnTo>
                  <a:lnTo>
                    <a:pt x="47" y="370"/>
                  </a:lnTo>
                  <a:close/>
                  <a:moveTo>
                    <a:pt x="15" y="370"/>
                  </a:moveTo>
                  <a:lnTo>
                    <a:pt x="39" y="370"/>
                  </a:lnTo>
                  <a:lnTo>
                    <a:pt x="39" y="385"/>
                  </a:lnTo>
                  <a:lnTo>
                    <a:pt x="15" y="385"/>
                  </a:lnTo>
                  <a:lnTo>
                    <a:pt x="15" y="370"/>
                  </a:lnTo>
                  <a:close/>
                  <a:moveTo>
                    <a:pt x="214" y="389"/>
                  </a:moveTo>
                  <a:lnTo>
                    <a:pt x="240" y="389"/>
                  </a:lnTo>
                  <a:lnTo>
                    <a:pt x="240" y="405"/>
                  </a:lnTo>
                  <a:lnTo>
                    <a:pt x="214" y="405"/>
                  </a:lnTo>
                  <a:lnTo>
                    <a:pt x="214" y="389"/>
                  </a:lnTo>
                  <a:close/>
                  <a:moveTo>
                    <a:pt x="181" y="392"/>
                  </a:moveTo>
                  <a:lnTo>
                    <a:pt x="207" y="389"/>
                  </a:lnTo>
                  <a:lnTo>
                    <a:pt x="207" y="407"/>
                  </a:lnTo>
                  <a:lnTo>
                    <a:pt x="181" y="407"/>
                  </a:lnTo>
                  <a:lnTo>
                    <a:pt x="181" y="392"/>
                  </a:lnTo>
                  <a:close/>
                  <a:moveTo>
                    <a:pt x="147" y="392"/>
                  </a:moveTo>
                  <a:lnTo>
                    <a:pt x="173" y="392"/>
                  </a:lnTo>
                  <a:lnTo>
                    <a:pt x="173" y="407"/>
                  </a:lnTo>
                  <a:lnTo>
                    <a:pt x="147" y="407"/>
                  </a:lnTo>
                  <a:lnTo>
                    <a:pt x="147" y="392"/>
                  </a:lnTo>
                  <a:close/>
                  <a:moveTo>
                    <a:pt x="114" y="392"/>
                  </a:moveTo>
                  <a:lnTo>
                    <a:pt x="140" y="392"/>
                  </a:lnTo>
                  <a:lnTo>
                    <a:pt x="140" y="407"/>
                  </a:lnTo>
                  <a:lnTo>
                    <a:pt x="114" y="407"/>
                  </a:lnTo>
                  <a:lnTo>
                    <a:pt x="114" y="392"/>
                  </a:lnTo>
                  <a:close/>
                  <a:moveTo>
                    <a:pt x="82" y="394"/>
                  </a:moveTo>
                  <a:lnTo>
                    <a:pt x="106" y="394"/>
                  </a:lnTo>
                  <a:lnTo>
                    <a:pt x="106" y="409"/>
                  </a:lnTo>
                  <a:lnTo>
                    <a:pt x="82" y="409"/>
                  </a:lnTo>
                  <a:lnTo>
                    <a:pt x="82" y="394"/>
                  </a:lnTo>
                  <a:close/>
                  <a:moveTo>
                    <a:pt x="47" y="394"/>
                  </a:moveTo>
                  <a:lnTo>
                    <a:pt x="73" y="394"/>
                  </a:lnTo>
                  <a:lnTo>
                    <a:pt x="73" y="409"/>
                  </a:lnTo>
                  <a:lnTo>
                    <a:pt x="47" y="409"/>
                  </a:lnTo>
                  <a:lnTo>
                    <a:pt x="47" y="394"/>
                  </a:lnTo>
                  <a:close/>
                  <a:moveTo>
                    <a:pt x="15" y="396"/>
                  </a:moveTo>
                  <a:lnTo>
                    <a:pt x="39" y="394"/>
                  </a:lnTo>
                  <a:lnTo>
                    <a:pt x="39" y="409"/>
                  </a:lnTo>
                  <a:lnTo>
                    <a:pt x="15" y="411"/>
                  </a:lnTo>
                  <a:lnTo>
                    <a:pt x="15" y="396"/>
                  </a:lnTo>
                  <a:close/>
                  <a:moveTo>
                    <a:pt x="214" y="415"/>
                  </a:moveTo>
                  <a:lnTo>
                    <a:pt x="240" y="415"/>
                  </a:lnTo>
                  <a:lnTo>
                    <a:pt x="240" y="431"/>
                  </a:lnTo>
                  <a:lnTo>
                    <a:pt x="214" y="433"/>
                  </a:lnTo>
                  <a:lnTo>
                    <a:pt x="214" y="415"/>
                  </a:lnTo>
                  <a:close/>
                  <a:moveTo>
                    <a:pt x="181" y="418"/>
                  </a:moveTo>
                  <a:lnTo>
                    <a:pt x="207" y="415"/>
                  </a:lnTo>
                  <a:lnTo>
                    <a:pt x="207" y="433"/>
                  </a:lnTo>
                  <a:lnTo>
                    <a:pt x="181" y="433"/>
                  </a:lnTo>
                  <a:lnTo>
                    <a:pt x="181" y="418"/>
                  </a:lnTo>
                  <a:close/>
                  <a:moveTo>
                    <a:pt x="147" y="418"/>
                  </a:moveTo>
                  <a:lnTo>
                    <a:pt x="173" y="418"/>
                  </a:lnTo>
                  <a:lnTo>
                    <a:pt x="173" y="433"/>
                  </a:lnTo>
                  <a:lnTo>
                    <a:pt x="147" y="433"/>
                  </a:lnTo>
                  <a:lnTo>
                    <a:pt x="147" y="418"/>
                  </a:lnTo>
                  <a:close/>
                  <a:moveTo>
                    <a:pt x="114" y="418"/>
                  </a:moveTo>
                  <a:lnTo>
                    <a:pt x="140" y="418"/>
                  </a:lnTo>
                  <a:lnTo>
                    <a:pt x="140" y="433"/>
                  </a:lnTo>
                  <a:lnTo>
                    <a:pt x="114" y="433"/>
                  </a:lnTo>
                  <a:lnTo>
                    <a:pt x="114" y="418"/>
                  </a:lnTo>
                  <a:close/>
                  <a:moveTo>
                    <a:pt x="82" y="420"/>
                  </a:moveTo>
                  <a:lnTo>
                    <a:pt x="106" y="418"/>
                  </a:lnTo>
                  <a:lnTo>
                    <a:pt x="106" y="433"/>
                  </a:lnTo>
                  <a:lnTo>
                    <a:pt x="82" y="435"/>
                  </a:lnTo>
                  <a:lnTo>
                    <a:pt x="82" y="420"/>
                  </a:lnTo>
                  <a:close/>
                  <a:moveTo>
                    <a:pt x="47" y="420"/>
                  </a:moveTo>
                  <a:lnTo>
                    <a:pt x="73" y="420"/>
                  </a:lnTo>
                  <a:lnTo>
                    <a:pt x="73" y="435"/>
                  </a:lnTo>
                  <a:lnTo>
                    <a:pt x="47" y="435"/>
                  </a:lnTo>
                  <a:lnTo>
                    <a:pt x="47" y="420"/>
                  </a:lnTo>
                  <a:close/>
                  <a:moveTo>
                    <a:pt x="15" y="420"/>
                  </a:moveTo>
                  <a:lnTo>
                    <a:pt x="39" y="420"/>
                  </a:lnTo>
                  <a:lnTo>
                    <a:pt x="39" y="435"/>
                  </a:lnTo>
                  <a:lnTo>
                    <a:pt x="15" y="435"/>
                  </a:lnTo>
                  <a:lnTo>
                    <a:pt x="15" y="420"/>
                  </a:lnTo>
                  <a:close/>
                  <a:moveTo>
                    <a:pt x="214" y="441"/>
                  </a:moveTo>
                  <a:lnTo>
                    <a:pt x="240" y="441"/>
                  </a:lnTo>
                  <a:lnTo>
                    <a:pt x="240" y="459"/>
                  </a:lnTo>
                  <a:lnTo>
                    <a:pt x="214" y="459"/>
                  </a:lnTo>
                  <a:lnTo>
                    <a:pt x="214" y="441"/>
                  </a:lnTo>
                  <a:close/>
                  <a:moveTo>
                    <a:pt x="181" y="444"/>
                  </a:moveTo>
                  <a:lnTo>
                    <a:pt x="207" y="444"/>
                  </a:lnTo>
                  <a:lnTo>
                    <a:pt x="207" y="459"/>
                  </a:lnTo>
                  <a:lnTo>
                    <a:pt x="181" y="459"/>
                  </a:lnTo>
                  <a:lnTo>
                    <a:pt x="181" y="444"/>
                  </a:lnTo>
                  <a:close/>
                  <a:moveTo>
                    <a:pt x="147" y="444"/>
                  </a:moveTo>
                  <a:lnTo>
                    <a:pt x="173" y="444"/>
                  </a:lnTo>
                  <a:lnTo>
                    <a:pt x="173" y="459"/>
                  </a:lnTo>
                  <a:lnTo>
                    <a:pt x="147" y="459"/>
                  </a:lnTo>
                  <a:lnTo>
                    <a:pt x="147" y="444"/>
                  </a:lnTo>
                  <a:close/>
                  <a:moveTo>
                    <a:pt x="114" y="444"/>
                  </a:moveTo>
                  <a:lnTo>
                    <a:pt x="140" y="444"/>
                  </a:lnTo>
                  <a:lnTo>
                    <a:pt x="140" y="459"/>
                  </a:lnTo>
                  <a:lnTo>
                    <a:pt x="114" y="459"/>
                  </a:lnTo>
                  <a:lnTo>
                    <a:pt x="114" y="444"/>
                  </a:lnTo>
                  <a:close/>
                  <a:moveTo>
                    <a:pt x="82" y="444"/>
                  </a:moveTo>
                  <a:lnTo>
                    <a:pt x="106" y="444"/>
                  </a:lnTo>
                  <a:lnTo>
                    <a:pt x="106" y="459"/>
                  </a:lnTo>
                  <a:lnTo>
                    <a:pt x="82" y="459"/>
                  </a:lnTo>
                  <a:lnTo>
                    <a:pt x="82" y="444"/>
                  </a:lnTo>
                  <a:close/>
                  <a:moveTo>
                    <a:pt x="47" y="444"/>
                  </a:moveTo>
                  <a:lnTo>
                    <a:pt x="73" y="444"/>
                  </a:lnTo>
                  <a:lnTo>
                    <a:pt x="73" y="459"/>
                  </a:lnTo>
                  <a:lnTo>
                    <a:pt x="47" y="459"/>
                  </a:lnTo>
                  <a:lnTo>
                    <a:pt x="47" y="444"/>
                  </a:lnTo>
                  <a:close/>
                  <a:moveTo>
                    <a:pt x="15" y="446"/>
                  </a:moveTo>
                  <a:lnTo>
                    <a:pt x="39" y="444"/>
                  </a:lnTo>
                  <a:lnTo>
                    <a:pt x="39" y="459"/>
                  </a:lnTo>
                  <a:lnTo>
                    <a:pt x="15" y="459"/>
                  </a:lnTo>
                  <a:lnTo>
                    <a:pt x="15" y="4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3" name="Freeform 6"/>
            <p:cNvSpPr>
              <a:spLocks noEditPoints="1"/>
            </p:cNvSpPr>
            <p:nvPr/>
          </p:nvSpPr>
          <p:spPr bwMode="auto">
            <a:xfrm>
              <a:off x="5862638" y="2089150"/>
              <a:ext cx="171450" cy="519113"/>
            </a:xfrm>
            <a:custGeom>
              <a:avLst/>
              <a:gdLst>
                <a:gd name="T0" fmla="*/ 6 w 108"/>
                <a:gd name="T1" fmla="*/ 19 h 327"/>
                <a:gd name="T2" fmla="*/ 30 w 108"/>
                <a:gd name="T3" fmla="*/ 41 h 327"/>
                <a:gd name="T4" fmla="*/ 58 w 108"/>
                <a:gd name="T5" fmla="*/ 30 h 327"/>
                <a:gd name="T6" fmla="*/ 62 w 108"/>
                <a:gd name="T7" fmla="*/ 47 h 327"/>
                <a:gd name="T8" fmla="*/ 86 w 108"/>
                <a:gd name="T9" fmla="*/ 37 h 327"/>
                <a:gd name="T10" fmla="*/ 6 w 108"/>
                <a:gd name="T11" fmla="*/ 45 h 327"/>
                <a:gd name="T12" fmla="*/ 30 w 108"/>
                <a:gd name="T13" fmla="*/ 67 h 327"/>
                <a:gd name="T14" fmla="*/ 58 w 108"/>
                <a:gd name="T15" fmla="*/ 56 h 327"/>
                <a:gd name="T16" fmla="*/ 62 w 108"/>
                <a:gd name="T17" fmla="*/ 71 h 327"/>
                <a:gd name="T18" fmla="*/ 86 w 108"/>
                <a:gd name="T19" fmla="*/ 63 h 327"/>
                <a:gd name="T20" fmla="*/ 6 w 108"/>
                <a:gd name="T21" fmla="*/ 73 h 327"/>
                <a:gd name="T22" fmla="*/ 30 w 108"/>
                <a:gd name="T23" fmla="*/ 93 h 327"/>
                <a:gd name="T24" fmla="*/ 58 w 108"/>
                <a:gd name="T25" fmla="*/ 82 h 327"/>
                <a:gd name="T26" fmla="*/ 62 w 108"/>
                <a:gd name="T27" fmla="*/ 97 h 327"/>
                <a:gd name="T28" fmla="*/ 86 w 108"/>
                <a:gd name="T29" fmla="*/ 86 h 327"/>
                <a:gd name="T30" fmla="*/ 6 w 108"/>
                <a:gd name="T31" fmla="*/ 99 h 327"/>
                <a:gd name="T32" fmla="*/ 30 w 108"/>
                <a:gd name="T33" fmla="*/ 119 h 327"/>
                <a:gd name="T34" fmla="*/ 58 w 108"/>
                <a:gd name="T35" fmla="*/ 108 h 327"/>
                <a:gd name="T36" fmla="*/ 62 w 108"/>
                <a:gd name="T37" fmla="*/ 123 h 327"/>
                <a:gd name="T38" fmla="*/ 86 w 108"/>
                <a:gd name="T39" fmla="*/ 112 h 327"/>
                <a:gd name="T40" fmla="*/ 6 w 108"/>
                <a:gd name="T41" fmla="*/ 125 h 327"/>
                <a:gd name="T42" fmla="*/ 30 w 108"/>
                <a:gd name="T43" fmla="*/ 145 h 327"/>
                <a:gd name="T44" fmla="*/ 58 w 108"/>
                <a:gd name="T45" fmla="*/ 132 h 327"/>
                <a:gd name="T46" fmla="*/ 62 w 108"/>
                <a:gd name="T47" fmla="*/ 149 h 327"/>
                <a:gd name="T48" fmla="*/ 86 w 108"/>
                <a:gd name="T49" fmla="*/ 136 h 327"/>
                <a:gd name="T50" fmla="*/ 6 w 108"/>
                <a:gd name="T51" fmla="*/ 151 h 327"/>
                <a:gd name="T52" fmla="*/ 30 w 108"/>
                <a:gd name="T53" fmla="*/ 171 h 327"/>
                <a:gd name="T54" fmla="*/ 58 w 108"/>
                <a:gd name="T55" fmla="*/ 158 h 327"/>
                <a:gd name="T56" fmla="*/ 62 w 108"/>
                <a:gd name="T57" fmla="*/ 173 h 327"/>
                <a:gd name="T58" fmla="*/ 86 w 108"/>
                <a:gd name="T59" fmla="*/ 162 h 327"/>
                <a:gd name="T60" fmla="*/ 6 w 108"/>
                <a:gd name="T61" fmla="*/ 177 h 327"/>
                <a:gd name="T62" fmla="*/ 30 w 108"/>
                <a:gd name="T63" fmla="*/ 197 h 327"/>
                <a:gd name="T64" fmla="*/ 58 w 108"/>
                <a:gd name="T65" fmla="*/ 184 h 327"/>
                <a:gd name="T66" fmla="*/ 62 w 108"/>
                <a:gd name="T67" fmla="*/ 199 h 327"/>
                <a:gd name="T68" fmla="*/ 86 w 108"/>
                <a:gd name="T69" fmla="*/ 186 h 327"/>
                <a:gd name="T70" fmla="*/ 6 w 108"/>
                <a:gd name="T71" fmla="*/ 205 h 327"/>
                <a:gd name="T72" fmla="*/ 30 w 108"/>
                <a:gd name="T73" fmla="*/ 223 h 327"/>
                <a:gd name="T74" fmla="*/ 58 w 108"/>
                <a:gd name="T75" fmla="*/ 210 h 327"/>
                <a:gd name="T76" fmla="*/ 62 w 108"/>
                <a:gd name="T77" fmla="*/ 225 h 327"/>
                <a:gd name="T78" fmla="*/ 86 w 108"/>
                <a:gd name="T79" fmla="*/ 212 h 327"/>
                <a:gd name="T80" fmla="*/ 6 w 108"/>
                <a:gd name="T81" fmla="*/ 231 h 327"/>
                <a:gd name="T82" fmla="*/ 30 w 108"/>
                <a:gd name="T83" fmla="*/ 249 h 327"/>
                <a:gd name="T84" fmla="*/ 58 w 108"/>
                <a:gd name="T85" fmla="*/ 234 h 327"/>
                <a:gd name="T86" fmla="*/ 62 w 108"/>
                <a:gd name="T87" fmla="*/ 251 h 327"/>
                <a:gd name="T88" fmla="*/ 86 w 108"/>
                <a:gd name="T89" fmla="*/ 236 h 327"/>
                <a:gd name="T90" fmla="*/ 6 w 108"/>
                <a:gd name="T91" fmla="*/ 257 h 327"/>
                <a:gd name="T92" fmla="*/ 30 w 108"/>
                <a:gd name="T93" fmla="*/ 275 h 327"/>
                <a:gd name="T94" fmla="*/ 58 w 108"/>
                <a:gd name="T95" fmla="*/ 260 h 327"/>
                <a:gd name="T96" fmla="*/ 62 w 108"/>
                <a:gd name="T97" fmla="*/ 275 h 327"/>
                <a:gd name="T98" fmla="*/ 86 w 108"/>
                <a:gd name="T99" fmla="*/ 262 h 327"/>
                <a:gd name="T100" fmla="*/ 6 w 108"/>
                <a:gd name="T101" fmla="*/ 283 h 327"/>
                <a:gd name="T102" fmla="*/ 30 w 108"/>
                <a:gd name="T103" fmla="*/ 301 h 327"/>
                <a:gd name="T104" fmla="*/ 58 w 108"/>
                <a:gd name="T105" fmla="*/ 286 h 327"/>
                <a:gd name="T106" fmla="*/ 62 w 108"/>
                <a:gd name="T107" fmla="*/ 301 h 327"/>
                <a:gd name="T108" fmla="*/ 86 w 108"/>
                <a:gd name="T109" fmla="*/ 286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 h="327">
                  <a:moveTo>
                    <a:pt x="108" y="327"/>
                  </a:moveTo>
                  <a:lnTo>
                    <a:pt x="0" y="327"/>
                  </a:lnTo>
                  <a:lnTo>
                    <a:pt x="0" y="0"/>
                  </a:lnTo>
                  <a:lnTo>
                    <a:pt x="108" y="26"/>
                  </a:lnTo>
                  <a:lnTo>
                    <a:pt x="108" y="327"/>
                  </a:lnTo>
                  <a:close/>
                  <a:moveTo>
                    <a:pt x="17" y="22"/>
                  </a:moveTo>
                  <a:lnTo>
                    <a:pt x="6" y="19"/>
                  </a:lnTo>
                  <a:lnTo>
                    <a:pt x="6" y="34"/>
                  </a:lnTo>
                  <a:lnTo>
                    <a:pt x="17" y="37"/>
                  </a:lnTo>
                  <a:lnTo>
                    <a:pt x="17" y="22"/>
                  </a:lnTo>
                  <a:close/>
                  <a:moveTo>
                    <a:pt x="30" y="26"/>
                  </a:moveTo>
                  <a:lnTo>
                    <a:pt x="21" y="24"/>
                  </a:lnTo>
                  <a:lnTo>
                    <a:pt x="21" y="39"/>
                  </a:lnTo>
                  <a:lnTo>
                    <a:pt x="30" y="41"/>
                  </a:lnTo>
                  <a:lnTo>
                    <a:pt x="30" y="26"/>
                  </a:lnTo>
                  <a:close/>
                  <a:moveTo>
                    <a:pt x="45" y="28"/>
                  </a:moveTo>
                  <a:lnTo>
                    <a:pt x="34" y="26"/>
                  </a:lnTo>
                  <a:lnTo>
                    <a:pt x="34" y="41"/>
                  </a:lnTo>
                  <a:lnTo>
                    <a:pt x="45" y="43"/>
                  </a:lnTo>
                  <a:lnTo>
                    <a:pt x="45" y="28"/>
                  </a:lnTo>
                  <a:close/>
                  <a:moveTo>
                    <a:pt x="58" y="30"/>
                  </a:moveTo>
                  <a:lnTo>
                    <a:pt x="47" y="28"/>
                  </a:lnTo>
                  <a:lnTo>
                    <a:pt x="47" y="43"/>
                  </a:lnTo>
                  <a:lnTo>
                    <a:pt x="58" y="45"/>
                  </a:lnTo>
                  <a:lnTo>
                    <a:pt x="58" y="30"/>
                  </a:lnTo>
                  <a:close/>
                  <a:moveTo>
                    <a:pt x="73" y="34"/>
                  </a:moveTo>
                  <a:lnTo>
                    <a:pt x="62" y="32"/>
                  </a:lnTo>
                  <a:lnTo>
                    <a:pt x="62" y="47"/>
                  </a:lnTo>
                  <a:lnTo>
                    <a:pt x="73" y="50"/>
                  </a:lnTo>
                  <a:lnTo>
                    <a:pt x="73" y="34"/>
                  </a:lnTo>
                  <a:close/>
                  <a:moveTo>
                    <a:pt x="86" y="37"/>
                  </a:moveTo>
                  <a:lnTo>
                    <a:pt x="75" y="34"/>
                  </a:lnTo>
                  <a:lnTo>
                    <a:pt x="75" y="50"/>
                  </a:lnTo>
                  <a:lnTo>
                    <a:pt x="86" y="52"/>
                  </a:lnTo>
                  <a:lnTo>
                    <a:pt x="86" y="37"/>
                  </a:lnTo>
                  <a:close/>
                  <a:moveTo>
                    <a:pt x="101" y="39"/>
                  </a:moveTo>
                  <a:lnTo>
                    <a:pt x="90" y="37"/>
                  </a:lnTo>
                  <a:lnTo>
                    <a:pt x="90" y="52"/>
                  </a:lnTo>
                  <a:lnTo>
                    <a:pt x="101" y="54"/>
                  </a:lnTo>
                  <a:lnTo>
                    <a:pt x="101" y="39"/>
                  </a:lnTo>
                  <a:close/>
                  <a:moveTo>
                    <a:pt x="17" y="47"/>
                  </a:moveTo>
                  <a:lnTo>
                    <a:pt x="6" y="45"/>
                  </a:lnTo>
                  <a:lnTo>
                    <a:pt x="6" y="63"/>
                  </a:lnTo>
                  <a:lnTo>
                    <a:pt x="17" y="65"/>
                  </a:lnTo>
                  <a:lnTo>
                    <a:pt x="17" y="47"/>
                  </a:lnTo>
                  <a:close/>
                  <a:moveTo>
                    <a:pt x="30" y="52"/>
                  </a:moveTo>
                  <a:lnTo>
                    <a:pt x="21" y="50"/>
                  </a:lnTo>
                  <a:lnTo>
                    <a:pt x="21" y="65"/>
                  </a:lnTo>
                  <a:lnTo>
                    <a:pt x="30" y="67"/>
                  </a:lnTo>
                  <a:lnTo>
                    <a:pt x="30" y="52"/>
                  </a:lnTo>
                  <a:close/>
                  <a:moveTo>
                    <a:pt x="45" y="54"/>
                  </a:moveTo>
                  <a:lnTo>
                    <a:pt x="34" y="52"/>
                  </a:lnTo>
                  <a:lnTo>
                    <a:pt x="34" y="67"/>
                  </a:lnTo>
                  <a:lnTo>
                    <a:pt x="45" y="69"/>
                  </a:lnTo>
                  <a:lnTo>
                    <a:pt x="45" y="54"/>
                  </a:lnTo>
                  <a:close/>
                  <a:moveTo>
                    <a:pt x="58" y="56"/>
                  </a:moveTo>
                  <a:lnTo>
                    <a:pt x="47" y="54"/>
                  </a:lnTo>
                  <a:lnTo>
                    <a:pt x="47" y="69"/>
                  </a:lnTo>
                  <a:lnTo>
                    <a:pt x="58" y="71"/>
                  </a:lnTo>
                  <a:lnTo>
                    <a:pt x="58" y="56"/>
                  </a:lnTo>
                  <a:close/>
                  <a:moveTo>
                    <a:pt x="73" y="58"/>
                  </a:moveTo>
                  <a:lnTo>
                    <a:pt x="62" y="56"/>
                  </a:lnTo>
                  <a:lnTo>
                    <a:pt x="62" y="71"/>
                  </a:lnTo>
                  <a:lnTo>
                    <a:pt x="73" y="73"/>
                  </a:lnTo>
                  <a:lnTo>
                    <a:pt x="73" y="58"/>
                  </a:lnTo>
                  <a:close/>
                  <a:moveTo>
                    <a:pt x="86" y="63"/>
                  </a:moveTo>
                  <a:lnTo>
                    <a:pt x="75" y="60"/>
                  </a:lnTo>
                  <a:lnTo>
                    <a:pt x="75" y="73"/>
                  </a:lnTo>
                  <a:lnTo>
                    <a:pt x="86" y="76"/>
                  </a:lnTo>
                  <a:lnTo>
                    <a:pt x="86" y="63"/>
                  </a:lnTo>
                  <a:close/>
                  <a:moveTo>
                    <a:pt x="101" y="65"/>
                  </a:moveTo>
                  <a:lnTo>
                    <a:pt x="90" y="63"/>
                  </a:lnTo>
                  <a:lnTo>
                    <a:pt x="90" y="78"/>
                  </a:lnTo>
                  <a:lnTo>
                    <a:pt x="101" y="80"/>
                  </a:lnTo>
                  <a:lnTo>
                    <a:pt x="101" y="65"/>
                  </a:lnTo>
                  <a:close/>
                  <a:moveTo>
                    <a:pt x="17" y="73"/>
                  </a:moveTo>
                  <a:lnTo>
                    <a:pt x="6" y="73"/>
                  </a:lnTo>
                  <a:lnTo>
                    <a:pt x="6" y="89"/>
                  </a:lnTo>
                  <a:lnTo>
                    <a:pt x="17" y="91"/>
                  </a:lnTo>
                  <a:lnTo>
                    <a:pt x="17" y="73"/>
                  </a:lnTo>
                  <a:close/>
                  <a:moveTo>
                    <a:pt x="30" y="78"/>
                  </a:moveTo>
                  <a:lnTo>
                    <a:pt x="21" y="76"/>
                  </a:lnTo>
                  <a:lnTo>
                    <a:pt x="21" y="91"/>
                  </a:lnTo>
                  <a:lnTo>
                    <a:pt x="30" y="93"/>
                  </a:lnTo>
                  <a:lnTo>
                    <a:pt x="30" y="78"/>
                  </a:lnTo>
                  <a:close/>
                  <a:moveTo>
                    <a:pt x="45" y="80"/>
                  </a:moveTo>
                  <a:lnTo>
                    <a:pt x="34" y="78"/>
                  </a:lnTo>
                  <a:lnTo>
                    <a:pt x="34" y="93"/>
                  </a:lnTo>
                  <a:lnTo>
                    <a:pt x="45" y="95"/>
                  </a:lnTo>
                  <a:lnTo>
                    <a:pt x="45" y="80"/>
                  </a:lnTo>
                  <a:close/>
                  <a:moveTo>
                    <a:pt x="58" y="82"/>
                  </a:moveTo>
                  <a:lnTo>
                    <a:pt x="47" y="80"/>
                  </a:lnTo>
                  <a:lnTo>
                    <a:pt x="47" y="95"/>
                  </a:lnTo>
                  <a:lnTo>
                    <a:pt x="58" y="97"/>
                  </a:lnTo>
                  <a:lnTo>
                    <a:pt x="58" y="82"/>
                  </a:lnTo>
                  <a:close/>
                  <a:moveTo>
                    <a:pt x="73" y="84"/>
                  </a:moveTo>
                  <a:lnTo>
                    <a:pt x="62" y="82"/>
                  </a:lnTo>
                  <a:lnTo>
                    <a:pt x="62" y="97"/>
                  </a:lnTo>
                  <a:lnTo>
                    <a:pt x="73" y="99"/>
                  </a:lnTo>
                  <a:lnTo>
                    <a:pt x="73" y="84"/>
                  </a:lnTo>
                  <a:close/>
                  <a:moveTo>
                    <a:pt x="86" y="86"/>
                  </a:moveTo>
                  <a:lnTo>
                    <a:pt x="75" y="84"/>
                  </a:lnTo>
                  <a:lnTo>
                    <a:pt x="75" y="99"/>
                  </a:lnTo>
                  <a:lnTo>
                    <a:pt x="86" y="102"/>
                  </a:lnTo>
                  <a:lnTo>
                    <a:pt x="86" y="86"/>
                  </a:lnTo>
                  <a:close/>
                  <a:moveTo>
                    <a:pt x="101" y="89"/>
                  </a:moveTo>
                  <a:lnTo>
                    <a:pt x="90" y="86"/>
                  </a:lnTo>
                  <a:lnTo>
                    <a:pt x="90" y="102"/>
                  </a:lnTo>
                  <a:lnTo>
                    <a:pt x="101" y="104"/>
                  </a:lnTo>
                  <a:lnTo>
                    <a:pt x="101" y="89"/>
                  </a:lnTo>
                  <a:close/>
                  <a:moveTo>
                    <a:pt x="17" y="102"/>
                  </a:moveTo>
                  <a:lnTo>
                    <a:pt x="6" y="99"/>
                  </a:lnTo>
                  <a:lnTo>
                    <a:pt x="6" y="115"/>
                  </a:lnTo>
                  <a:lnTo>
                    <a:pt x="17" y="117"/>
                  </a:lnTo>
                  <a:lnTo>
                    <a:pt x="17" y="102"/>
                  </a:lnTo>
                  <a:close/>
                  <a:moveTo>
                    <a:pt x="30" y="104"/>
                  </a:moveTo>
                  <a:lnTo>
                    <a:pt x="21" y="102"/>
                  </a:lnTo>
                  <a:lnTo>
                    <a:pt x="21" y="117"/>
                  </a:lnTo>
                  <a:lnTo>
                    <a:pt x="30" y="119"/>
                  </a:lnTo>
                  <a:lnTo>
                    <a:pt x="30" y="104"/>
                  </a:lnTo>
                  <a:close/>
                  <a:moveTo>
                    <a:pt x="45" y="106"/>
                  </a:moveTo>
                  <a:lnTo>
                    <a:pt x="34" y="104"/>
                  </a:lnTo>
                  <a:lnTo>
                    <a:pt x="34" y="119"/>
                  </a:lnTo>
                  <a:lnTo>
                    <a:pt x="45" y="121"/>
                  </a:lnTo>
                  <a:lnTo>
                    <a:pt x="45" y="106"/>
                  </a:lnTo>
                  <a:close/>
                  <a:moveTo>
                    <a:pt x="58" y="108"/>
                  </a:moveTo>
                  <a:lnTo>
                    <a:pt x="47" y="106"/>
                  </a:lnTo>
                  <a:lnTo>
                    <a:pt x="47" y="121"/>
                  </a:lnTo>
                  <a:lnTo>
                    <a:pt x="58" y="123"/>
                  </a:lnTo>
                  <a:lnTo>
                    <a:pt x="58" y="108"/>
                  </a:lnTo>
                  <a:close/>
                  <a:moveTo>
                    <a:pt x="73" y="110"/>
                  </a:moveTo>
                  <a:lnTo>
                    <a:pt x="62" y="108"/>
                  </a:lnTo>
                  <a:lnTo>
                    <a:pt x="62" y="123"/>
                  </a:lnTo>
                  <a:lnTo>
                    <a:pt x="73" y="125"/>
                  </a:lnTo>
                  <a:lnTo>
                    <a:pt x="73" y="110"/>
                  </a:lnTo>
                  <a:close/>
                  <a:moveTo>
                    <a:pt x="86" y="112"/>
                  </a:moveTo>
                  <a:lnTo>
                    <a:pt x="75" y="110"/>
                  </a:lnTo>
                  <a:lnTo>
                    <a:pt x="75" y="125"/>
                  </a:lnTo>
                  <a:lnTo>
                    <a:pt x="86" y="125"/>
                  </a:lnTo>
                  <a:lnTo>
                    <a:pt x="86" y="112"/>
                  </a:lnTo>
                  <a:close/>
                  <a:moveTo>
                    <a:pt x="101" y="115"/>
                  </a:moveTo>
                  <a:lnTo>
                    <a:pt x="90" y="112"/>
                  </a:lnTo>
                  <a:lnTo>
                    <a:pt x="90" y="128"/>
                  </a:lnTo>
                  <a:lnTo>
                    <a:pt x="101" y="128"/>
                  </a:lnTo>
                  <a:lnTo>
                    <a:pt x="101" y="115"/>
                  </a:lnTo>
                  <a:close/>
                  <a:moveTo>
                    <a:pt x="17" y="128"/>
                  </a:moveTo>
                  <a:lnTo>
                    <a:pt x="6" y="125"/>
                  </a:lnTo>
                  <a:lnTo>
                    <a:pt x="6" y="141"/>
                  </a:lnTo>
                  <a:lnTo>
                    <a:pt x="17" y="143"/>
                  </a:lnTo>
                  <a:lnTo>
                    <a:pt x="17" y="128"/>
                  </a:lnTo>
                  <a:close/>
                  <a:moveTo>
                    <a:pt x="30" y="130"/>
                  </a:moveTo>
                  <a:lnTo>
                    <a:pt x="21" y="128"/>
                  </a:lnTo>
                  <a:lnTo>
                    <a:pt x="21" y="143"/>
                  </a:lnTo>
                  <a:lnTo>
                    <a:pt x="30" y="145"/>
                  </a:lnTo>
                  <a:lnTo>
                    <a:pt x="30" y="130"/>
                  </a:lnTo>
                  <a:close/>
                  <a:moveTo>
                    <a:pt x="45" y="130"/>
                  </a:moveTo>
                  <a:lnTo>
                    <a:pt x="34" y="130"/>
                  </a:lnTo>
                  <a:lnTo>
                    <a:pt x="34" y="145"/>
                  </a:lnTo>
                  <a:lnTo>
                    <a:pt x="45" y="147"/>
                  </a:lnTo>
                  <a:lnTo>
                    <a:pt x="45" y="130"/>
                  </a:lnTo>
                  <a:close/>
                  <a:moveTo>
                    <a:pt x="58" y="132"/>
                  </a:moveTo>
                  <a:lnTo>
                    <a:pt x="47" y="132"/>
                  </a:lnTo>
                  <a:lnTo>
                    <a:pt x="47" y="147"/>
                  </a:lnTo>
                  <a:lnTo>
                    <a:pt x="58" y="147"/>
                  </a:lnTo>
                  <a:lnTo>
                    <a:pt x="58" y="132"/>
                  </a:lnTo>
                  <a:close/>
                  <a:moveTo>
                    <a:pt x="73" y="134"/>
                  </a:moveTo>
                  <a:lnTo>
                    <a:pt x="62" y="134"/>
                  </a:lnTo>
                  <a:lnTo>
                    <a:pt x="62" y="149"/>
                  </a:lnTo>
                  <a:lnTo>
                    <a:pt x="73" y="149"/>
                  </a:lnTo>
                  <a:lnTo>
                    <a:pt x="73" y="134"/>
                  </a:lnTo>
                  <a:close/>
                  <a:moveTo>
                    <a:pt x="86" y="136"/>
                  </a:moveTo>
                  <a:lnTo>
                    <a:pt x="75" y="134"/>
                  </a:lnTo>
                  <a:lnTo>
                    <a:pt x="75" y="149"/>
                  </a:lnTo>
                  <a:lnTo>
                    <a:pt x="86" y="151"/>
                  </a:lnTo>
                  <a:lnTo>
                    <a:pt x="86" y="136"/>
                  </a:lnTo>
                  <a:close/>
                  <a:moveTo>
                    <a:pt x="101" y="138"/>
                  </a:moveTo>
                  <a:lnTo>
                    <a:pt x="90" y="136"/>
                  </a:lnTo>
                  <a:lnTo>
                    <a:pt x="90" y="151"/>
                  </a:lnTo>
                  <a:lnTo>
                    <a:pt x="101" y="154"/>
                  </a:lnTo>
                  <a:lnTo>
                    <a:pt x="101" y="138"/>
                  </a:lnTo>
                  <a:close/>
                  <a:moveTo>
                    <a:pt x="17" y="154"/>
                  </a:moveTo>
                  <a:lnTo>
                    <a:pt x="6" y="151"/>
                  </a:lnTo>
                  <a:lnTo>
                    <a:pt x="6" y="169"/>
                  </a:lnTo>
                  <a:lnTo>
                    <a:pt x="17" y="169"/>
                  </a:lnTo>
                  <a:lnTo>
                    <a:pt x="17" y="154"/>
                  </a:lnTo>
                  <a:close/>
                  <a:moveTo>
                    <a:pt x="30" y="156"/>
                  </a:moveTo>
                  <a:lnTo>
                    <a:pt x="21" y="154"/>
                  </a:lnTo>
                  <a:lnTo>
                    <a:pt x="21" y="169"/>
                  </a:lnTo>
                  <a:lnTo>
                    <a:pt x="30" y="171"/>
                  </a:lnTo>
                  <a:lnTo>
                    <a:pt x="30" y="156"/>
                  </a:lnTo>
                  <a:close/>
                  <a:moveTo>
                    <a:pt x="45" y="156"/>
                  </a:moveTo>
                  <a:lnTo>
                    <a:pt x="34" y="156"/>
                  </a:lnTo>
                  <a:lnTo>
                    <a:pt x="34" y="171"/>
                  </a:lnTo>
                  <a:lnTo>
                    <a:pt x="45" y="171"/>
                  </a:lnTo>
                  <a:lnTo>
                    <a:pt x="45" y="156"/>
                  </a:lnTo>
                  <a:close/>
                  <a:moveTo>
                    <a:pt x="58" y="158"/>
                  </a:moveTo>
                  <a:lnTo>
                    <a:pt x="47" y="158"/>
                  </a:lnTo>
                  <a:lnTo>
                    <a:pt x="47" y="173"/>
                  </a:lnTo>
                  <a:lnTo>
                    <a:pt x="58" y="173"/>
                  </a:lnTo>
                  <a:lnTo>
                    <a:pt x="58" y="158"/>
                  </a:lnTo>
                  <a:close/>
                  <a:moveTo>
                    <a:pt x="73" y="160"/>
                  </a:moveTo>
                  <a:lnTo>
                    <a:pt x="62" y="158"/>
                  </a:lnTo>
                  <a:lnTo>
                    <a:pt x="62" y="173"/>
                  </a:lnTo>
                  <a:lnTo>
                    <a:pt x="73" y="175"/>
                  </a:lnTo>
                  <a:lnTo>
                    <a:pt x="73" y="160"/>
                  </a:lnTo>
                  <a:close/>
                  <a:moveTo>
                    <a:pt x="86" y="162"/>
                  </a:moveTo>
                  <a:lnTo>
                    <a:pt x="75" y="160"/>
                  </a:lnTo>
                  <a:lnTo>
                    <a:pt x="75" y="175"/>
                  </a:lnTo>
                  <a:lnTo>
                    <a:pt x="86" y="177"/>
                  </a:lnTo>
                  <a:lnTo>
                    <a:pt x="86" y="162"/>
                  </a:lnTo>
                  <a:close/>
                  <a:moveTo>
                    <a:pt x="101" y="162"/>
                  </a:moveTo>
                  <a:lnTo>
                    <a:pt x="90" y="162"/>
                  </a:lnTo>
                  <a:lnTo>
                    <a:pt x="90" y="177"/>
                  </a:lnTo>
                  <a:lnTo>
                    <a:pt x="101" y="177"/>
                  </a:lnTo>
                  <a:lnTo>
                    <a:pt x="101" y="162"/>
                  </a:lnTo>
                  <a:close/>
                  <a:moveTo>
                    <a:pt x="17" y="180"/>
                  </a:moveTo>
                  <a:lnTo>
                    <a:pt x="6" y="177"/>
                  </a:lnTo>
                  <a:lnTo>
                    <a:pt x="6" y="195"/>
                  </a:lnTo>
                  <a:lnTo>
                    <a:pt x="17" y="195"/>
                  </a:lnTo>
                  <a:lnTo>
                    <a:pt x="17" y="180"/>
                  </a:lnTo>
                  <a:close/>
                  <a:moveTo>
                    <a:pt x="30" y="182"/>
                  </a:moveTo>
                  <a:lnTo>
                    <a:pt x="21" y="180"/>
                  </a:lnTo>
                  <a:lnTo>
                    <a:pt x="21" y="195"/>
                  </a:lnTo>
                  <a:lnTo>
                    <a:pt x="30" y="197"/>
                  </a:lnTo>
                  <a:lnTo>
                    <a:pt x="30" y="182"/>
                  </a:lnTo>
                  <a:close/>
                  <a:moveTo>
                    <a:pt x="45" y="182"/>
                  </a:moveTo>
                  <a:lnTo>
                    <a:pt x="34" y="182"/>
                  </a:lnTo>
                  <a:lnTo>
                    <a:pt x="34" y="197"/>
                  </a:lnTo>
                  <a:lnTo>
                    <a:pt x="45" y="197"/>
                  </a:lnTo>
                  <a:lnTo>
                    <a:pt x="45" y="182"/>
                  </a:lnTo>
                  <a:close/>
                  <a:moveTo>
                    <a:pt x="58" y="184"/>
                  </a:moveTo>
                  <a:lnTo>
                    <a:pt x="47" y="182"/>
                  </a:lnTo>
                  <a:lnTo>
                    <a:pt x="47" y="197"/>
                  </a:lnTo>
                  <a:lnTo>
                    <a:pt x="58" y="199"/>
                  </a:lnTo>
                  <a:lnTo>
                    <a:pt x="58" y="184"/>
                  </a:lnTo>
                  <a:close/>
                  <a:moveTo>
                    <a:pt x="73" y="186"/>
                  </a:moveTo>
                  <a:lnTo>
                    <a:pt x="62" y="184"/>
                  </a:lnTo>
                  <a:lnTo>
                    <a:pt x="62" y="199"/>
                  </a:lnTo>
                  <a:lnTo>
                    <a:pt x="73" y="201"/>
                  </a:lnTo>
                  <a:lnTo>
                    <a:pt x="73" y="186"/>
                  </a:lnTo>
                  <a:close/>
                  <a:moveTo>
                    <a:pt x="86" y="186"/>
                  </a:moveTo>
                  <a:lnTo>
                    <a:pt x="75" y="186"/>
                  </a:lnTo>
                  <a:lnTo>
                    <a:pt x="75" y="201"/>
                  </a:lnTo>
                  <a:lnTo>
                    <a:pt x="86" y="201"/>
                  </a:lnTo>
                  <a:lnTo>
                    <a:pt x="86" y="186"/>
                  </a:lnTo>
                  <a:close/>
                  <a:moveTo>
                    <a:pt x="101" y="188"/>
                  </a:moveTo>
                  <a:lnTo>
                    <a:pt x="90" y="186"/>
                  </a:lnTo>
                  <a:lnTo>
                    <a:pt x="90" y="201"/>
                  </a:lnTo>
                  <a:lnTo>
                    <a:pt x="101" y="203"/>
                  </a:lnTo>
                  <a:lnTo>
                    <a:pt x="101" y="188"/>
                  </a:lnTo>
                  <a:close/>
                  <a:moveTo>
                    <a:pt x="17" y="205"/>
                  </a:moveTo>
                  <a:lnTo>
                    <a:pt x="6" y="205"/>
                  </a:lnTo>
                  <a:lnTo>
                    <a:pt x="6" y="221"/>
                  </a:lnTo>
                  <a:lnTo>
                    <a:pt x="17" y="221"/>
                  </a:lnTo>
                  <a:lnTo>
                    <a:pt x="17" y="205"/>
                  </a:lnTo>
                  <a:close/>
                  <a:moveTo>
                    <a:pt x="30" y="208"/>
                  </a:moveTo>
                  <a:lnTo>
                    <a:pt x="21" y="205"/>
                  </a:lnTo>
                  <a:lnTo>
                    <a:pt x="21" y="221"/>
                  </a:lnTo>
                  <a:lnTo>
                    <a:pt x="30" y="223"/>
                  </a:lnTo>
                  <a:lnTo>
                    <a:pt x="30" y="208"/>
                  </a:lnTo>
                  <a:close/>
                  <a:moveTo>
                    <a:pt x="45" y="208"/>
                  </a:moveTo>
                  <a:lnTo>
                    <a:pt x="34" y="208"/>
                  </a:lnTo>
                  <a:lnTo>
                    <a:pt x="34" y="223"/>
                  </a:lnTo>
                  <a:lnTo>
                    <a:pt x="45" y="223"/>
                  </a:lnTo>
                  <a:lnTo>
                    <a:pt x="45" y="208"/>
                  </a:lnTo>
                  <a:close/>
                  <a:moveTo>
                    <a:pt x="58" y="210"/>
                  </a:moveTo>
                  <a:lnTo>
                    <a:pt x="47" y="208"/>
                  </a:lnTo>
                  <a:lnTo>
                    <a:pt x="47" y="223"/>
                  </a:lnTo>
                  <a:lnTo>
                    <a:pt x="58" y="225"/>
                  </a:lnTo>
                  <a:lnTo>
                    <a:pt x="58" y="210"/>
                  </a:lnTo>
                  <a:close/>
                  <a:moveTo>
                    <a:pt x="73" y="210"/>
                  </a:moveTo>
                  <a:lnTo>
                    <a:pt x="62" y="210"/>
                  </a:lnTo>
                  <a:lnTo>
                    <a:pt x="62" y="225"/>
                  </a:lnTo>
                  <a:lnTo>
                    <a:pt x="73" y="225"/>
                  </a:lnTo>
                  <a:lnTo>
                    <a:pt x="73" y="210"/>
                  </a:lnTo>
                  <a:close/>
                  <a:moveTo>
                    <a:pt x="86" y="212"/>
                  </a:moveTo>
                  <a:lnTo>
                    <a:pt x="75" y="210"/>
                  </a:lnTo>
                  <a:lnTo>
                    <a:pt x="75" y="225"/>
                  </a:lnTo>
                  <a:lnTo>
                    <a:pt x="86" y="227"/>
                  </a:lnTo>
                  <a:lnTo>
                    <a:pt x="86" y="212"/>
                  </a:lnTo>
                  <a:close/>
                  <a:moveTo>
                    <a:pt x="101" y="212"/>
                  </a:moveTo>
                  <a:lnTo>
                    <a:pt x="90" y="212"/>
                  </a:lnTo>
                  <a:lnTo>
                    <a:pt x="90" y="227"/>
                  </a:lnTo>
                  <a:lnTo>
                    <a:pt x="101" y="227"/>
                  </a:lnTo>
                  <a:lnTo>
                    <a:pt x="101" y="212"/>
                  </a:lnTo>
                  <a:close/>
                  <a:moveTo>
                    <a:pt x="17" y="231"/>
                  </a:moveTo>
                  <a:lnTo>
                    <a:pt x="6" y="231"/>
                  </a:lnTo>
                  <a:lnTo>
                    <a:pt x="6" y="247"/>
                  </a:lnTo>
                  <a:lnTo>
                    <a:pt x="17" y="247"/>
                  </a:lnTo>
                  <a:lnTo>
                    <a:pt x="17" y="231"/>
                  </a:lnTo>
                  <a:close/>
                  <a:moveTo>
                    <a:pt x="30" y="234"/>
                  </a:moveTo>
                  <a:lnTo>
                    <a:pt x="21" y="231"/>
                  </a:lnTo>
                  <a:lnTo>
                    <a:pt x="21" y="249"/>
                  </a:lnTo>
                  <a:lnTo>
                    <a:pt x="30" y="249"/>
                  </a:lnTo>
                  <a:lnTo>
                    <a:pt x="30" y="234"/>
                  </a:lnTo>
                  <a:close/>
                  <a:moveTo>
                    <a:pt x="45" y="234"/>
                  </a:moveTo>
                  <a:lnTo>
                    <a:pt x="34" y="234"/>
                  </a:lnTo>
                  <a:lnTo>
                    <a:pt x="34" y="249"/>
                  </a:lnTo>
                  <a:lnTo>
                    <a:pt x="45" y="249"/>
                  </a:lnTo>
                  <a:lnTo>
                    <a:pt x="45" y="234"/>
                  </a:lnTo>
                  <a:close/>
                  <a:moveTo>
                    <a:pt x="58" y="234"/>
                  </a:moveTo>
                  <a:lnTo>
                    <a:pt x="47" y="234"/>
                  </a:lnTo>
                  <a:lnTo>
                    <a:pt x="47" y="249"/>
                  </a:lnTo>
                  <a:lnTo>
                    <a:pt x="58" y="249"/>
                  </a:lnTo>
                  <a:lnTo>
                    <a:pt x="58" y="234"/>
                  </a:lnTo>
                  <a:close/>
                  <a:moveTo>
                    <a:pt x="73" y="236"/>
                  </a:moveTo>
                  <a:lnTo>
                    <a:pt x="62" y="236"/>
                  </a:lnTo>
                  <a:lnTo>
                    <a:pt x="62" y="251"/>
                  </a:lnTo>
                  <a:lnTo>
                    <a:pt x="73" y="251"/>
                  </a:lnTo>
                  <a:lnTo>
                    <a:pt x="73" y="236"/>
                  </a:lnTo>
                  <a:close/>
                  <a:moveTo>
                    <a:pt x="86" y="236"/>
                  </a:moveTo>
                  <a:lnTo>
                    <a:pt x="75" y="236"/>
                  </a:lnTo>
                  <a:lnTo>
                    <a:pt x="75" y="251"/>
                  </a:lnTo>
                  <a:lnTo>
                    <a:pt x="86" y="251"/>
                  </a:lnTo>
                  <a:lnTo>
                    <a:pt x="86" y="236"/>
                  </a:lnTo>
                  <a:close/>
                  <a:moveTo>
                    <a:pt x="101" y="238"/>
                  </a:moveTo>
                  <a:lnTo>
                    <a:pt x="90" y="236"/>
                  </a:lnTo>
                  <a:lnTo>
                    <a:pt x="90" y="251"/>
                  </a:lnTo>
                  <a:lnTo>
                    <a:pt x="101" y="253"/>
                  </a:lnTo>
                  <a:lnTo>
                    <a:pt x="101" y="238"/>
                  </a:lnTo>
                  <a:close/>
                  <a:moveTo>
                    <a:pt x="17" y="257"/>
                  </a:moveTo>
                  <a:lnTo>
                    <a:pt x="6" y="257"/>
                  </a:lnTo>
                  <a:lnTo>
                    <a:pt x="6" y="273"/>
                  </a:lnTo>
                  <a:lnTo>
                    <a:pt x="17" y="275"/>
                  </a:lnTo>
                  <a:lnTo>
                    <a:pt x="17" y="257"/>
                  </a:lnTo>
                  <a:close/>
                  <a:moveTo>
                    <a:pt x="30" y="260"/>
                  </a:moveTo>
                  <a:lnTo>
                    <a:pt x="21" y="257"/>
                  </a:lnTo>
                  <a:lnTo>
                    <a:pt x="21" y="275"/>
                  </a:lnTo>
                  <a:lnTo>
                    <a:pt x="30" y="275"/>
                  </a:lnTo>
                  <a:lnTo>
                    <a:pt x="30" y="260"/>
                  </a:lnTo>
                  <a:close/>
                  <a:moveTo>
                    <a:pt x="45" y="260"/>
                  </a:moveTo>
                  <a:lnTo>
                    <a:pt x="34" y="260"/>
                  </a:lnTo>
                  <a:lnTo>
                    <a:pt x="34" y="275"/>
                  </a:lnTo>
                  <a:lnTo>
                    <a:pt x="45" y="275"/>
                  </a:lnTo>
                  <a:lnTo>
                    <a:pt x="45" y="260"/>
                  </a:lnTo>
                  <a:close/>
                  <a:moveTo>
                    <a:pt x="58" y="260"/>
                  </a:moveTo>
                  <a:lnTo>
                    <a:pt x="47" y="260"/>
                  </a:lnTo>
                  <a:lnTo>
                    <a:pt x="47" y="275"/>
                  </a:lnTo>
                  <a:lnTo>
                    <a:pt x="58" y="275"/>
                  </a:lnTo>
                  <a:lnTo>
                    <a:pt x="58" y="260"/>
                  </a:lnTo>
                  <a:close/>
                  <a:moveTo>
                    <a:pt x="73" y="262"/>
                  </a:moveTo>
                  <a:lnTo>
                    <a:pt x="62" y="260"/>
                  </a:lnTo>
                  <a:lnTo>
                    <a:pt x="62" y="275"/>
                  </a:lnTo>
                  <a:lnTo>
                    <a:pt x="73" y="277"/>
                  </a:lnTo>
                  <a:lnTo>
                    <a:pt x="73" y="262"/>
                  </a:lnTo>
                  <a:close/>
                  <a:moveTo>
                    <a:pt x="86" y="262"/>
                  </a:moveTo>
                  <a:lnTo>
                    <a:pt x="75" y="262"/>
                  </a:lnTo>
                  <a:lnTo>
                    <a:pt x="75" y="277"/>
                  </a:lnTo>
                  <a:lnTo>
                    <a:pt x="86" y="277"/>
                  </a:lnTo>
                  <a:lnTo>
                    <a:pt x="86" y="262"/>
                  </a:lnTo>
                  <a:close/>
                  <a:moveTo>
                    <a:pt x="101" y="262"/>
                  </a:moveTo>
                  <a:lnTo>
                    <a:pt x="90" y="262"/>
                  </a:lnTo>
                  <a:lnTo>
                    <a:pt x="90" y="277"/>
                  </a:lnTo>
                  <a:lnTo>
                    <a:pt x="101" y="277"/>
                  </a:lnTo>
                  <a:lnTo>
                    <a:pt x="101" y="262"/>
                  </a:lnTo>
                  <a:close/>
                  <a:moveTo>
                    <a:pt x="17" y="283"/>
                  </a:moveTo>
                  <a:lnTo>
                    <a:pt x="6" y="283"/>
                  </a:lnTo>
                  <a:lnTo>
                    <a:pt x="6" y="301"/>
                  </a:lnTo>
                  <a:lnTo>
                    <a:pt x="17" y="301"/>
                  </a:lnTo>
                  <a:lnTo>
                    <a:pt x="17" y="283"/>
                  </a:lnTo>
                  <a:close/>
                  <a:moveTo>
                    <a:pt x="30" y="286"/>
                  </a:moveTo>
                  <a:lnTo>
                    <a:pt x="21" y="286"/>
                  </a:lnTo>
                  <a:lnTo>
                    <a:pt x="21" y="301"/>
                  </a:lnTo>
                  <a:lnTo>
                    <a:pt x="30" y="301"/>
                  </a:lnTo>
                  <a:lnTo>
                    <a:pt x="30" y="286"/>
                  </a:lnTo>
                  <a:close/>
                  <a:moveTo>
                    <a:pt x="45" y="286"/>
                  </a:moveTo>
                  <a:lnTo>
                    <a:pt x="34" y="286"/>
                  </a:lnTo>
                  <a:lnTo>
                    <a:pt x="34" y="301"/>
                  </a:lnTo>
                  <a:lnTo>
                    <a:pt x="45" y="301"/>
                  </a:lnTo>
                  <a:lnTo>
                    <a:pt x="45" y="286"/>
                  </a:lnTo>
                  <a:close/>
                  <a:moveTo>
                    <a:pt x="58" y="286"/>
                  </a:moveTo>
                  <a:lnTo>
                    <a:pt x="47" y="286"/>
                  </a:lnTo>
                  <a:lnTo>
                    <a:pt x="47" y="301"/>
                  </a:lnTo>
                  <a:lnTo>
                    <a:pt x="58" y="301"/>
                  </a:lnTo>
                  <a:lnTo>
                    <a:pt x="58" y="286"/>
                  </a:lnTo>
                  <a:close/>
                  <a:moveTo>
                    <a:pt x="73" y="286"/>
                  </a:moveTo>
                  <a:lnTo>
                    <a:pt x="62" y="286"/>
                  </a:lnTo>
                  <a:lnTo>
                    <a:pt x="62" y="301"/>
                  </a:lnTo>
                  <a:lnTo>
                    <a:pt x="73" y="301"/>
                  </a:lnTo>
                  <a:lnTo>
                    <a:pt x="73" y="286"/>
                  </a:lnTo>
                  <a:close/>
                  <a:moveTo>
                    <a:pt x="86" y="286"/>
                  </a:moveTo>
                  <a:lnTo>
                    <a:pt x="75" y="286"/>
                  </a:lnTo>
                  <a:lnTo>
                    <a:pt x="75" y="301"/>
                  </a:lnTo>
                  <a:lnTo>
                    <a:pt x="86" y="301"/>
                  </a:lnTo>
                  <a:lnTo>
                    <a:pt x="86" y="286"/>
                  </a:lnTo>
                  <a:close/>
                  <a:moveTo>
                    <a:pt x="101" y="288"/>
                  </a:moveTo>
                  <a:lnTo>
                    <a:pt x="90" y="286"/>
                  </a:lnTo>
                  <a:lnTo>
                    <a:pt x="90" y="301"/>
                  </a:lnTo>
                  <a:lnTo>
                    <a:pt x="101" y="301"/>
                  </a:lnTo>
                  <a:lnTo>
                    <a:pt x="101" y="2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4" name="Freeform 7"/>
            <p:cNvSpPr>
              <a:spLocks/>
            </p:cNvSpPr>
            <p:nvPr/>
          </p:nvSpPr>
          <p:spPr bwMode="auto">
            <a:xfrm>
              <a:off x="5446713" y="1827213"/>
              <a:ext cx="587375" cy="288925"/>
            </a:xfrm>
            <a:custGeom>
              <a:avLst/>
              <a:gdLst>
                <a:gd name="T0" fmla="*/ 0 w 370"/>
                <a:gd name="T1" fmla="*/ 0 h 182"/>
                <a:gd name="T2" fmla="*/ 370 w 370"/>
                <a:gd name="T3" fmla="*/ 182 h 182"/>
                <a:gd name="T4" fmla="*/ 257 w 370"/>
                <a:gd name="T5" fmla="*/ 158 h 182"/>
                <a:gd name="T6" fmla="*/ 0 w 370"/>
                <a:gd name="T7" fmla="*/ 0 h 182"/>
              </a:gdLst>
              <a:ahLst/>
              <a:cxnLst>
                <a:cxn ang="0">
                  <a:pos x="T0" y="T1"/>
                </a:cxn>
                <a:cxn ang="0">
                  <a:pos x="T2" y="T3"/>
                </a:cxn>
                <a:cxn ang="0">
                  <a:pos x="T4" y="T5"/>
                </a:cxn>
                <a:cxn ang="0">
                  <a:pos x="T6" y="T7"/>
                </a:cxn>
              </a:cxnLst>
              <a:rect l="0" t="0" r="r" b="b"/>
              <a:pathLst>
                <a:path w="370" h="182">
                  <a:moveTo>
                    <a:pt x="0" y="0"/>
                  </a:moveTo>
                  <a:lnTo>
                    <a:pt x="370" y="182"/>
                  </a:lnTo>
                  <a:lnTo>
                    <a:pt x="257" y="15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5" name="Rectangle 38"/>
            <p:cNvSpPr>
              <a:spLocks noChangeArrowheads="1"/>
            </p:cNvSpPr>
            <p:nvPr/>
          </p:nvSpPr>
          <p:spPr bwMode="auto">
            <a:xfrm>
              <a:off x="5237163" y="2619150"/>
              <a:ext cx="1003300" cy="209436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nvGrpSpPr>
          <p:cNvPr id="36" name="Group 35"/>
          <p:cNvGrpSpPr/>
          <p:nvPr/>
        </p:nvGrpSpPr>
        <p:grpSpPr>
          <a:xfrm>
            <a:off x="5322412" y="1799771"/>
            <a:ext cx="1337733" cy="5080001"/>
            <a:chOff x="6400800" y="0"/>
            <a:chExt cx="1003300" cy="3810001"/>
          </a:xfrm>
          <a:solidFill>
            <a:schemeClr val="accent5"/>
          </a:solidFill>
        </p:grpSpPr>
        <p:sp>
          <p:nvSpPr>
            <p:cNvPr id="37" name="Freeform 21"/>
            <p:cNvSpPr>
              <a:spLocks noEditPoints="1"/>
            </p:cNvSpPr>
            <p:nvPr/>
          </p:nvSpPr>
          <p:spPr bwMode="auto">
            <a:xfrm>
              <a:off x="7159625" y="312738"/>
              <a:ext cx="103188" cy="477838"/>
            </a:xfrm>
            <a:custGeom>
              <a:avLst/>
              <a:gdLst>
                <a:gd name="T0" fmla="*/ 65 w 65"/>
                <a:gd name="T1" fmla="*/ 301 h 301"/>
                <a:gd name="T2" fmla="*/ 0 w 65"/>
                <a:gd name="T3" fmla="*/ 0 h 301"/>
                <a:gd name="T4" fmla="*/ 35 w 65"/>
                <a:gd name="T5" fmla="*/ 34 h 301"/>
                <a:gd name="T6" fmla="*/ 55 w 65"/>
                <a:gd name="T7" fmla="*/ 54 h 301"/>
                <a:gd name="T8" fmla="*/ 35 w 65"/>
                <a:gd name="T9" fmla="*/ 34 h 301"/>
                <a:gd name="T10" fmla="*/ 31 w 65"/>
                <a:gd name="T11" fmla="*/ 32 h 301"/>
                <a:gd name="T12" fmla="*/ 11 w 65"/>
                <a:gd name="T13" fmla="*/ 41 h 301"/>
                <a:gd name="T14" fmla="*/ 35 w 65"/>
                <a:gd name="T15" fmla="*/ 56 h 301"/>
                <a:gd name="T16" fmla="*/ 55 w 65"/>
                <a:gd name="T17" fmla="*/ 76 h 301"/>
                <a:gd name="T18" fmla="*/ 35 w 65"/>
                <a:gd name="T19" fmla="*/ 56 h 301"/>
                <a:gd name="T20" fmla="*/ 31 w 65"/>
                <a:gd name="T21" fmla="*/ 56 h 301"/>
                <a:gd name="T22" fmla="*/ 11 w 65"/>
                <a:gd name="T23" fmla="*/ 65 h 301"/>
                <a:gd name="T24" fmla="*/ 35 w 65"/>
                <a:gd name="T25" fmla="*/ 80 h 301"/>
                <a:gd name="T26" fmla="*/ 55 w 65"/>
                <a:gd name="T27" fmla="*/ 97 h 301"/>
                <a:gd name="T28" fmla="*/ 35 w 65"/>
                <a:gd name="T29" fmla="*/ 80 h 301"/>
                <a:gd name="T30" fmla="*/ 31 w 65"/>
                <a:gd name="T31" fmla="*/ 78 h 301"/>
                <a:gd name="T32" fmla="*/ 11 w 65"/>
                <a:gd name="T33" fmla="*/ 86 h 301"/>
                <a:gd name="T34" fmla="*/ 35 w 65"/>
                <a:gd name="T35" fmla="*/ 102 h 301"/>
                <a:gd name="T36" fmla="*/ 55 w 65"/>
                <a:gd name="T37" fmla="*/ 119 h 301"/>
                <a:gd name="T38" fmla="*/ 35 w 65"/>
                <a:gd name="T39" fmla="*/ 102 h 301"/>
                <a:gd name="T40" fmla="*/ 31 w 65"/>
                <a:gd name="T41" fmla="*/ 99 h 301"/>
                <a:gd name="T42" fmla="*/ 11 w 65"/>
                <a:gd name="T43" fmla="*/ 110 h 301"/>
                <a:gd name="T44" fmla="*/ 35 w 65"/>
                <a:gd name="T45" fmla="*/ 123 h 301"/>
                <a:gd name="T46" fmla="*/ 55 w 65"/>
                <a:gd name="T47" fmla="*/ 141 h 301"/>
                <a:gd name="T48" fmla="*/ 35 w 65"/>
                <a:gd name="T49" fmla="*/ 123 h 301"/>
                <a:gd name="T50" fmla="*/ 31 w 65"/>
                <a:gd name="T51" fmla="*/ 123 h 301"/>
                <a:gd name="T52" fmla="*/ 11 w 65"/>
                <a:gd name="T53" fmla="*/ 132 h 301"/>
                <a:gd name="T54" fmla="*/ 35 w 65"/>
                <a:gd name="T55" fmla="*/ 147 h 301"/>
                <a:gd name="T56" fmla="*/ 55 w 65"/>
                <a:gd name="T57" fmla="*/ 162 h 301"/>
                <a:gd name="T58" fmla="*/ 35 w 65"/>
                <a:gd name="T59" fmla="*/ 147 h 301"/>
                <a:gd name="T60" fmla="*/ 31 w 65"/>
                <a:gd name="T61" fmla="*/ 145 h 301"/>
                <a:gd name="T62" fmla="*/ 11 w 65"/>
                <a:gd name="T63" fmla="*/ 156 h 301"/>
                <a:gd name="T64" fmla="*/ 35 w 65"/>
                <a:gd name="T65" fmla="*/ 169 h 301"/>
                <a:gd name="T66" fmla="*/ 55 w 65"/>
                <a:gd name="T67" fmla="*/ 184 h 301"/>
                <a:gd name="T68" fmla="*/ 35 w 65"/>
                <a:gd name="T69" fmla="*/ 169 h 301"/>
                <a:gd name="T70" fmla="*/ 31 w 65"/>
                <a:gd name="T71" fmla="*/ 169 h 301"/>
                <a:gd name="T72" fmla="*/ 11 w 65"/>
                <a:gd name="T73" fmla="*/ 179 h 301"/>
                <a:gd name="T74" fmla="*/ 35 w 65"/>
                <a:gd name="T75" fmla="*/ 190 h 301"/>
                <a:gd name="T76" fmla="*/ 55 w 65"/>
                <a:gd name="T77" fmla="*/ 205 h 301"/>
                <a:gd name="T78" fmla="*/ 35 w 65"/>
                <a:gd name="T79" fmla="*/ 190 h 301"/>
                <a:gd name="T80" fmla="*/ 31 w 65"/>
                <a:gd name="T81" fmla="*/ 190 h 301"/>
                <a:gd name="T82" fmla="*/ 11 w 65"/>
                <a:gd name="T83" fmla="*/ 201 h 301"/>
                <a:gd name="T84" fmla="*/ 35 w 65"/>
                <a:gd name="T85" fmla="*/ 214 h 301"/>
                <a:gd name="T86" fmla="*/ 55 w 65"/>
                <a:gd name="T87" fmla="*/ 227 h 301"/>
                <a:gd name="T88" fmla="*/ 35 w 65"/>
                <a:gd name="T89" fmla="*/ 214 h 301"/>
                <a:gd name="T90" fmla="*/ 31 w 65"/>
                <a:gd name="T91" fmla="*/ 212 h 301"/>
                <a:gd name="T92" fmla="*/ 11 w 65"/>
                <a:gd name="T93" fmla="*/ 225 h 301"/>
                <a:gd name="T94" fmla="*/ 35 w 65"/>
                <a:gd name="T95" fmla="*/ 236 h 301"/>
                <a:gd name="T96" fmla="*/ 55 w 65"/>
                <a:gd name="T97" fmla="*/ 249 h 301"/>
                <a:gd name="T98" fmla="*/ 35 w 65"/>
                <a:gd name="T99" fmla="*/ 236 h 301"/>
                <a:gd name="T100" fmla="*/ 31 w 65"/>
                <a:gd name="T101" fmla="*/ 236 h 301"/>
                <a:gd name="T102" fmla="*/ 11 w 65"/>
                <a:gd name="T103" fmla="*/ 247 h 301"/>
                <a:gd name="T104" fmla="*/ 35 w 65"/>
                <a:gd name="T105" fmla="*/ 257 h 301"/>
                <a:gd name="T106" fmla="*/ 55 w 65"/>
                <a:gd name="T107" fmla="*/ 273 h 301"/>
                <a:gd name="T108" fmla="*/ 35 w 65"/>
                <a:gd name="T109" fmla="*/ 257 h 301"/>
                <a:gd name="T110" fmla="*/ 31 w 65"/>
                <a:gd name="T111" fmla="*/ 257 h 301"/>
                <a:gd name="T112" fmla="*/ 11 w 65"/>
                <a:gd name="T113" fmla="*/ 27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301">
                  <a:moveTo>
                    <a:pt x="0" y="301"/>
                  </a:moveTo>
                  <a:lnTo>
                    <a:pt x="65" y="301"/>
                  </a:lnTo>
                  <a:lnTo>
                    <a:pt x="65" y="21"/>
                  </a:lnTo>
                  <a:lnTo>
                    <a:pt x="0" y="0"/>
                  </a:lnTo>
                  <a:lnTo>
                    <a:pt x="0" y="301"/>
                  </a:lnTo>
                  <a:close/>
                  <a:moveTo>
                    <a:pt x="35" y="34"/>
                  </a:moveTo>
                  <a:lnTo>
                    <a:pt x="55" y="41"/>
                  </a:lnTo>
                  <a:lnTo>
                    <a:pt x="55" y="54"/>
                  </a:lnTo>
                  <a:lnTo>
                    <a:pt x="35" y="47"/>
                  </a:lnTo>
                  <a:lnTo>
                    <a:pt x="35" y="34"/>
                  </a:lnTo>
                  <a:close/>
                  <a:moveTo>
                    <a:pt x="11" y="28"/>
                  </a:moveTo>
                  <a:lnTo>
                    <a:pt x="31" y="32"/>
                  </a:lnTo>
                  <a:lnTo>
                    <a:pt x="31" y="45"/>
                  </a:lnTo>
                  <a:lnTo>
                    <a:pt x="11" y="41"/>
                  </a:lnTo>
                  <a:lnTo>
                    <a:pt x="11" y="28"/>
                  </a:lnTo>
                  <a:close/>
                  <a:moveTo>
                    <a:pt x="35" y="56"/>
                  </a:moveTo>
                  <a:lnTo>
                    <a:pt x="55" y="63"/>
                  </a:lnTo>
                  <a:lnTo>
                    <a:pt x="55" y="76"/>
                  </a:lnTo>
                  <a:lnTo>
                    <a:pt x="35" y="71"/>
                  </a:lnTo>
                  <a:lnTo>
                    <a:pt x="35" y="56"/>
                  </a:lnTo>
                  <a:close/>
                  <a:moveTo>
                    <a:pt x="11" y="50"/>
                  </a:moveTo>
                  <a:lnTo>
                    <a:pt x="31" y="56"/>
                  </a:lnTo>
                  <a:lnTo>
                    <a:pt x="31" y="69"/>
                  </a:lnTo>
                  <a:lnTo>
                    <a:pt x="11" y="65"/>
                  </a:lnTo>
                  <a:lnTo>
                    <a:pt x="11" y="50"/>
                  </a:lnTo>
                  <a:close/>
                  <a:moveTo>
                    <a:pt x="35" y="80"/>
                  </a:moveTo>
                  <a:lnTo>
                    <a:pt x="55" y="84"/>
                  </a:lnTo>
                  <a:lnTo>
                    <a:pt x="55" y="97"/>
                  </a:lnTo>
                  <a:lnTo>
                    <a:pt x="35" y="93"/>
                  </a:lnTo>
                  <a:lnTo>
                    <a:pt x="35" y="80"/>
                  </a:lnTo>
                  <a:close/>
                  <a:moveTo>
                    <a:pt x="11" y="73"/>
                  </a:moveTo>
                  <a:lnTo>
                    <a:pt x="31" y="78"/>
                  </a:lnTo>
                  <a:lnTo>
                    <a:pt x="31" y="91"/>
                  </a:lnTo>
                  <a:lnTo>
                    <a:pt x="11" y="86"/>
                  </a:lnTo>
                  <a:lnTo>
                    <a:pt x="11" y="73"/>
                  </a:lnTo>
                  <a:close/>
                  <a:moveTo>
                    <a:pt x="35" y="102"/>
                  </a:moveTo>
                  <a:lnTo>
                    <a:pt x="55" y="106"/>
                  </a:lnTo>
                  <a:lnTo>
                    <a:pt x="55" y="119"/>
                  </a:lnTo>
                  <a:lnTo>
                    <a:pt x="35" y="115"/>
                  </a:lnTo>
                  <a:lnTo>
                    <a:pt x="35" y="102"/>
                  </a:lnTo>
                  <a:close/>
                  <a:moveTo>
                    <a:pt x="11" y="95"/>
                  </a:moveTo>
                  <a:lnTo>
                    <a:pt x="31" y="99"/>
                  </a:lnTo>
                  <a:lnTo>
                    <a:pt x="31" y="115"/>
                  </a:lnTo>
                  <a:lnTo>
                    <a:pt x="11" y="110"/>
                  </a:lnTo>
                  <a:lnTo>
                    <a:pt x="11" y="95"/>
                  </a:lnTo>
                  <a:close/>
                  <a:moveTo>
                    <a:pt x="35" y="123"/>
                  </a:moveTo>
                  <a:lnTo>
                    <a:pt x="55" y="128"/>
                  </a:lnTo>
                  <a:lnTo>
                    <a:pt x="55" y="141"/>
                  </a:lnTo>
                  <a:lnTo>
                    <a:pt x="35" y="136"/>
                  </a:lnTo>
                  <a:lnTo>
                    <a:pt x="35" y="123"/>
                  </a:lnTo>
                  <a:close/>
                  <a:moveTo>
                    <a:pt x="11" y="119"/>
                  </a:moveTo>
                  <a:lnTo>
                    <a:pt x="31" y="123"/>
                  </a:lnTo>
                  <a:lnTo>
                    <a:pt x="31" y="136"/>
                  </a:lnTo>
                  <a:lnTo>
                    <a:pt x="11" y="132"/>
                  </a:lnTo>
                  <a:lnTo>
                    <a:pt x="11" y="119"/>
                  </a:lnTo>
                  <a:close/>
                  <a:moveTo>
                    <a:pt x="35" y="147"/>
                  </a:moveTo>
                  <a:lnTo>
                    <a:pt x="55" y="149"/>
                  </a:lnTo>
                  <a:lnTo>
                    <a:pt x="55" y="162"/>
                  </a:lnTo>
                  <a:lnTo>
                    <a:pt x="35" y="160"/>
                  </a:lnTo>
                  <a:lnTo>
                    <a:pt x="35" y="147"/>
                  </a:lnTo>
                  <a:close/>
                  <a:moveTo>
                    <a:pt x="11" y="143"/>
                  </a:moveTo>
                  <a:lnTo>
                    <a:pt x="31" y="145"/>
                  </a:lnTo>
                  <a:lnTo>
                    <a:pt x="31" y="158"/>
                  </a:lnTo>
                  <a:lnTo>
                    <a:pt x="11" y="156"/>
                  </a:lnTo>
                  <a:lnTo>
                    <a:pt x="11" y="143"/>
                  </a:lnTo>
                  <a:close/>
                  <a:moveTo>
                    <a:pt x="35" y="169"/>
                  </a:moveTo>
                  <a:lnTo>
                    <a:pt x="55" y="171"/>
                  </a:lnTo>
                  <a:lnTo>
                    <a:pt x="55" y="184"/>
                  </a:lnTo>
                  <a:lnTo>
                    <a:pt x="35" y="182"/>
                  </a:lnTo>
                  <a:lnTo>
                    <a:pt x="35" y="169"/>
                  </a:lnTo>
                  <a:close/>
                  <a:moveTo>
                    <a:pt x="11" y="164"/>
                  </a:moveTo>
                  <a:lnTo>
                    <a:pt x="31" y="169"/>
                  </a:lnTo>
                  <a:lnTo>
                    <a:pt x="31" y="182"/>
                  </a:lnTo>
                  <a:lnTo>
                    <a:pt x="11" y="179"/>
                  </a:lnTo>
                  <a:lnTo>
                    <a:pt x="11" y="164"/>
                  </a:lnTo>
                  <a:close/>
                  <a:moveTo>
                    <a:pt x="35" y="190"/>
                  </a:moveTo>
                  <a:lnTo>
                    <a:pt x="55" y="192"/>
                  </a:lnTo>
                  <a:lnTo>
                    <a:pt x="55" y="205"/>
                  </a:lnTo>
                  <a:lnTo>
                    <a:pt x="35" y="203"/>
                  </a:lnTo>
                  <a:lnTo>
                    <a:pt x="35" y="190"/>
                  </a:lnTo>
                  <a:close/>
                  <a:moveTo>
                    <a:pt x="11" y="188"/>
                  </a:moveTo>
                  <a:lnTo>
                    <a:pt x="31" y="190"/>
                  </a:lnTo>
                  <a:lnTo>
                    <a:pt x="31" y="203"/>
                  </a:lnTo>
                  <a:lnTo>
                    <a:pt x="11" y="201"/>
                  </a:lnTo>
                  <a:lnTo>
                    <a:pt x="11" y="188"/>
                  </a:lnTo>
                  <a:close/>
                  <a:moveTo>
                    <a:pt x="35" y="214"/>
                  </a:moveTo>
                  <a:lnTo>
                    <a:pt x="55" y="214"/>
                  </a:lnTo>
                  <a:lnTo>
                    <a:pt x="55" y="227"/>
                  </a:lnTo>
                  <a:lnTo>
                    <a:pt x="35" y="227"/>
                  </a:lnTo>
                  <a:lnTo>
                    <a:pt x="35" y="214"/>
                  </a:lnTo>
                  <a:close/>
                  <a:moveTo>
                    <a:pt x="11" y="210"/>
                  </a:moveTo>
                  <a:lnTo>
                    <a:pt x="31" y="212"/>
                  </a:lnTo>
                  <a:lnTo>
                    <a:pt x="31" y="225"/>
                  </a:lnTo>
                  <a:lnTo>
                    <a:pt x="11" y="225"/>
                  </a:lnTo>
                  <a:lnTo>
                    <a:pt x="11" y="210"/>
                  </a:lnTo>
                  <a:close/>
                  <a:moveTo>
                    <a:pt x="35" y="236"/>
                  </a:moveTo>
                  <a:lnTo>
                    <a:pt x="55" y="236"/>
                  </a:lnTo>
                  <a:lnTo>
                    <a:pt x="55" y="249"/>
                  </a:lnTo>
                  <a:lnTo>
                    <a:pt x="35" y="249"/>
                  </a:lnTo>
                  <a:lnTo>
                    <a:pt x="35" y="236"/>
                  </a:lnTo>
                  <a:close/>
                  <a:moveTo>
                    <a:pt x="11" y="234"/>
                  </a:moveTo>
                  <a:lnTo>
                    <a:pt x="31" y="236"/>
                  </a:lnTo>
                  <a:lnTo>
                    <a:pt x="31" y="249"/>
                  </a:lnTo>
                  <a:lnTo>
                    <a:pt x="11" y="247"/>
                  </a:lnTo>
                  <a:lnTo>
                    <a:pt x="11" y="234"/>
                  </a:lnTo>
                  <a:close/>
                  <a:moveTo>
                    <a:pt x="35" y="257"/>
                  </a:moveTo>
                  <a:lnTo>
                    <a:pt x="55" y="260"/>
                  </a:lnTo>
                  <a:lnTo>
                    <a:pt x="55" y="273"/>
                  </a:lnTo>
                  <a:lnTo>
                    <a:pt x="35" y="270"/>
                  </a:lnTo>
                  <a:lnTo>
                    <a:pt x="35" y="257"/>
                  </a:lnTo>
                  <a:close/>
                  <a:moveTo>
                    <a:pt x="11" y="257"/>
                  </a:moveTo>
                  <a:lnTo>
                    <a:pt x="31" y="257"/>
                  </a:lnTo>
                  <a:lnTo>
                    <a:pt x="31" y="270"/>
                  </a:lnTo>
                  <a:lnTo>
                    <a:pt x="11" y="270"/>
                  </a:lnTo>
                  <a:lnTo>
                    <a:pt x="11" y="2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8" name="Freeform 22"/>
            <p:cNvSpPr>
              <a:spLocks/>
            </p:cNvSpPr>
            <p:nvPr/>
          </p:nvSpPr>
          <p:spPr bwMode="auto">
            <a:xfrm>
              <a:off x="7032625" y="76200"/>
              <a:ext cx="107950" cy="233363"/>
            </a:xfrm>
            <a:custGeom>
              <a:avLst/>
              <a:gdLst>
                <a:gd name="T0" fmla="*/ 68 w 68"/>
                <a:gd name="T1" fmla="*/ 145 h 147"/>
                <a:gd name="T2" fmla="*/ 68 w 68"/>
                <a:gd name="T3" fmla="*/ 38 h 147"/>
                <a:gd name="T4" fmla="*/ 0 w 68"/>
                <a:gd name="T5" fmla="*/ 0 h 147"/>
                <a:gd name="T6" fmla="*/ 0 w 68"/>
                <a:gd name="T7" fmla="*/ 147 h 147"/>
                <a:gd name="T8" fmla="*/ 68 w 68"/>
                <a:gd name="T9" fmla="*/ 145 h 147"/>
              </a:gdLst>
              <a:ahLst/>
              <a:cxnLst>
                <a:cxn ang="0">
                  <a:pos x="T0" y="T1"/>
                </a:cxn>
                <a:cxn ang="0">
                  <a:pos x="T2" y="T3"/>
                </a:cxn>
                <a:cxn ang="0">
                  <a:pos x="T4" y="T5"/>
                </a:cxn>
                <a:cxn ang="0">
                  <a:pos x="T6" y="T7"/>
                </a:cxn>
                <a:cxn ang="0">
                  <a:pos x="T8" y="T9"/>
                </a:cxn>
              </a:cxnLst>
              <a:rect l="0" t="0" r="r" b="b"/>
              <a:pathLst>
                <a:path w="68" h="147">
                  <a:moveTo>
                    <a:pt x="68" y="145"/>
                  </a:moveTo>
                  <a:lnTo>
                    <a:pt x="68" y="38"/>
                  </a:lnTo>
                  <a:lnTo>
                    <a:pt x="0" y="0"/>
                  </a:lnTo>
                  <a:lnTo>
                    <a:pt x="0" y="147"/>
                  </a:lnTo>
                  <a:lnTo>
                    <a:pt x="68"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39" name="Freeform 23"/>
            <p:cNvSpPr>
              <a:spLocks/>
            </p:cNvSpPr>
            <p:nvPr/>
          </p:nvSpPr>
          <p:spPr bwMode="auto">
            <a:xfrm>
              <a:off x="6981825" y="41275"/>
              <a:ext cx="38100" cy="23813"/>
            </a:xfrm>
            <a:custGeom>
              <a:avLst/>
              <a:gdLst>
                <a:gd name="T0" fmla="*/ 6 w 11"/>
                <a:gd name="T1" fmla="*/ 7 h 7"/>
                <a:gd name="T2" fmla="*/ 11 w 11"/>
                <a:gd name="T3" fmla="*/ 7 h 7"/>
                <a:gd name="T4" fmla="*/ 11 w 11"/>
                <a:gd name="T5" fmla="*/ 6 h 7"/>
                <a:gd name="T6" fmla="*/ 0 w 11"/>
                <a:gd name="T7" fmla="*/ 0 h 7"/>
                <a:gd name="T8" fmla="*/ 6 w 11"/>
                <a:gd name="T9" fmla="*/ 7 h 7"/>
              </a:gdLst>
              <a:ahLst/>
              <a:cxnLst>
                <a:cxn ang="0">
                  <a:pos x="T0" y="T1"/>
                </a:cxn>
                <a:cxn ang="0">
                  <a:pos x="T2" y="T3"/>
                </a:cxn>
                <a:cxn ang="0">
                  <a:pos x="T4" y="T5"/>
                </a:cxn>
                <a:cxn ang="0">
                  <a:pos x="T6" y="T7"/>
                </a:cxn>
                <a:cxn ang="0">
                  <a:pos x="T8" y="T9"/>
                </a:cxn>
              </a:cxnLst>
              <a:rect l="0" t="0" r="r" b="b"/>
              <a:pathLst>
                <a:path w="11" h="7">
                  <a:moveTo>
                    <a:pt x="6" y="7"/>
                  </a:moveTo>
                  <a:cubicBezTo>
                    <a:pt x="11" y="7"/>
                    <a:pt x="11" y="7"/>
                    <a:pt x="11" y="7"/>
                  </a:cubicBezTo>
                  <a:cubicBezTo>
                    <a:pt x="11" y="6"/>
                    <a:pt x="11" y="6"/>
                    <a:pt x="11" y="6"/>
                  </a:cubicBezTo>
                  <a:cubicBezTo>
                    <a:pt x="0" y="0"/>
                    <a:pt x="0" y="0"/>
                    <a:pt x="0" y="0"/>
                  </a:cubicBezTo>
                  <a:cubicBezTo>
                    <a:pt x="2" y="2"/>
                    <a:pt x="4" y="5"/>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0" name="Freeform 24"/>
            <p:cNvSpPr>
              <a:spLocks noEditPoints="1"/>
            </p:cNvSpPr>
            <p:nvPr/>
          </p:nvSpPr>
          <p:spPr bwMode="auto">
            <a:xfrm>
              <a:off x="6669088" y="0"/>
              <a:ext cx="357188" cy="790575"/>
            </a:xfrm>
            <a:custGeom>
              <a:avLst/>
              <a:gdLst>
                <a:gd name="T0" fmla="*/ 104 w 104"/>
                <a:gd name="T1" fmla="*/ 230 h 230"/>
                <a:gd name="T2" fmla="*/ 30 w 104"/>
                <a:gd name="T3" fmla="*/ 46 h 230"/>
                <a:gd name="T4" fmla="*/ 57 w 104"/>
                <a:gd name="T5" fmla="*/ 44 h 230"/>
                <a:gd name="T6" fmla="*/ 84 w 104"/>
                <a:gd name="T7" fmla="*/ 42 h 230"/>
                <a:gd name="T8" fmla="*/ 17 w 104"/>
                <a:gd name="T9" fmla="*/ 58 h 230"/>
                <a:gd name="T10" fmla="*/ 44 w 104"/>
                <a:gd name="T11" fmla="*/ 56 h 230"/>
                <a:gd name="T12" fmla="*/ 70 w 104"/>
                <a:gd name="T13" fmla="*/ 54 h 230"/>
                <a:gd name="T14" fmla="*/ 97 w 104"/>
                <a:gd name="T15" fmla="*/ 52 h 230"/>
                <a:gd name="T16" fmla="*/ 30 w 104"/>
                <a:gd name="T17" fmla="*/ 67 h 230"/>
                <a:gd name="T18" fmla="*/ 57 w 104"/>
                <a:gd name="T19" fmla="*/ 65 h 230"/>
                <a:gd name="T20" fmla="*/ 84 w 104"/>
                <a:gd name="T21" fmla="*/ 63 h 230"/>
                <a:gd name="T22" fmla="*/ 17 w 104"/>
                <a:gd name="T23" fmla="*/ 78 h 230"/>
                <a:gd name="T24" fmla="*/ 44 w 104"/>
                <a:gd name="T25" fmla="*/ 76 h 230"/>
                <a:gd name="T26" fmla="*/ 70 w 104"/>
                <a:gd name="T27" fmla="*/ 74 h 230"/>
                <a:gd name="T28" fmla="*/ 97 w 104"/>
                <a:gd name="T29" fmla="*/ 73 h 230"/>
                <a:gd name="T30" fmla="*/ 30 w 104"/>
                <a:gd name="T31" fmla="*/ 87 h 230"/>
                <a:gd name="T32" fmla="*/ 57 w 104"/>
                <a:gd name="T33" fmla="*/ 86 h 230"/>
                <a:gd name="T34" fmla="*/ 84 w 104"/>
                <a:gd name="T35" fmla="*/ 84 h 230"/>
                <a:gd name="T36" fmla="*/ 17 w 104"/>
                <a:gd name="T37" fmla="*/ 98 h 230"/>
                <a:gd name="T38" fmla="*/ 44 w 104"/>
                <a:gd name="T39" fmla="*/ 97 h 230"/>
                <a:gd name="T40" fmla="*/ 70 w 104"/>
                <a:gd name="T41" fmla="*/ 95 h 230"/>
                <a:gd name="T42" fmla="*/ 97 w 104"/>
                <a:gd name="T43" fmla="*/ 94 h 230"/>
                <a:gd name="T44" fmla="*/ 30 w 104"/>
                <a:gd name="T45" fmla="*/ 108 h 230"/>
                <a:gd name="T46" fmla="*/ 57 w 104"/>
                <a:gd name="T47" fmla="*/ 106 h 230"/>
                <a:gd name="T48" fmla="*/ 84 w 104"/>
                <a:gd name="T49" fmla="*/ 105 h 230"/>
                <a:gd name="T50" fmla="*/ 17 w 104"/>
                <a:gd name="T51" fmla="*/ 119 h 230"/>
                <a:gd name="T52" fmla="*/ 44 w 104"/>
                <a:gd name="T53" fmla="*/ 117 h 230"/>
                <a:gd name="T54" fmla="*/ 70 w 104"/>
                <a:gd name="T55" fmla="*/ 116 h 230"/>
                <a:gd name="T56" fmla="*/ 97 w 104"/>
                <a:gd name="T57" fmla="*/ 115 h 230"/>
                <a:gd name="T58" fmla="*/ 30 w 104"/>
                <a:gd name="T59" fmla="*/ 128 h 230"/>
                <a:gd name="T60" fmla="*/ 57 w 104"/>
                <a:gd name="T61" fmla="*/ 127 h 230"/>
                <a:gd name="T62" fmla="*/ 84 w 104"/>
                <a:gd name="T63" fmla="*/ 126 h 230"/>
                <a:gd name="T64" fmla="*/ 17 w 104"/>
                <a:gd name="T65" fmla="*/ 139 h 230"/>
                <a:gd name="T66" fmla="*/ 44 w 104"/>
                <a:gd name="T67" fmla="*/ 138 h 230"/>
                <a:gd name="T68" fmla="*/ 70 w 104"/>
                <a:gd name="T69" fmla="*/ 137 h 230"/>
                <a:gd name="T70" fmla="*/ 97 w 104"/>
                <a:gd name="T71" fmla="*/ 136 h 230"/>
                <a:gd name="T72" fmla="*/ 30 w 104"/>
                <a:gd name="T73" fmla="*/ 149 h 230"/>
                <a:gd name="T74" fmla="*/ 57 w 104"/>
                <a:gd name="T75" fmla="*/ 148 h 230"/>
                <a:gd name="T76" fmla="*/ 84 w 104"/>
                <a:gd name="T77" fmla="*/ 147 h 230"/>
                <a:gd name="T78" fmla="*/ 17 w 104"/>
                <a:gd name="T79" fmla="*/ 159 h 230"/>
                <a:gd name="T80" fmla="*/ 44 w 104"/>
                <a:gd name="T81" fmla="*/ 159 h 230"/>
                <a:gd name="T82" fmla="*/ 70 w 104"/>
                <a:gd name="T83" fmla="*/ 158 h 230"/>
                <a:gd name="T84" fmla="*/ 97 w 104"/>
                <a:gd name="T85" fmla="*/ 157 h 230"/>
                <a:gd name="T86" fmla="*/ 30 w 104"/>
                <a:gd name="T87" fmla="*/ 169 h 230"/>
                <a:gd name="T88" fmla="*/ 57 w 104"/>
                <a:gd name="T89" fmla="*/ 169 h 230"/>
                <a:gd name="T90" fmla="*/ 84 w 104"/>
                <a:gd name="T91" fmla="*/ 168 h 230"/>
                <a:gd name="T92" fmla="*/ 17 w 104"/>
                <a:gd name="T93" fmla="*/ 180 h 230"/>
                <a:gd name="T94" fmla="*/ 44 w 104"/>
                <a:gd name="T95" fmla="*/ 179 h 230"/>
                <a:gd name="T96" fmla="*/ 70 w 104"/>
                <a:gd name="T97" fmla="*/ 179 h 230"/>
                <a:gd name="T98" fmla="*/ 97 w 104"/>
                <a:gd name="T99" fmla="*/ 178 h 230"/>
                <a:gd name="T100" fmla="*/ 30 w 104"/>
                <a:gd name="T101" fmla="*/ 190 h 230"/>
                <a:gd name="T102" fmla="*/ 57 w 104"/>
                <a:gd name="T103" fmla="*/ 189 h 230"/>
                <a:gd name="T104" fmla="*/ 84 w 104"/>
                <a:gd name="T105" fmla="*/ 189 h 230"/>
                <a:gd name="T106" fmla="*/ 17 w 104"/>
                <a:gd name="T107" fmla="*/ 200 h 230"/>
                <a:gd name="T108" fmla="*/ 44 w 104"/>
                <a:gd name="T109" fmla="*/ 200 h 230"/>
                <a:gd name="T110" fmla="*/ 70 w 104"/>
                <a:gd name="T111" fmla="*/ 199 h 230"/>
                <a:gd name="T112" fmla="*/ 97 w 104"/>
                <a:gd name="T113" fmla="*/ 199 h 230"/>
                <a:gd name="T114" fmla="*/ 30 w 104"/>
                <a:gd name="T115" fmla="*/ 210 h 230"/>
                <a:gd name="T116" fmla="*/ 57 w 104"/>
                <a:gd name="T117" fmla="*/ 210 h 230"/>
                <a:gd name="T118" fmla="*/ 84 w 104"/>
                <a:gd name="T119" fmla="*/ 21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 h="230">
                  <a:moveTo>
                    <a:pt x="104" y="230"/>
                  </a:moveTo>
                  <a:cubicBezTo>
                    <a:pt x="0" y="230"/>
                    <a:pt x="0" y="230"/>
                    <a:pt x="0" y="230"/>
                  </a:cubicBezTo>
                  <a:cubicBezTo>
                    <a:pt x="0" y="99"/>
                    <a:pt x="0" y="99"/>
                    <a:pt x="0" y="99"/>
                  </a:cubicBezTo>
                  <a:cubicBezTo>
                    <a:pt x="0" y="31"/>
                    <a:pt x="0" y="31"/>
                    <a:pt x="0" y="31"/>
                  </a:cubicBezTo>
                  <a:cubicBezTo>
                    <a:pt x="8" y="30"/>
                    <a:pt x="8" y="30"/>
                    <a:pt x="8" y="30"/>
                  </a:cubicBezTo>
                  <a:cubicBezTo>
                    <a:pt x="18" y="14"/>
                    <a:pt x="34" y="3"/>
                    <a:pt x="52" y="1"/>
                  </a:cubicBezTo>
                  <a:cubicBezTo>
                    <a:pt x="70" y="0"/>
                    <a:pt x="86" y="8"/>
                    <a:pt x="95" y="22"/>
                  </a:cubicBezTo>
                  <a:cubicBezTo>
                    <a:pt x="104" y="22"/>
                    <a:pt x="104" y="22"/>
                    <a:pt x="104" y="22"/>
                  </a:cubicBezTo>
                  <a:cubicBezTo>
                    <a:pt x="104" y="93"/>
                    <a:pt x="104" y="93"/>
                    <a:pt x="104" y="93"/>
                  </a:cubicBezTo>
                  <a:lnTo>
                    <a:pt x="104" y="230"/>
                  </a:lnTo>
                  <a:close/>
                  <a:moveTo>
                    <a:pt x="17" y="48"/>
                  </a:moveTo>
                  <a:cubicBezTo>
                    <a:pt x="6" y="48"/>
                    <a:pt x="6" y="48"/>
                    <a:pt x="6" y="48"/>
                  </a:cubicBezTo>
                  <a:cubicBezTo>
                    <a:pt x="6" y="54"/>
                    <a:pt x="6" y="54"/>
                    <a:pt x="6" y="54"/>
                  </a:cubicBezTo>
                  <a:cubicBezTo>
                    <a:pt x="17" y="54"/>
                    <a:pt x="17" y="54"/>
                    <a:pt x="17" y="54"/>
                  </a:cubicBezTo>
                  <a:lnTo>
                    <a:pt x="17" y="48"/>
                  </a:lnTo>
                  <a:close/>
                  <a:moveTo>
                    <a:pt x="30" y="46"/>
                  </a:moveTo>
                  <a:cubicBezTo>
                    <a:pt x="20" y="47"/>
                    <a:pt x="20" y="47"/>
                    <a:pt x="20" y="47"/>
                  </a:cubicBezTo>
                  <a:cubicBezTo>
                    <a:pt x="20" y="53"/>
                    <a:pt x="20" y="53"/>
                    <a:pt x="20" y="53"/>
                  </a:cubicBezTo>
                  <a:cubicBezTo>
                    <a:pt x="30" y="53"/>
                    <a:pt x="30" y="53"/>
                    <a:pt x="30" y="53"/>
                  </a:cubicBezTo>
                  <a:lnTo>
                    <a:pt x="30" y="46"/>
                  </a:lnTo>
                  <a:close/>
                  <a:moveTo>
                    <a:pt x="44" y="45"/>
                  </a:moveTo>
                  <a:cubicBezTo>
                    <a:pt x="33" y="46"/>
                    <a:pt x="33" y="46"/>
                    <a:pt x="33" y="46"/>
                  </a:cubicBezTo>
                  <a:cubicBezTo>
                    <a:pt x="33" y="52"/>
                    <a:pt x="33" y="52"/>
                    <a:pt x="33" y="52"/>
                  </a:cubicBezTo>
                  <a:cubicBezTo>
                    <a:pt x="44" y="51"/>
                    <a:pt x="44" y="51"/>
                    <a:pt x="44" y="51"/>
                  </a:cubicBezTo>
                  <a:lnTo>
                    <a:pt x="44" y="45"/>
                  </a:lnTo>
                  <a:close/>
                  <a:moveTo>
                    <a:pt x="57" y="44"/>
                  </a:moveTo>
                  <a:cubicBezTo>
                    <a:pt x="47" y="45"/>
                    <a:pt x="47" y="45"/>
                    <a:pt x="47" y="45"/>
                  </a:cubicBezTo>
                  <a:cubicBezTo>
                    <a:pt x="47" y="51"/>
                    <a:pt x="47" y="51"/>
                    <a:pt x="47" y="51"/>
                  </a:cubicBezTo>
                  <a:cubicBezTo>
                    <a:pt x="57" y="50"/>
                    <a:pt x="57" y="50"/>
                    <a:pt x="57" y="50"/>
                  </a:cubicBezTo>
                  <a:lnTo>
                    <a:pt x="57" y="44"/>
                  </a:lnTo>
                  <a:close/>
                  <a:moveTo>
                    <a:pt x="70" y="43"/>
                  </a:moveTo>
                  <a:cubicBezTo>
                    <a:pt x="60" y="44"/>
                    <a:pt x="60" y="44"/>
                    <a:pt x="60" y="44"/>
                  </a:cubicBezTo>
                  <a:cubicBezTo>
                    <a:pt x="60" y="50"/>
                    <a:pt x="60" y="50"/>
                    <a:pt x="60" y="50"/>
                  </a:cubicBezTo>
                  <a:cubicBezTo>
                    <a:pt x="70" y="49"/>
                    <a:pt x="70" y="49"/>
                    <a:pt x="70" y="49"/>
                  </a:cubicBezTo>
                  <a:lnTo>
                    <a:pt x="70" y="43"/>
                  </a:lnTo>
                  <a:close/>
                  <a:moveTo>
                    <a:pt x="84" y="42"/>
                  </a:moveTo>
                  <a:cubicBezTo>
                    <a:pt x="74" y="43"/>
                    <a:pt x="74" y="43"/>
                    <a:pt x="74" y="43"/>
                  </a:cubicBezTo>
                  <a:cubicBezTo>
                    <a:pt x="74" y="49"/>
                    <a:pt x="74" y="49"/>
                    <a:pt x="74" y="49"/>
                  </a:cubicBezTo>
                  <a:cubicBezTo>
                    <a:pt x="84" y="48"/>
                    <a:pt x="84" y="48"/>
                    <a:pt x="84" y="48"/>
                  </a:cubicBezTo>
                  <a:lnTo>
                    <a:pt x="84" y="42"/>
                  </a:lnTo>
                  <a:close/>
                  <a:moveTo>
                    <a:pt x="97" y="41"/>
                  </a:moveTo>
                  <a:cubicBezTo>
                    <a:pt x="87" y="42"/>
                    <a:pt x="87" y="42"/>
                    <a:pt x="87" y="42"/>
                  </a:cubicBezTo>
                  <a:cubicBezTo>
                    <a:pt x="87" y="48"/>
                    <a:pt x="87" y="48"/>
                    <a:pt x="87" y="48"/>
                  </a:cubicBezTo>
                  <a:cubicBezTo>
                    <a:pt x="97" y="47"/>
                    <a:pt x="97" y="47"/>
                    <a:pt x="97" y="47"/>
                  </a:cubicBezTo>
                  <a:lnTo>
                    <a:pt x="97" y="41"/>
                  </a:lnTo>
                  <a:close/>
                  <a:moveTo>
                    <a:pt x="17" y="58"/>
                  </a:moveTo>
                  <a:cubicBezTo>
                    <a:pt x="6" y="58"/>
                    <a:pt x="6" y="58"/>
                    <a:pt x="6" y="58"/>
                  </a:cubicBezTo>
                  <a:cubicBezTo>
                    <a:pt x="6" y="64"/>
                    <a:pt x="6" y="64"/>
                    <a:pt x="6" y="64"/>
                  </a:cubicBezTo>
                  <a:cubicBezTo>
                    <a:pt x="17" y="64"/>
                    <a:pt x="17" y="64"/>
                    <a:pt x="17" y="64"/>
                  </a:cubicBezTo>
                  <a:lnTo>
                    <a:pt x="17" y="58"/>
                  </a:lnTo>
                  <a:close/>
                  <a:moveTo>
                    <a:pt x="30" y="57"/>
                  </a:moveTo>
                  <a:cubicBezTo>
                    <a:pt x="20" y="57"/>
                    <a:pt x="20" y="57"/>
                    <a:pt x="20" y="57"/>
                  </a:cubicBezTo>
                  <a:cubicBezTo>
                    <a:pt x="20" y="63"/>
                    <a:pt x="20" y="63"/>
                    <a:pt x="20" y="63"/>
                  </a:cubicBezTo>
                  <a:cubicBezTo>
                    <a:pt x="30" y="63"/>
                    <a:pt x="30" y="63"/>
                    <a:pt x="30" y="63"/>
                  </a:cubicBezTo>
                  <a:lnTo>
                    <a:pt x="30" y="57"/>
                  </a:lnTo>
                  <a:close/>
                  <a:moveTo>
                    <a:pt x="44" y="56"/>
                  </a:moveTo>
                  <a:cubicBezTo>
                    <a:pt x="33" y="56"/>
                    <a:pt x="33" y="56"/>
                    <a:pt x="33" y="56"/>
                  </a:cubicBezTo>
                  <a:cubicBezTo>
                    <a:pt x="33" y="63"/>
                    <a:pt x="33" y="63"/>
                    <a:pt x="33" y="63"/>
                  </a:cubicBezTo>
                  <a:cubicBezTo>
                    <a:pt x="44" y="62"/>
                    <a:pt x="44" y="62"/>
                    <a:pt x="44" y="62"/>
                  </a:cubicBezTo>
                  <a:lnTo>
                    <a:pt x="44" y="56"/>
                  </a:lnTo>
                  <a:close/>
                  <a:moveTo>
                    <a:pt x="57" y="55"/>
                  </a:moveTo>
                  <a:cubicBezTo>
                    <a:pt x="47" y="55"/>
                    <a:pt x="47" y="55"/>
                    <a:pt x="47" y="55"/>
                  </a:cubicBezTo>
                  <a:cubicBezTo>
                    <a:pt x="47" y="62"/>
                    <a:pt x="47" y="62"/>
                    <a:pt x="47" y="62"/>
                  </a:cubicBezTo>
                  <a:cubicBezTo>
                    <a:pt x="57" y="61"/>
                    <a:pt x="57" y="61"/>
                    <a:pt x="57" y="61"/>
                  </a:cubicBezTo>
                  <a:lnTo>
                    <a:pt x="57" y="55"/>
                  </a:lnTo>
                  <a:close/>
                  <a:moveTo>
                    <a:pt x="70" y="54"/>
                  </a:moveTo>
                  <a:cubicBezTo>
                    <a:pt x="60" y="54"/>
                    <a:pt x="60" y="54"/>
                    <a:pt x="60" y="54"/>
                  </a:cubicBezTo>
                  <a:cubicBezTo>
                    <a:pt x="60" y="61"/>
                    <a:pt x="60" y="61"/>
                    <a:pt x="60" y="61"/>
                  </a:cubicBezTo>
                  <a:cubicBezTo>
                    <a:pt x="70" y="60"/>
                    <a:pt x="70" y="60"/>
                    <a:pt x="70" y="60"/>
                  </a:cubicBezTo>
                  <a:lnTo>
                    <a:pt x="70" y="54"/>
                  </a:lnTo>
                  <a:close/>
                  <a:moveTo>
                    <a:pt x="84" y="53"/>
                  </a:moveTo>
                  <a:cubicBezTo>
                    <a:pt x="74" y="53"/>
                    <a:pt x="74" y="53"/>
                    <a:pt x="74" y="53"/>
                  </a:cubicBezTo>
                  <a:cubicBezTo>
                    <a:pt x="74" y="60"/>
                    <a:pt x="74" y="60"/>
                    <a:pt x="74" y="60"/>
                  </a:cubicBezTo>
                  <a:cubicBezTo>
                    <a:pt x="84" y="59"/>
                    <a:pt x="84" y="59"/>
                    <a:pt x="84" y="59"/>
                  </a:cubicBezTo>
                  <a:lnTo>
                    <a:pt x="84" y="53"/>
                  </a:lnTo>
                  <a:close/>
                  <a:moveTo>
                    <a:pt x="97" y="52"/>
                  </a:moveTo>
                  <a:cubicBezTo>
                    <a:pt x="87" y="52"/>
                    <a:pt x="87" y="52"/>
                    <a:pt x="87" y="52"/>
                  </a:cubicBezTo>
                  <a:cubicBezTo>
                    <a:pt x="87" y="59"/>
                    <a:pt x="87" y="59"/>
                    <a:pt x="87" y="59"/>
                  </a:cubicBezTo>
                  <a:cubicBezTo>
                    <a:pt x="97" y="58"/>
                    <a:pt x="97" y="58"/>
                    <a:pt x="97" y="58"/>
                  </a:cubicBezTo>
                  <a:lnTo>
                    <a:pt x="97" y="52"/>
                  </a:lnTo>
                  <a:close/>
                  <a:moveTo>
                    <a:pt x="17" y="68"/>
                  </a:moveTo>
                  <a:cubicBezTo>
                    <a:pt x="6" y="69"/>
                    <a:pt x="6" y="69"/>
                    <a:pt x="6" y="69"/>
                  </a:cubicBezTo>
                  <a:cubicBezTo>
                    <a:pt x="6" y="75"/>
                    <a:pt x="6" y="75"/>
                    <a:pt x="6" y="75"/>
                  </a:cubicBezTo>
                  <a:cubicBezTo>
                    <a:pt x="17" y="74"/>
                    <a:pt x="17" y="74"/>
                    <a:pt x="17" y="74"/>
                  </a:cubicBezTo>
                  <a:lnTo>
                    <a:pt x="17" y="68"/>
                  </a:lnTo>
                  <a:close/>
                  <a:moveTo>
                    <a:pt x="30" y="67"/>
                  </a:moveTo>
                  <a:cubicBezTo>
                    <a:pt x="20" y="68"/>
                    <a:pt x="20" y="68"/>
                    <a:pt x="20" y="68"/>
                  </a:cubicBezTo>
                  <a:cubicBezTo>
                    <a:pt x="20" y="74"/>
                    <a:pt x="20" y="74"/>
                    <a:pt x="20" y="74"/>
                  </a:cubicBezTo>
                  <a:cubicBezTo>
                    <a:pt x="30" y="73"/>
                    <a:pt x="30" y="73"/>
                    <a:pt x="30" y="73"/>
                  </a:cubicBezTo>
                  <a:lnTo>
                    <a:pt x="30" y="67"/>
                  </a:lnTo>
                  <a:close/>
                  <a:moveTo>
                    <a:pt x="44" y="66"/>
                  </a:moveTo>
                  <a:cubicBezTo>
                    <a:pt x="33" y="67"/>
                    <a:pt x="33" y="67"/>
                    <a:pt x="33" y="67"/>
                  </a:cubicBezTo>
                  <a:cubicBezTo>
                    <a:pt x="33" y="73"/>
                    <a:pt x="33" y="73"/>
                    <a:pt x="33" y="73"/>
                  </a:cubicBezTo>
                  <a:cubicBezTo>
                    <a:pt x="44" y="72"/>
                    <a:pt x="44" y="72"/>
                    <a:pt x="44" y="72"/>
                  </a:cubicBezTo>
                  <a:lnTo>
                    <a:pt x="44" y="66"/>
                  </a:lnTo>
                  <a:close/>
                  <a:moveTo>
                    <a:pt x="57" y="65"/>
                  </a:moveTo>
                  <a:cubicBezTo>
                    <a:pt x="47" y="66"/>
                    <a:pt x="47" y="66"/>
                    <a:pt x="47" y="66"/>
                  </a:cubicBezTo>
                  <a:cubicBezTo>
                    <a:pt x="47" y="72"/>
                    <a:pt x="47" y="72"/>
                    <a:pt x="47" y="72"/>
                  </a:cubicBezTo>
                  <a:cubicBezTo>
                    <a:pt x="57" y="71"/>
                    <a:pt x="57" y="71"/>
                    <a:pt x="57" y="71"/>
                  </a:cubicBezTo>
                  <a:lnTo>
                    <a:pt x="57" y="65"/>
                  </a:lnTo>
                  <a:close/>
                  <a:moveTo>
                    <a:pt x="70" y="64"/>
                  </a:moveTo>
                  <a:cubicBezTo>
                    <a:pt x="60" y="65"/>
                    <a:pt x="60" y="65"/>
                    <a:pt x="60" y="65"/>
                  </a:cubicBezTo>
                  <a:cubicBezTo>
                    <a:pt x="60" y="71"/>
                    <a:pt x="60" y="71"/>
                    <a:pt x="60" y="71"/>
                  </a:cubicBezTo>
                  <a:cubicBezTo>
                    <a:pt x="70" y="70"/>
                    <a:pt x="70" y="70"/>
                    <a:pt x="70" y="70"/>
                  </a:cubicBezTo>
                  <a:lnTo>
                    <a:pt x="70" y="64"/>
                  </a:lnTo>
                  <a:close/>
                  <a:moveTo>
                    <a:pt x="84" y="63"/>
                  </a:moveTo>
                  <a:cubicBezTo>
                    <a:pt x="74" y="64"/>
                    <a:pt x="74" y="64"/>
                    <a:pt x="74" y="64"/>
                  </a:cubicBezTo>
                  <a:cubicBezTo>
                    <a:pt x="74" y="70"/>
                    <a:pt x="74" y="70"/>
                    <a:pt x="74" y="70"/>
                  </a:cubicBezTo>
                  <a:cubicBezTo>
                    <a:pt x="84" y="69"/>
                    <a:pt x="84" y="69"/>
                    <a:pt x="84" y="69"/>
                  </a:cubicBezTo>
                  <a:lnTo>
                    <a:pt x="84" y="63"/>
                  </a:lnTo>
                  <a:close/>
                  <a:moveTo>
                    <a:pt x="97" y="62"/>
                  </a:moveTo>
                  <a:cubicBezTo>
                    <a:pt x="87" y="63"/>
                    <a:pt x="87" y="63"/>
                    <a:pt x="87" y="63"/>
                  </a:cubicBezTo>
                  <a:cubicBezTo>
                    <a:pt x="87" y="69"/>
                    <a:pt x="87" y="69"/>
                    <a:pt x="87" y="69"/>
                  </a:cubicBezTo>
                  <a:cubicBezTo>
                    <a:pt x="97" y="68"/>
                    <a:pt x="97" y="68"/>
                    <a:pt x="97" y="68"/>
                  </a:cubicBezTo>
                  <a:lnTo>
                    <a:pt x="97" y="62"/>
                  </a:lnTo>
                  <a:close/>
                  <a:moveTo>
                    <a:pt x="17" y="78"/>
                  </a:moveTo>
                  <a:cubicBezTo>
                    <a:pt x="6" y="79"/>
                    <a:pt x="6" y="79"/>
                    <a:pt x="6" y="79"/>
                  </a:cubicBezTo>
                  <a:cubicBezTo>
                    <a:pt x="6" y="85"/>
                    <a:pt x="6" y="85"/>
                    <a:pt x="6" y="85"/>
                  </a:cubicBezTo>
                  <a:cubicBezTo>
                    <a:pt x="17" y="84"/>
                    <a:pt x="17" y="84"/>
                    <a:pt x="17" y="84"/>
                  </a:cubicBezTo>
                  <a:lnTo>
                    <a:pt x="17" y="78"/>
                  </a:lnTo>
                  <a:close/>
                  <a:moveTo>
                    <a:pt x="30" y="77"/>
                  </a:moveTo>
                  <a:cubicBezTo>
                    <a:pt x="20" y="78"/>
                    <a:pt x="20" y="78"/>
                    <a:pt x="20" y="78"/>
                  </a:cubicBezTo>
                  <a:cubicBezTo>
                    <a:pt x="20" y="84"/>
                    <a:pt x="20" y="84"/>
                    <a:pt x="20" y="84"/>
                  </a:cubicBezTo>
                  <a:cubicBezTo>
                    <a:pt x="30" y="83"/>
                    <a:pt x="30" y="83"/>
                    <a:pt x="30" y="83"/>
                  </a:cubicBezTo>
                  <a:lnTo>
                    <a:pt x="30" y="77"/>
                  </a:lnTo>
                  <a:close/>
                  <a:moveTo>
                    <a:pt x="44" y="76"/>
                  </a:moveTo>
                  <a:cubicBezTo>
                    <a:pt x="33" y="77"/>
                    <a:pt x="33" y="77"/>
                    <a:pt x="33" y="77"/>
                  </a:cubicBezTo>
                  <a:cubicBezTo>
                    <a:pt x="33" y="83"/>
                    <a:pt x="33" y="83"/>
                    <a:pt x="33" y="83"/>
                  </a:cubicBezTo>
                  <a:cubicBezTo>
                    <a:pt x="44" y="82"/>
                    <a:pt x="44" y="82"/>
                    <a:pt x="44" y="82"/>
                  </a:cubicBezTo>
                  <a:lnTo>
                    <a:pt x="44" y="76"/>
                  </a:lnTo>
                  <a:close/>
                  <a:moveTo>
                    <a:pt x="57" y="75"/>
                  </a:moveTo>
                  <a:cubicBezTo>
                    <a:pt x="47" y="76"/>
                    <a:pt x="47" y="76"/>
                    <a:pt x="47" y="76"/>
                  </a:cubicBezTo>
                  <a:cubicBezTo>
                    <a:pt x="47" y="82"/>
                    <a:pt x="47" y="82"/>
                    <a:pt x="47" y="82"/>
                  </a:cubicBezTo>
                  <a:cubicBezTo>
                    <a:pt x="57" y="82"/>
                    <a:pt x="57" y="82"/>
                    <a:pt x="57" y="82"/>
                  </a:cubicBezTo>
                  <a:lnTo>
                    <a:pt x="57" y="75"/>
                  </a:lnTo>
                  <a:close/>
                  <a:moveTo>
                    <a:pt x="70" y="74"/>
                  </a:moveTo>
                  <a:cubicBezTo>
                    <a:pt x="60" y="75"/>
                    <a:pt x="60" y="75"/>
                    <a:pt x="60" y="75"/>
                  </a:cubicBezTo>
                  <a:cubicBezTo>
                    <a:pt x="60" y="81"/>
                    <a:pt x="60" y="81"/>
                    <a:pt x="60" y="81"/>
                  </a:cubicBezTo>
                  <a:cubicBezTo>
                    <a:pt x="70" y="81"/>
                    <a:pt x="70" y="81"/>
                    <a:pt x="70" y="81"/>
                  </a:cubicBezTo>
                  <a:lnTo>
                    <a:pt x="70" y="74"/>
                  </a:lnTo>
                  <a:close/>
                  <a:moveTo>
                    <a:pt x="84" y="74"/>
                  </a:moveTo>
                  <a:cubicBezTo>
                    <a:pt x="74" y="74"/>
                    <a:pt x="74" y="74"/>
                    <a:pt x="74" y="74"/>
                  </a:cubicBezTo>
                  <a:cubicBezTo>
                    <a:pt x="74" y="80"/>
                    <a:pt x="74" y="80"/>
                    <a:pt x="74" y="80"/>
                  </a:cubicBezTo>
                  <a:cubicBezTo>
                    <a:pt x="84" y="80"/>
                    <a:pt x="84" y="80"/>
                    <a:pt x="84" y="80"/>
                  </a:cubicBezTo>
                  <a:lnTo>
                    <a:pt x="84" y="74"/>
                  </a:lnTo>
                  <a:close/>
                  <a:moveTo>
                    <a:pt x="97" y="73"/>
                  </a:moveTo>
                  <a:cubicBezTo>
                    <a:pt x="87" y="73"/>
                    <a:pt x="87" y="73"/>
                    <a:pt x="87" y="73"/>
                  </a:cubicBezTo>
                  <a:cubicBezTo>
                    <a:pt x="87" y="80"/>
                    <a:pt x="87" y="80"/>
                    <a:pt x="87" y="80"/>
                  </a:cubicBezTo>
                  <a:cubicBezTo>
                    <a:pt x="97" y="79"/>
                    <a:pt x="97" y="79"/>
                    <a:pt x="97" y="79"/>
                  </a:cubicBezTo>
                  <a:lnTo>
                    <a:pt x="97" y="73"/>
                  </a:lnTo>
                  <a:close/>
                  <a:moveTo>
                    <a:pt x="17" y="88"/>
                  </a:moveTo>
                  <a:cubicBezTo>
                    <a:pt x="6" y="89"/>
                    <a:pt x="6" y="89"/>
                    <a:pt x="6" y="89"/>
                  </a:cubicBezTo>
                  <a:cubicBezTo>
                    <a:pt x="6" y="95"/>
                    <a:pt x="6" y="95"/>
                    <a:pt x="6" y="95"/>
                  </a:cubicBezTo>
                  <a:cubicBezTo>
                    <a:pt x="17" y="94"/>
                    <a:pt x="17" y="94"/>
                    <a:pt x="17" y="94"/>
                  </a:cubicBezTo>
                  <a:lnTo>
                    <a:pt x="17" y="88"/>
                  </a:lnTo>
                  <a:close/>
                  <a:moveTo>
                    <a:pt x="30" y="87"/>
                  </a:moveTo>
                  <a:cubicBezTo>
                    <a:pt x="20" y="88"/>
                    <a:pt x="20" y="88"/>
                    <a:pt x="20" y="88"/>
                  </a:cubicBezTo>
                  <a:cubicBezTo>
                    <a:pt x="20" y="94"/>
                    <a:pt x="20" y="94"/>
                    <a:pt x="20" y="94"/>
                  </a:cubicBezTo>
                  <a:cubicBezTo>
                    <a:pt x="30" y="93"/>
                    <a:pt x="30" y="93"/>
                    <a:pt x="30" y="93"/>
                  </a:cubicBezTo>
                  <a:lnTo>
                    <a:pt x="30" y="87"/>
                  </a:lnTo>
                  <a:close/>
                  <a:moveTo>
                    <a:pt x="44" y="87"/>
                  </a:moveTo>
                  <a:cubicBezTo>
                    <a:pt x="33" y="87"/>
                    <a:pt x="33" y="87"/>
                    <a:pt x="33" y="87"/>
                  </a:cubicBezTo>
                  <a:cubicBezTo>
                    <a:pt x="33" y="93"/>
                    <a:pt x="33" y="93"/>
                    <a:pt x="33" y="93"/>
                  </a:cubicBezTo>
                  <a:cubicBezTo>
                    <a:pt x="44" y="93"/>
                    <a:pt x="44" y="93"/>
                    <a:pt x="44" y="93"/>
                  </a:cubicBezTo>
                  <a:lnTo>
                    <a:pt x="44" y="87"/>
                  </a:lnTo>
                  <a:close/>
                  <a:moveTo>
                    <a:pt x="57" y="86"/>
                  </a:moveTo>
                  <a:cubicBezTo>
                    <a:pt x="47" y="86"/>
                    <a:pt x="47" y="86"/>
                    <a:pt x="47" y="86"/>
                  </a:cubicBezTo>
                  <a:cubicBezTo>
                    <a:pt x="47" y="92"/>
                    <a:pt x="47" y="92"/>
                    <a:pt x="47" y="92"/>
                  </a:cubicBezTo>
                  <a:cubicBezTo>
                    <a:pt x="57" y="92"/>
                    <a:pt x="57" y="92"/>
                    <a:pt x="57" y="92"/>
                  </a:cubicBezTo>
                  <a:lnTo>
                    <a:pt x="57" y="86"/>
                  </a:lnTo>
                  <a:close/>
                  <a:moveTo>
                    <a:pt x="70" y="85"/>
                  </a:moveTo>
                  <a:cubicBezTo>
                    <a:pt x="60" y="86"/>
                    <a:pt x="60" y="86"/>
                    <a:pt x="60" y="86"/>
                  </a:cubicBezTo>
                  <a:cubicBezTo>
                    <a:pt x="60" y="92"/>
                    <a:pt x="60" y="92"/>
                    <a:pt x="60" y="92"/>
                  </a:cubicBezTo>
                  <a:cubicBezTo>
                    <a:pt x="70" y="91"/>
                    <a:pt x="70" y="91"/>
                    <a:pt x="70" y="91"/>
                  </a:cubicBezTo>
                  <a:lnTo>
                    <a:pt x="70" y="85"/>
                  </a:lnTo>
                  <a:close/>
                  <a:moveTo>
                    <a:pt x="84" y="84"/>
                  </a:moveTo>
                  <a:cubicBezTo>
                    <a:pt x="74" y="85"/>
                    <a:pt x="74" y="85"/>
                    <a:pt x="74" y="85"/>
                  </a:cubicBezTo>
                  <a:cubicBezTo>
                    <a:pt x="74" y="91"/>
                    <a:pt x="74" y="91"/>
                    <a:pt x="74" y="91"/>
                  </a:cubicBezTo>
                  <a:cubicBezTo>
                    <a:pt x="84" y="90"/>
                    <a:pt x="84" y="90"/>
                    <a:pt x="84" y="90"/>
                  </a:cubicBezTo>
                  <a:lnTo>
                    <a:pt x="84" y="84"/>
                  </a:lnTo>
                  <a:close/>
                  <a:moveTo>
                    <a:pt x="97" y="83"/>
                  </a:moveTo>
                  <a:cubicBezTo>
                    <a:pt x="87" y="84"/>
                    <a:pt x="87" y="84"/>
                    <a:pt x="87" y="84"/>
                  </a:cubicBezTo>
                  <a:cubicBezTo>
                    <a:pt x="87" y="90"/>
                    <a:pt x="87" y="90"/>
                    <a:pt x="87" y="90"/>
                  </a:cubicBezTo>
                  <a:cubicBezTo>
                    <a:pt x="97" y="89"/>
                    <a:pt x="97" y="89"/>
                    <a:pt x="97" y="89"/>
                  </a:cubicBezTo>
                  <a:lnTo>
                    <a:pt x="97" y="83"/>
                  </a:lnTo>
                  <a:close/>
                  <a:moveTo>
                    <a:pt x="17" y="98"/>
                  </a:moveTo>
                  <a:cubicBezTo>
                    <a:pt x="6" y="99"/>
                    <a:pt x="6" y="99"/>
                    <a:pt x="6" y="99"/>
                  </a:cubicBezTo>
                  <a:cubicBezTo>
                    <a:pt x="6" y="105"/>
                    <a:pt x="6" y="105"/>
                    <a:pt x="6" y="105"/>
                  </a:cubicBezTo>
                  <a:cubicBezTo>
                    <a:pt x="17" y="104"/>
                    <a:pt x="17" y="104"/>
                    <a:pt x="17" y="104"/>
                  </a:cubicBezTo>
                  <a:lnTo>
                    <a:pt x="17" y="98"/>
                  </a:lnTo>
                  <a:close/>
                  <a:moveTo>
                    <a:pt x="30" y="98"/>
                  </a:moveTo>
                  <a:cubicBezTo>
                    <a:pt x="20" y="98"/>
                    <a:pt x="20" y="98"/>
                    <a:pt x="20" y="98"/>
                  </a:cubicBezTo>
                  <a:cubicBezTo>
                    <a:pt x="20" y="104"/>
                    <a:pt x="20" y="104"/>
                    <a:pt x="20" y="104"/>
                  </a:cubicBezTo>
                  <a:cubicBezTo>
                    <a:pt x="30" y="104"/>
                    <a:pt x="30" y="104"/>
                    <a:pt x="30" y="104"/>
                  </a:cubicBezTo>
                  <a:lnTo>
                    <a:pt x="30" y="98"/>
                  </a:lnTo>
                  <a:close/>
                  <a:moveTo>
                    <a:pt x="44" y="97"/>
                  </a:moveTo>
                  <a:cubicBezTo>
                    <a:pt x="33" y="97"/>
                    <a:pt x="33" y="97"/>
                    <a:pt x="33" y="97"/>
                  </a:cubicBezTo>
                  <a:cubicBezTo>
                    <a:pt x="33" y="104"/>
                    <a:pt x="33" y="104"/>
                    <a:pt x="33" y="104"/>
                  </a:cubicBezTo>
                  <a:cubicBezTo>
                    <a:pt x="44" y="103"/>
                    <a:pt x="44" y="103"/>
                    <a:pt x="44" y="103"/>
                  </a:cubicBezTo>
                  <a:lnTo>
                    <a:pt x="44" y="97"/>
                  </a:lnTo>
                  <a:close/>
                  <a:moveTo>
                    <a:pt x="57" y="96"/>
                  </a:moveTo>
                  <a:cubicBezTo>
                    <a:pt x="47" y="97"/>
                    <a:pt x="47" y="97"/>
                    <a:pt x="47" y="97"/>
                  </a:cubicBezTo>
                  <a:cubicBezTo>
                    <a:pt x="47" y="103"/>
                    <a:pt x="47" y="103"/>
                    <a:pt x="47" y="103"/>
                  </a:cubicBezTo>
                  <a:cubicBezTo>
                    <a:pt x="57" y="102"/>
                    <a:pt x="57" y="102"/>
                    <a:pt x="57" y="102"/>
                  </a:cubicBezTo>
                  <a:lnTo>
                    <a:pt x="57" y="96"/>
                  </a:lnTo>
                  <a:close/>
                  <a:moveTo>
                    <a:pt x="70" y="95"/>
                  </a:moveTo>
                  <a:cubicBezTo>
                    <a:pt x="60" y="96"/>
                    <a:pt x="60" y="96"/>
                    <a:pt x="60" y="96"/>
                  </a:cubicBezTo>
                  <a:cubicBezTo>
                    <a:pt x="60" y="102"/>
                    <a:pt x="60" y="102"/>
                    <a:pt x="60" y="102"/>
                  </a:cubicBezTo>
                  <a:cubicBezTo>
                    <a:pt x="70" y="101"/>
                    <a:pt x="70" y="101"/>
                    <a:pt x="70" y="101"/>
                  </a:cubicBezTo>
                  <a:lnTo>
                    <a:pt x="70" y="95"/>
                  </a:lnTo>
                  <a:close/>
                  <a:moveTo>
                    <a:pt x="84" y="95"/>
                  </a:moveTo>
                  <a:cubicBezTo>
                    <a:pt x="74" y="95"/>
                    <a:pt x="74" y="95"/>
                    <a:pt x="74" y="95"/>
                  </a:cubicBezTo>
                  <a:cubicBezTo>
                    <a:pt x="74" y="101"/>
                    <a:pt x="74" y="101"/>
                    <a:pt x="74" y="101"/>
                  </a:cubicBezTo>
                  <a:cubicBezTo>
                    <a:pt x="84" y="101"/>
                    <a:pt x="84" y="101"/>
                    <a:pt x="84" y="101"/>
                  </a:cubicBezTo>
                  <a:lnTo>
                    <a:pt x="84" y="95"/>
                  </a:lnTo>
                  <a:close/>
                  <a:moveTo>
                    <a:pt x="97" y="94"/>
                  </a:moveTo>
                  <a:cubicBezTo>
                    <a:pt x="87" y="94"/>
                    <a:pt x="87" y="94"/>
                    <a:pt x="87" y="94"/>
                  </a:cubicBezTo>
                  <a:cubicBezTo>
                    <a:pt x="87" y="101"/>
                    <a:pt x="87" y="101"/>
                    <a:pt x="87" y="101"/>
                  </a:cubicBezTo>
                  <a:cubicBezTo>
                    <a:pt x="97" y="100"/>
                    <a:pt x="97" y="100"/>
                    <a:pt x="97" y="100"/>
                  </a:cubicBezTo>
                  <a:lnTo>
                    <a:pt x="97" y="94"/>
                  </a:lnTo>
                  <a:close/>
                  <a:moveTo>
                    <a:pt x="17" y="109"/>
                  </a:moveTo>
                  <a:cubicBezTo>
                    <a:pt x="6" y="109"/>
                    <a:pt x="6" y="109"/>
                    <a:pt x="6" y="109"/>
                  </a:cubicBezTo>
                  <a:cubicBezTo>
                    <a:pt x="6" y="115"/>
                    <a:pt x="6" y="115"/>
                    <a:pt x="6" y="115"/>
                  </a:cubicBezTo>
                  <a:cubicBezTo>
                    <a:pt x="17" y="115"/>
                    <a:pt x="17" y="115"/>
                    <a:pt x="17" y="115"/>
                  </a:cubicBezTo>
                  <a:lnTo>
                    <a:pt x="17" y="109"/>
                  </a:lnTo>
                  <a:close/>
                  <a:moveTo>
                    <a:pt x="30" y="108"/>
                  </a:moveTo>
                  <a:cubicBezTo>
                    <a:pt x="20" y="108"/>
                    <a:pt x="20" y="108"/>
                    <a:pt x="20" y="108"/>
                  </a:cubicBezTo>
                  <a:cubicBezTo>
                    <a:pt x="20" y="114"/>
                    <a:pt x="20" y="114"/>
                    <a:pt x="20" y="114"/>
                  </a:cubicBezTo>
                  <a:cubicBezTo>
                    <a:pt x="30" y="114"/>
                    <a:pt x="30" y="114"/>
                    <a:pt x="30" y="114"/>
                  </a:cubicBezTo>
                  <a:lnTo>
                    <a:pt x="30" y="108"/>
                  </a:lnTo>
                  <a:close/>
                  <a:moveTo>
                    <a:pt x="44" y="107"/>
                  </a:moveTo>
                  <a:cubicBezTo>
                    <a:pt x="33" y="108"/>
                    <a:pt x="33" y="108"/>
                    <a:pt x="33" y="108"/>
                  </a:cubicBezTo>
                  <a:cubicBezTo>
                    <a:pt x="33" y="114"/>
                    <a:pt x="33" y="114"/>
                    <a:pt x="33" y="114"/>
                  </a:cubicBezTo>
                  <a:cubicBezTo>
                    <a:pt x="44" y="113"/>
                    <a:pt x="44" y="113"/>
                    <a:pt x="44" y="113"/>
                  </a:cubicBezTo>
                  <a:lnTo>
                    <a:pt x="44" y="107"/>
                  </a:lnTo>
                  <a:close/>
                  <a:moveTo>
                    <a:pt x="57" y="106"/>
                  </a:moveTo>
                  <a:cubicBezTo>
                    <a:pt x="47" y="107"/>
                    <a:pt x="47" y="107"/>
                    <a:pt x="47" y="107"/>
                  </a:cubicBezTo>
                  <a:cubicBezTo>
                    <a:pt x="47" y="113"/>
                    <a:pt x="47" y="113"/>
                    <a:pt x="47" y="113"/>
                  </a:cubicBezTo>
                  <a:cubicBezTo>
                    <a:pt x="57" y="113"/>
                    <a:pt x="57" y="113"/>
                    <a:pt x="57" y="113"/>
                  </a:cubicBezTo>
                  <a:lnTo>
                    <a:pt x="57" y="106"/>
                  </a:lnTo>
                  <a:close/>
                  <a:moveTo>
                    <a:pt x="70" y="106"/>
                  </a:moveTo>
                  <a:cubicBezTo>
                    <a:pt x="60" y="106"/>
                    <a:pt x="60" y="106"/>
                    <a:pt x="60" y="106"/>
                  </a:cubicBezTo>
                  <a:cubicBezTo>
                    <a:pt x="60" y="112"/>
                    <a:pt x="60" y="112"/>
                    <a:pt x="60" y="112"/>
                  </a:cubicBezTo>
                  <a:cubicBezTo>
                    <a:pt x="70" y="112"/>
                    <a:pt x="70" y="112"/>
                    <a:pt x="70" y="112"/>
                  </a:cubicBezTo>
                  <a:lnTo>
                    <a:pt x="70" y="106"/>
                  </a:lnTo>
                  <a:close/>
                  <a:moveTo>
                    <a:pt x="84" y="105"/>
                  </a:moveTo>
                  <a:cubicBezTo>
                    <a:pt x="74" y="106"/>
                    <a:pt x="74" y="106"/>
                    <a:pt x="74" y="106"/>
                  </a:cubicBezTo>
                  <a:cubicBezTo>
                    <a:pt x="74" y="112"/>
                    <a:pt x="74" y="112"/>
                    <a:pt x="74" y="112"/>
                  </a:cubicBezTo>
                  <a:cubicBezTo>
                    <a:pt x="84" y="111"/>
                    <a:pt x="84" y="111"/>
                    <a:pt x="84" y="111"/>
                  </a:cubicBezTo>
                  <a:lnTo>
                    <a:pt x="84" y="105"/>
                  </a:lnTo>
                  <a:close/>
                  <a:moveTo>
                    <a:pt x="97" y="104"/>
                  </a:moveTo>
                  <a:cubicBezTo>
                    <a:pt x="87" y="105"/>
                    <a:pt x="87" y="105"/>
                    <a:pt x="87" y="105"/>
                  </a:cubicBezTo>
                  <a:cubicBezTo>
                    <a:pt x="87" y="111"/>
                    <a:pt x="87" y="111"/>
                    <a:pt x="87" y="111"/>
                  </a:cubicBezTo>
                  <a:cubicBezTo>
                    <a:pt x="97" y="111"/>
                    <a:pt x="97" y="111"/>
                    <a:pt x="97" y="111"/>
                  </a:cubicBezTo>
                  <a:lnTo>
                    <a:pt x="97" y="104"/>
                  </a:lnTo>
                  <a:close/>
                  <a:moveTo>
                    <a:pt x="17" y="119"/>
                  </a:moveTo>
                  <a:cubicBezTo>
                    <a:pt x="6" y="119"/>
                    <a:pt x="6" y="119"/>
                    <a:pt x="6" y="119"/>
                  </a:cubicBezTo>
                  <a:cubicBezTo>
                    <a:pt x="6" y="125"/>
                    <a:pt x="6" y="125"/>
                    <a:pt x="6" y="125"/>
                  </a:cubicBezTo>
                  <a:cubicBezTo>
                    <a:pt x="17" y="125"/>
                    <a:pt x="17" y="125"/>
                    <a:pt x="17" y="125"/>
                  </a:cubicBezTo>
                  <a:lnTo>
                    <a:pt x="17" y="119"/>
                  </a:lnTo>
                  <a:close/>
                  <a:moveTo>
                    <a:pt x="30" y="118"/>
                  </a:moveTo>
                  <a:cubicBezTo>
                    <a:pt x="20" y="119"/>
                    <a:pt x="20" y="119"/>
                    <a:pt x="20" y="119"/>
                  </a:cubicBezTo>
                  <a:cubicBezTo>
                    <a:pt x="20" y="125"/>
                    <a:pt x="20" y="125"/>
                    <a:pt x="20" y="125"/>
                  </a:cubicBezTo>
                  <a:cubicBezTo>
                    <a:pt x="30" y="124"/>
                    <a:pt x="30" y="124"/>
                    <a:pt x="30" y="124"/>
                  </a:cubicBezTo>
                  <a:lnTo>
                    <a:pt x="30" y="118"/>
                  </a:lnTo>
                  <a:close/>
                  <a:moveTo>
                    <a:pt x="44" y="117"/>
                  </a:moveTo>
                  <a:cubicBezTo>
                    <a:pt x="33" y="118"/>
                    <a:pt x="33" y="118"/>
                    <a:pt x="33" y="118"/>
                  </a:cubicBezTo>
                  <a:cubicBezTo>
                    <a:pt x="33" y="124"/>
                    <a:pt x="33" y="124"/>
                    <a:pt x="33" y="124"/>
                  </a:cubicBezTo>
                  <a:cubicBezTo>
                    <a:pt x="44" y="124"/>
                    <a:pt x="44" y="124"/>
                    <a:pt x="44" y="124"/>
                  </a:cubicBezTo>
                  <a:lnTo>
                    <a:pt x="44" y="117"/>
                  </a:lnTo>
                  <a:close/>
                  <a:moveTo>
                    <a:pt x="57" y="117"/>
                  </a:moveTo>
                  <a:cubicBezTo>
                    <a:pt x="47" y="117"/>
                    <a:pt x="47" y="117"/>
                    <a:pt x="47" y="117"/>
                  </a:cubicBezTo>
                  <a:cubicBezTo>
                    <a:pt x="47" y="123"/>
                    <a:pt x="47" y="123"/>
                    <a:pt x="47" y="123"/>
                  </a:cubicBezTo>
                  <a:cubicBezTo>
                    <a:pt x="57" y="123"/>
                    <a:pt x="57" y="123"/>
                    <a:pt x="57" y="123"/>
                  </a:cubicBezTo>
                  <a:lnTo>
                    <a:pt x="57" y="117"/>
                  </a:lnTo>
                  <a:close/>
                  <a:moveTo>
                    <a:pt x="70" y="116"/>
                  </a:moveTo>
                  <a:cubicBezTo>
                    <a:pt x="60" y="117"/>
                    <a:pt x="60" y="117"/>
                    <a:pt x="60" y="117"/>
                  </a:cubicBezTo>
                  <a:cubicBezTo>
                    <a:pt x="60" y="123"/>
                    <a:pt x="60" y="123"/>
                    <a:pt x="60" y="123"/>
                  </a:cubicBezTo>
                  <a:cubicBezTo>
                    <a:pt x="70" y="122"/>
                    <a:pt x="70" y="122"/>
                    <a:pt x="70" y="122"/>
                  </a:cubicBezTo>
                  <a:lnTo>
                    <a:pt x="70" y="116"/>
                  </a:lnTo>
                  <a:close/>
                  <a:moveTo>
                    <a:pt x="84" y="115"/>
                  </a:moveTo>
                  <a:cubicBezTo>
                    <a:pt x="74" y="116"/>
                    <a:pt x="74" y="116"/>
                    <a:pt x="74" y="116"/>
                  </a:cubicBezTo>
                  <a:cubicBezTo>
                    <a:pt x="74" y="122"/>
                    <a:pt x="74" y="122"/>
                    <a:pt x="74" y="122"/>
                  </a:cubicBezTo>
                  <a:cubicBezTo>
                    <a:pt x="84" y="122"/>
                    <a:pt x="84" y="122"/>
                    <a:pt x="84" y="122"/>
                  </a:cubicBezTo>
                  <a:lnTo>
                    <a:pt x="84" y="115"/>
                  </a:lnTo>
                  <a:close/>
                  <a:moveTo>
                    <a:pt x="97" y="115"/>
                  </a:moveTo>
                  <a:cubicBezTo>
                    <a:pt x="87" y="115"/>
                    <a:pt x="87" y="115"/>
                    <a:pt x="87" y="115"/>
                  </a:cubicBezTo>
                  <a:cubicBezTo>
                    <a:pt x="87" y="122"/>
                    <a:pt x="87" y="122"/>
                    <a:pt x="87" y="122"/>
                  </a:cubicBezTo>
                  <a:cubicBezTo>
                    <a:pt x="97" y="121"/>
                    <a:pt x="97" y="121"/>
                    <a:pt x="97" y="121"/>
                  </a:cubicBezTo>
                  <a:lnTo>
                    <a:pt x="97" y="115"/>
                  </a:lnTo>
                  <a:close/>
                  <a:moveTo>
                    <a:pt x="17" y="129"/>
                  </a:moveTo>
                  <a:cubicBezTo>
                    <a:pt x="6" y="129"/>
                    <a:pt x="6" y="129"/>
                    <a:pt x="6" y="129"/>
                  </a:cubicBezTo>
                  <a:cubicBezTo>
                    <a:pt x="6" y="135"/>
                    <a:pt x="6" y="135"/>
                    <a:pt x="6" y="135"/>
                  </a:cubicBezTo>
                  <a:cubicBezTo>
                    <a:pt x="17" y="135"/>
                    <a:pt x="17" y="135"/>
                    <a:pt x="17" y="135"/>
                  </a:cubicBezTo>
                  <a:lnTo>
                    <a:pt x="17" y="129"/>
                  </a:lnTo>
                  <a:close/>
                  <a:moveTo>
                    <a:pt x="30" y="128"/>
                  </a:moveTo>
                  <a:cubicBezTo>
                    <a:pt x="20" y="129"/>
                    <a:pt x="20" y="129"/>
                    <a:pt x="20" y="129"/>
                  </a:cubicBezTo>
                  <a:cubicBezTo>
                    <a:pt x="20" y="135"/>
                    <a:pt x="20" y="135"/>
                    <a:pt x="20" y="135"/>
                  </a:cubicBezTo>
                  <a:cubicBezTo>
                    <a:pt x="30" y="134"/>
                    <a:pt x="30" y="134"/>
                    <a:pt x="30" y="134"/>
                  </a:cubicBezTo>
                  <a:lnTo>
                    <a:pt x="30" y="128"/>
                  </a:lnTo>
                  <a:close/>
                  <a:moveTo>
                    <a:pt x="44" y="128"/>
                  </a:moveTo>
                  <a:cubicBezTo>
                    <a:pt x="33" y="128"/>
                    <a:pt x="33" y="128"/>
                    <a:pt x="33" y="128"/>
                  </a:cubicBezTo>
                  <a:cubicBezTo>
                    <a:pt x="33" y="134"/>
                    <a:pt x="33" y="134"/>
                    <a:pt x="33" y="134"/>
                  </a:cubicBezTo>
                  <a:cubicBezTo>
                    <a:pt x="44" y="134"/>
                    <a:pt x="44" y="134"/>
                    <a:pt x="44" y="134"/>
                  </a:cubicBezTo>
                  <a:lnTo>
                    <a:pt x="44" y="128"/>
                  </a:lnTo>
                  <a:close/>
                  <a:moveTo>
                    <a:pt x="57" y="127"/>
                  </a:moveTo>
                  <a:cubicBezTo>
                    <a:pt x="47" y="128"/>
                    <a:pt x="47" y="128"/>
                    <a:pt x="47" y="128"/>
                  </a:cubicBezTo>
                  <a:cubicBezTo>
                    <a:pt x="47" y="134"/>
                    <a:pt x="47" y="134"/>
                    <a:pt x="47" y="134"/>
                  </a:cubicBezTo>
                  <a:cubicBezTo>
                    <a:pt x="57" y="133"/>
                    <a:pt x="57" y="133"/>
                    <a:pt x="57" y="133"/>
                  </a:cubicBezTo>
                  <a:lnTo>
                    <a:pt x="57" y="127"/>
                  </a:lnTo>
                  <a:close/>
                  <a:moveTo>
                    <a:pt x="70" y="127"/>
                  </a:moveTo>
                  <a:cubicBezTo>
                    <a:pt x="60" y="127"/>
                    <a:pt x="60" y="127"/>
                    <a:pt x="60" y="127"/>
                  </a:cubicBezTo>
                  <a:cubicBezTo>
                    <a:pt x="60" y="133"/>
                    <a:pt x="60" y="133"/>
                    <a:pt x="60" y="133"/>
                  </a:cubicBezTo>
                  <a:cubicBezTo>
                    <a:pt x="70" y="133"/>
                    <a:pt x="70" y="133"/>
                    <a:pt x="70" y="133"/>
                  </a:cubicBezTo>
                  <a:lnTo>
                    <a:pt x="70" y="127"/>
                  </a:lnTo>
                  <a:close/>
                  <a:moveTo>
                    <a:pt x="84" y="126"/>
                  </a:moveTo>
                  <a:cubicBezTo>
                    <a:pt x="74" y="126"/>
                    <a:pt x="74" y="126"/>
                    <a:pt x="74" y="126"/>
                  </a:cubicBezTo>
                  <a:cubicBezTo>
                    <a:pt x="74" y="133"/>
                    <a:pt x="74" y="133"/>
                    <a:pt x="74" y="133"/>
                  </a:cubicBezTo>
                  <a:cubicBezTo>
                    <a:pt x="84" y="132"/>
                    <a:pt x="84" y="132"/>
                    <a:pt x="84" y="132"/>
                  </a:cubicBezTo>
                  <a:lnTo>
                    <a:pt x="84" y="126"/>
                  </a:lnTo>
                  <a:close/>
                  <a:moveTo>
                    <a:pt x="97" y="125"/>
                  </a:moveTo>
                  <a:cubicBezTo>
                    <a:pt x="87" y="126"/>
                    <a:pt x="87" y="126"/>
                    <a:pt x="87" y="126"/>
                  </a:cubicBezTo>
                  <a:cubicBezTo>
                    <a:pt x="87" y="132"/>
                    <a:pt x="87" y="132"/>
                    <a:pt x="87" y="132"/>
                  </a:cubicBezTo>
                  <a:cubicBezTo>
                    <a:pt x="97" y="132"/>
                    <a:pt x="97" y="132"/>
                    <a:pt x="97" y="132"/>
                  </a:cubicBezTo>
                  <a:lnTo>
                    <a:pt x="97" y="125"/>
                  </a:lnTo>
                  <a:close/>
                  <a:moveTo>
                    <a:pt x="17" y="139"/>
                  </a:moveTo>
                  <a:cubicBezTo>
                    <a:pt x="6" y="139"/>
                    <a:pt x="6" y="139"/>
                    <a:pt x="6" y="139"/>
                  </a:cubicBezTo>
                  <a:cubicBezTo>
                    <a:pt x="6" y="146"/>
                    <a:pt x="6" y="146"/>
                    <a:pt x="6" y="146"/>
                  </a:cubicBezTo>
                  <a:cubicBezTo>
                    <a:pt x="17" y="145"/>
                    <a:pt x="17" y="145"/>
                    <a:pt x="17" y="145"/>
                  </a:cubicBezTo>
                  <a:lnTo>
                    <a:pt x="17" y="139"/>
                  </a:lnTo>
                  <a:close/>
                  <a:moveTo>
                    <a:pt x="30" y="139"/>
                  </a:moveTo>
                  <a:cubicBezTo>
                    <a:pt x="20" y="139"/>
                    <a:pt x="20" y="139"/>
                    <a:pt x="20" y="139"/>
                  </a:cubicBezTo>
                  <a:cubicBezTo>
                    <a:pt x="20" y="145"/>
                    <a:pt x="20" y="145"/>
                    <a:pt x="20" y="145"/>
                  </a:cubicBezTo>
                  <a:cubicBezTo>
                    <a:pt x="30" y="145"/>
                    <a:pt x="30" y="145"/>
                    <a:pt x="30" y="145"/>
                  </a:cubicBezTo>
                  <a:lnTo>
                    <a:pt x="30" y="139"/>
                  </a:lnTo>
                  <a:close/>
                  <a:moveTo>
                    <a:pt x="44" y="138"/>
                  </a:moveTo>
                  <a:cubicBezTo>
                    <a:pt x="33" y="138"/>
                    <a:pt x="33" y="138"/>
                    <a:pt x="33" y="138"/>
                  </a:cubicBezTo>
                  <a:cubicBezTo>
                    <a:pt x="33" y="145"/>
                    <a:pt x="33" y="145"/>
                    <a:pt x="33" y="145"/>
                  </a:cubicBezTo>
                  <a:cubicBezTo>
                    <a:pt x="44" y="144"/>
                    <a:pt x="44" y="144"/>
                    <a:pt x="44" y="144"/>
                  </a:cubicBezTo>
                  <a:lnTo>
                    <a:pt x="44" y="138"/>
                  </a:lnTo>
                  <a:close/>
                  <a:moveTo>
                    <a:pt x="57" y="137"/>
                  </a:moveTo>
                  <a:cubicBezTo>
                    <a:pt x="47" y="138"/>
                    <a:pt x="47" y="138"/>
                    <a:pt x="47" y="138"/>
                  </a:cubicBezTo>
                  <a:cubicBezTo>
                    <a:pt x="47" y="144"/>
                    <a:pt x="47" y="144"/>
                    <a:pt x="47" y="144"/>
                  </a:cubicBezTo>
                  <a:cubicBezTo>
                    <a:pt x="57" y="144"/>
                    <a:pt x="57" y="144"/>
                    <a:pt x="57" y="144"/>
                  </a:cubicBezTo>
                  <a:lnTo>
                    <a:pt x="57" y="137"/>
                  </a:lnTo>
                  <a:close/>
                  <a:moveTo>
                    <a:pt x="70" y="137"/>
                  </a:moveTo>
                  <a:cubicBezTo>
                    <a:pt x="60" y="137"/>
                    <a:pt x="60" y="137"/>
                    <a:pt x="60" y="137"/>
                  </a:cubicBezTo>
                  <a:cubicBezTo>
                    <a:pt x="60" y="144"/>
                    <a:pt x="60" y="144"/>
                    <a:pt x="60" y="144"/>
                  </a:cubicBezTo>
                  <a:cubicBezTo>
                    <a:pt x="70" y="143"/>
                    <a:pt x="70" y="143"/>
                    <a:pt x="70" y="143"/>
                  </a:cubicBezTo>
                  <a:lnTo>
                    <a:pt x="70" y="137"/>
                  </a:lnTo>
                  <a:close/>
                  <a:moveTo>
                    <a:pt x="84" y="136"/>
                  </a:moveTo>
                  <a:cubicBezTo>
                    <a:pt x="74" y="137"/>
                    <a:pt x="74" y="137"/>
                    <a:pt x="74" y="137"/>
                  </a:cubicBezTo>
                  <a:cubicBezTo>
                    <a:pt x="74" y="143"/>
                    <a:pt x="74" y="143"/>
                    <a:pt x="74" y="143"/>
                  </a:cubicBezTo>
                  <a:cubicBezTo>
                    <a:pt x="84" y="143"/>
                    <a:pt x="84" y="143"/>
                    <a:pt x="84" y="143"/>
                  </a:cubicBezTo>
                  <a:lnTo>
                    <a:pt x="84" y="136"/>
                  </a:lnTo>
                  <a:close/>
                  <a:moveTo>
                    <a:pt x="97" y="136"/>
                  </a:moveTo>
                  <a:cubicBezTo>
                    <a:pt x="87" y="136"/>
                    <a:pt x="87" y="136"/>
                    <a:pt x="87" y="136"/>
                  </a:cubicBezTo>
                  <a:cubicBezTo>
                    <a:pt x="87" y="143"/>
                    <a:pt x="87" y="143"/>
                    <a:pt x="87" y="143"/>
                  </a:cubicBezTo>
                  <a:cubicBezTo>
                    <a:pt x="97" y="142"/>
                    <a:pt x="97" y="142"/>
                    <a:pt x="97" y="142"/>
                  </a:cubicBezTo>
                  <a:lnTo>
                    <a:pt x="97" y="136"/>
                  </a:lnTo>
                  <a:close/>
                  <a:moveTo>
                    <a:pt x="17" y="149"/>
                  </a:moveTo>
                  <a:cubicBezTo>
                    <a:pt x="6" y="150"/>
                    <a:pt x="6" y="150"/>
                    <a:pt x="6" y="150"/>
                  </a:cubicBezTo>
                  <a:cubicBezTo>
                    <a:pt x="6" y="156"/>
                    <a:pt x="6" y="156"/>
                    <a:pt x="6" y="156"/>
                  </a:cubicBezTo>
                  <a:cubicBezTo>
                    <a:pt x="17" y="155"/>
                    <a:pt x="17" y="155"/>
                    <a:pt x="17" y="155"/>
                  </a:cubicBezTo>
                  <a:lnTo>
                    <a:pt x="17" y="149"/>
                  </a:lnTo>
                  <a:close/>
                  <a:moveTo>
                    <a:pt x="30" y="149"/>
                  </a:moveTo>
                  <a:cubicBezTo>
                    <a:pt x="20" y="149"/>
                    <a:pt x="20" y="149"/>
                    <a:pt x="20" y="149"/>
                  </a:cubicBezTo>
                  <a:cubicBezTo>
                    <a:pt x="20" y="155"/>
                    <a:pt x="20" y="155"/>
                    <a:pt x="20" y="155"/>
                  </a:cubicBezTo>
                  <a:cubicBezTo>
                    <a:pt x="30" y="155"/>
                    <a:pt x="30" y="155"/>
                    <a:pt x="30" y="155"/>
                  </a:cubicBezTo>
                  <a:lnTo>
                    <a:pt x="30" y="149"/>
                  </a:lnTo>
                  <a:close/>
                  <a:moveTo>
                    <a:pt x="44" y="148"/>
                  </a:moveTo>
                  <a:cubicBezTo>
                    <a:pt x="33" y="149"/>
                    <a:pt x="33" y="149"/>
                    <a:pt x="33" y="149"/>
                  </a:cubicBezTo>
                  <a:cubicBezTo>
                    <a:pt x="33" y="155"/>
                    <a:pt x="33" y="155"/>
                    <a:pt x="33" y="155"/>
                  </a:cubicBezTo>
                  <a:cubicBezTo>
                    <a:pt x="44" y="154"/>
                    <a:pt x="44" y="154"/>
                    <a:pt x="44" y="154"/>
                  </a:cubicBezTo>
                  <a:lnTo>
                    <a:pt x="44" y="148"/>
                  </a:lnTo>
                  <a:close/>
                  <a:moveTo>
                    <a:pt x="57" y="148"/>
                  </a:moveTo>
                  <a:cubicBezTo>
                    <a:pt x="47" y="148"/>
                    <a:pt x="47" y="148"/>
                    <a:pt x="47" y="148"/>
                  </a:cubicBezTo>
                  <a:cubicBezTo>
                    <a:pt x="47" y="154"/>
                    <a:pt x="47" y="154"/>
                    <a:pt x="47" y="154"/>
                  </a:cubicBezTo>
                  <a:cubicBezTo>
                    <a:pt x="57" y="154"/>
                    <a:pt x="57" y="154"/>
                    <a:pt x="57" y="154"/>
                  </a:cubicBezTo>
                  <a:lnTo>
                    <a:pt x="57" y="148"/>
                  </a:lnTo>
                  <a:close/>
                  <a:moveTo>
                    <a:pt x="70" y="147"/>
                  </a:moveTo>
                  <a:cubicBezTo>
                    <a:pt x="60" y="148"/>
                    <a:pt x="60" y="148"/>
                    <a:pt x="60" y="148"/>
                  </a:cubicBezTo>
                  <a:cubicBezTo>
                    <a:pt x="60" y="154"/>
                    <a:pt x="60" y="154"/>
                    <a:pt x="60" y="154"/>
                  </a:cubicBezTo>
                  <a:cubicBezTo>
                    <a:pt x="70" y="154"/>
                    <a:pt x="70" y="154"/>
                    <a:pt x="70" y="154"/>
                  </a:cubicBezTo>
                  <a:lnTo>
                    <a:pt x="70" y="147"/>
                  </a:lnTo>
                  <a:close/>
                  <a:moveTo>
                    <a:pt x="84" y="147"/>
                  </a:moveTo>
                  <a:cubicBezTo>
                    <a:pt x="74" y="147"/>
                    <a:pt x="74" y="147"/>
                    <a:pt x="74" y="147"/>
                  </a:cubicBezTo>
                  <a:cubicBezTo>
                    <a:pt x="74" y="153"/>
                    <a:pt x="74" y="153"/>
                    <a:pt x="74" y="153"/>
                  </a:cubicBezTo>
                  <a:cubicBezTo>
                    <a:pt x="84" y="153"/>
                    <a:pt x="84" y="153"/>
                    <a:pt x="84" y="153"/>
                  </a:cubicBezTo>
                  <a:lnTo>
                    <a:pt x="84" y="147"/>
                  </a:lnTo>
                  <a:close/>
                  <a:moveTo>
                    <a:pt x="97" y="146"/>
                  </a:moveTo>
                  <a:cubicBezTo>
                    <a:pt x="87" y="147"/>
                    <a:pt x="87" y="147"/>
                    <a:pt x="87" y="147"/>
                  </a:cubicBezTo>
                  <a:cubicBezTo>
                    <a:pt x="87" y="153"/>
                    <a:pt x="87" y="153"/>
                    <a:pt x="87" y="153"/>
                  </a:cubicBezTo>
                  <a:cubicBezTo>
                    <a:pt x="97" y="153"/>
                    <a:pt x="97" y="153"/>
                    <a:pt x="97" y="153"/>
                  </a:cubicBezTo>
                  <a:lnTo>
                    <a:pt x="97" y="146"/>
                  </a:lnTo>
                  <a:close/>
                  <a:moveTo>
                    <a:pt x="17" y="159"/>
                  </a:moveTo>
                  <a:cubicBezTo>
                    <a:pt x="6" y="160"/>
                    <a:pt x="6" y="160"/>
                    <a:pt x="6" y="160"/>
                  </a:cubicBezTo>
                  <a:cubicBezTo>
                    <a:pt x="6" y="166"/>
                    <a:pt x="6" y="166"/>
                    <a:pt x="6" y="166"/>
                  </a:cubicBezTo>
                  <a:cubicBezTo>
                    <a:pt x="17" y="165"/>
                    <a:pt x="17" y="165"/>
                    <a:pt x="17" y="165"/>
                  </a:cubicBezTo>
                  <a:lnTo>
                    <a:pt x="17" y="159"/>
                  </a:lnTo>
                  <a:close/>
                  <a:moveTo>
                    <a:pt x="30" y="159"/>
                  </a:moveTo>
                  <a:cubicBezTo>
                    <a:pt x="20" y="159"/>
                    <a:pt x="20" y="159"/>
                    <a:pt x="20" y="159"/>
                  </a:cubicBezTo>
                  <a:cubicBezTo>
                    <a:pt x="20" y="165"/>
                    <a:pt x="20" y="165"/>
                    <a:pt x="20" y="165"/>
                  </a:cubicBezTo>
                  <a:cubicBezTo>
                    <a:pt x="30" y="165"/>
                    <a:pt x="30" y="165"/>
                    <a:pt x="30" y="165"/>
                  </a:cubicBezTo>
                  <a:lnTo>
                    <a:pt x="30" y="159"/>
                  </a:lnTo>
                  <a:close/>
                  <a:moveTo>
                    <a:pt x="44" y="159"/>
                  </a:moveTo>
                  <a:cubicBezTo>
                    <a:pt x="33" y="159"/>
                    <a:pt x="33" y="159"/>
                    <a:pt x="33" y="159"/>
                  </a:cubicBezTo>
                  <a:cubicBezTo>
                    <a:pt x="33" y="165"/>
                    <a:pt x="33" y="165"/>
                    <a:pt x="33" y="165"/>
                  </a:cubicBezTo>
                  <a:cubicBezTo>
                    <a:pt x="44" y="165"/>
                    <a:pt x="44" y="165"/>
                    <a:pt x="44" y="165"/>
                  </a:cubicBezTo>
                  <a:lnTo>
                    <a:pt x="44" y="159"/>
                  </a:lnTo>
                  <a:close/>
                  <a:moveTo>
                    <a:pt x="57" y="158"/>
                  </a:moveTo>
                  <a:cubicBezTo>
                    <a:pt x="47" y="159"/>
                    <a:pt x="47" y="159"/>
                    <a:pt x="47" y="159"/>
                  </a:cubicBezTo>
                  <a:cubicBezTo>
                    <a:pt x="47" y="165"/>
                    <a:pt x="47" y="165"/>
                    <a:pt x="47" y="165"/>
                  </a:cubicBezTo>
                  <a:cubicBezTo>
                    <a:pt x="57" y="164"/>
                    <a:pt x="57" y="164"/>
                    <a:pt x="57" y="164"/>
                  </a:cubicBezTo>
                  <a:lnTo>
                    <a:pt x="57" y="158"/>
                  </a:lnTo>
                  <a:close/>
                  <a:moveTo>
                    <a:pt x="70" y="158"/>
                  </a:moveTo>
                  <a:cubicBezTo>
                    <a:pt x="60" y="158"/>
                    <a:pt x="60" y="158"/>
                    <a:pt x="60" y="158"/>
                  </a:cubicBezTo>
                  <a:cubicBezTo>
                    <a:pt x="60" y="164"/>
                    <a:pt x="60" y="164"/>
                    <a:pt x="60" y="164"/>
                  </a:cubicBezTo>
                  <a:cubicBezTo>
                    <a:pt x="70" y="164"/>
                    <a:pt x="70" y="164"/>
                    <a:pt x="70" y="164"/>
                  </a:cubicBezTo>
                  <a:lnTo>
                    <a:pt x="70" y="158"/>
                  </a:lnTo>
                  <a:close/>
                  <a:moveTo>
                    <a:pt x="84" y="157"/>
                  </a:moveTo>
                  <a:cubicBezTo>
                    <a:pt x="74" y="158"/>
                    <a:pt x="74" y="158"/>
                    <a:pt x="74" y="158"/>
                  </a:cubicBezTo>
                  <a:cubicBezTo>
                    <a:pt x="74" y="164"/>
                    <a:pt x="74" y="164"/>
                    <a:pt x="74" y="164"/>
                  </a:cubicBezTo>
                  <a:cubicBezTo>
                    <a:pt x="84" y="164"/>
                    <a:pt x="84" y="164"/>
                    <a:pt x="84" y="164"/>
                  </a:cubicBezTo>
                  <a:lnTo>
                    <a:pt x="84" y="157"/>
                  </a:lnTo>
                  <a:close/>
                  <a:moveTo>
                    <a:pt x="97" y="157"/>
                  </a:moveTo>
                  <a:cubicBezTo>
                    <a:pt x="87" y="157"/>
                    <a:pt x="87" y="157"/>
                    <a:pt x="87" y="157"/>
                  </a:cubicBezTo>
                  <a:cubicBezTo>
                    <a:pt x="87" y="164"/>
                    <a:pt x="87" y="164"/>
                    <a:pt x="87" y="164"/>
                  </a:cubicBezTo>
                  <a:cubicBezTo>
                    <a:pt x="97" y="163"/>
                    <a:pt x="97" y="163"/>
                    <a:pt x="97" y="163"/>
                  </a:cubicBezTo>
                  <a:lnTo>
                    <a:pt x="97" y="157"/>
                  </a:lnTo>
                  <a:close/>
                  <a:moveTo>
                    <a:pt x="17" y="170"/>
                  </a:moveTo>
                  <a:cubicBezTo>
                    <a:pt x="6" y="170"/>
                    <a:pt x="6" y="170"/>
                    <a:pt x="6" y="170"/>
                  </a:cubicBezTo>
                  <a:cubicBezTo>
                    <a:pt x="6" y="176"/>
                    <a:pt x="6" y="176"/>
                    <a:pt x="6" y="176"/>
                  </a:cubicBezTo>
                  <a:cubicBezTo>
                    <a:pt x="17" y="176"/>
                    <a:pt x="17" y="176"/>
                    <a:pt x="17" y="176"/>
                  </a:cubicBezTo>
                  <a:lnTo>
                    <a:pt x="17" y="170"/>
                  </a:lnTo>
                  <a:close/>
                  <a:moveTo>
                    <a:pt x="30" y="169"/>
                  </a:moveTo>
                  <a:cubicBezTo>
                    <a:pt x="20" y="170"/>
                    <a:pt x="20" y="170"/>
                    <a:pt x="20" y="170"/>
                  </a:cubicBezTo>
                  <a:cubicBezTo>
                    <a:pt x="20" y="176"/>
                    <a:pt x="20" y="176"/>
                    <a:pt x="20" y="176"/>
                  </a:cubicBezTo>
                  <a:cubicBezTo>
                    <a:pt x="30" y="175"/>
                    <a:pt x="30" y="175"/>
                    <a:pt x="30" y="175"/>
                  </a:cubicBezTo>
                  <a:lnTo>
                    <a:pt x="30" y="169"/>
                  </a:lnTo>
                  <a:close/>
                  <a:moveTo>
                    <a:pt x="44" y="169"/>
                  </a:moveTo>
                  <a:cubicBezTo>
                    <a:pt x="33" y="169"/>
                    <a:pt x="33" y="169"/>
                    <a:pt x="33" y="169"/>
                  </a:cubicBezTo>
                  <a:cubicBezTo>
                    <a:pt x="33" y="175"/>
                    <a:pt x="33" y="175"/>
                    <a:pt x="33" y="175"/>
                  </a:cubicBezTo>
                  <a:cubicBezTo>
                    <a:pt x="44" y="175"/>
                    <a:pt x="44" y="175"/>
                    <a:pt x="44" y="175"/>
                  </a:cubicBezTo>
                  <a:lnTo>
                    <a:pt x="44" y="169"/>
                  </a:lnTo>
                  <a:close/>
                  <a:moveTo>
                    <a:pt x="57" y="169"/>
                  </a:moveTo>
                  <a:cubicBezTo>
                    <a:pt x="47" y="169"/>
                    <a:pt x="47" y="169"/>
                    <a:pt x="47" y="169"/>
                  </a:cubicBezTo>
                  <a:cubicBezTo>
                    <a:pt x="47" y="175"/>
                    <a:pt x="47" y="175"/>
                    <a:pt x="47" y="175"/>
                  </a:cubicBezTo>
                  <a:cubicBezTo>
                    <a:pt x="57" y="175"/>
                    <a:pt x="57" y="175"/>
                    <a:pt x="57" y="175"/>
                  </a:cubicBezTo>
                  <a:lnTo>
                    <a:pt x="57" y="169"/>
                  </a:lnTo>
                  <a:close/>
                  <a:moveTo>
                    <a:pt x="70" y="168"/>
                  </a:moveTo>
                  <a:cubicBezTo>
                    <a:pt x="60" y="168"/>
                    <a:pt x="60" y="168"/>
                    <a:pt x="60" y="168"/>
                  </a:cubicBezTo>
                  <a:cubicBezTo>
                    <a:pt x="60" y="175"/>
                    <a:pt x="60" y="175"/>
                    <a:pt x="60" y="175"/>
                  </a:cubicBezTo>
                  <a:cubicBezTo>
                    <a:pt x="70" y="174"/>
                    <a:pt x="70" y="174"/>
                    <a:pt x="70" y="174"/>
                  </a:cubicBezTo>
                  <a:lnTo>
                    <a:pt x="70" y="168"/>
                  </a:lnTo>
                  <a:close/>
                  <a:moveTo>
                    <a:pt x="84" y="168"/>
                  </a:moveTo>
                  <a:cubicBezTo>
                    <a:pt x="74" y="168"/>
                    <a:pt x="74" y="168"/>
                    <a:pt x="74" y="168"/>
                  </a:cubicBezTo>
                  <a:cubicBezTo>
                    <a:pt x="74" y="174"/>
                    <a:pt x="74" y="174"/>
                    <a:pt x="74" y="174"/>
                  </a:cubicBezTo>
                  <a:cubicBezTo>
                    <a:pt x="84" y="174"/>
                    <a:pt x="84" y="174"/>
                    <a:pt x="84" y="174"/>
                  </a:cubicBezTo>
                  <a:lnTo>
                    <a:pt x="84" y="168"/>
                  </a:lnTo>
                  <a:close/>
                  <a:moveTo>
                    <a:pt x="97" y="167"/>
                  </a:moveTo>
                  <a:cubicBezTo>
                    <a:pt x="87" y="168"/>
                    <a:pt x="87" y="168"/>
                    <a:pt x="87" y="168"/>
                  </a:cubicBezTo>
                  <a:cubicBezTo>
                    <a:pt x="87" y="174"/>
                    <a:pt x="87" y="174"/>
                    <a:pt x="87" y="174"/>
                  </a:cubicBezTo>
                  <a:cubicBezTo>
                    <a:pt x="97" y="174"/>
                    <a:pt x="97" y="174"/>
                    <a:pt x="97" y="174"/>
                  </a:cubicBezTo>
                  <a:lnTo>
                    <a:pt x="97" y="167"/>
                  </a:lnTo>
                  <a:close/>
                  <a:moveTo>
                    <a:pt x="17" y="180"/>
                  </a:moveTo>
                  <a:cubicBezTo>
                    <a:pt x="6" y="180"/>
                    <a:pt x="6" y="180"/>
                    <a:pt x="6" y="180"/>
                  </a:cubicBezTo>
                  <a:cubicBezTo>
                    <a:pt x="6" y="186"/>
                    <a:pt x="6" y="186"/>
                    <a:pt x="6" y="186"/>
                  </a:cubicBezTo>
                  <a:cubicBezTo>
                    <a:pt x="17" y="186"/>
                    <a:pt x="17" y="186"/>
                    <a:pt x="17" y="186"/>
                  </a:cubicBezTo>
                  <a:lnTo>
                    <a:pt x="17" y="180"/>
                  </a:lnTo>
                  <a:close/>
                  <a:moveTo>
                    <a:pt x="30" y="180"/>
                  </a:moveTo>
                  <a:cubicBezTo>
                    <a:pt x="20" y="180"/>
                    <a:pt x="20" y="180"/>
                    <a:pt x="20" y="180"/>
                  </a:cubicBezTo>
                  <a:cubicBezTo>
                    <a:pt x="20" y="186"/>
                    <a:pt x="20" y="186"/>
                    <a:pt x="20" y="186"/>
                  </a:cubicBezTo>
                  <a:cubicBezTo>
                    <a:pt x="30" y="186"/>
                    <a:pt x="30" y="186"/>
                    <a:pt x="30" y="186"/>
                  </a:cubicBezTo>
                  <a:lnTo>
                    <a:pt x="30" y="180"/>
                  </a:lnTo>
                  <a:close/>
                  <a:moveTo>
                    <a:pt x="44" y="179"/>
                  </a:moveTo>
                  <a:cubicBezTo>
                    <a:pt x="33" y="179"/>
                    <a:pt x="33" y="179"/>
                    <a:pt x="33" y="179"/>
                  </a:cubicBezTo>
                  <a:cubicBezTo>
                    <a:pt x="33" y="186"/>
                    <a:pt x="33" y="186"/>
                    <a:pt x="33" y="186"/>
                  </a:cubicBezTo>
                  <a:cubicBezTo>
                    <a:pt x="44" y="185"/>
                    <a:pt x="44" y="185"/>
                    <a:pt x="44" y="185"/>
                  </a:cubicBezTo>
                  <a:lnTo>
                    <a:pt x="44" y="179"/>
                  </a:lnTo>
                  <a:close/>
                  <a:moveTo>
                    <a:pt x="57" y="179"/>
                  </a:moveTo>
                  <a:cubicBezTo>
                    <a:pt x="47" y="179"/>
                    <a:pt x="47" y="179"/>
                    <a:pt x="47" y="179"/>
                  </a:cubicBezTo>
                  <a:cubicBezTo>
                    <a:pt x="47" y="185"/>
                    <a:pt x="47" y="185"/>
                    <a:pt x="47" y="185"/>
                  </a:cubicBezTo>
                  <a:cubicBezTo>
                    <a:pt x="57" y="185"/>
                    <a:pt x="57" y="185"/>
                    <a:pt x="57" y="185"/>
                  </a:cubicBezTo>
                  <a:lnTo>
                    <a:pt x="57" y="179"/>
                  </a:lnTo>
                  <a:close/>
                  <a:moveTo>
                    <a:pt x="70" y="179"/>
                  </a:moveTo>
                  <a:cubicBezTo>
                    <a:pt x="60" y="179"/>
                    <a:pt x="60" y="179"/>
                    <a:pt x="60" y="179"/>
                  </a:cubicBezTo>
                  <a:cubicBezTo>
                    <a:pt x="60" y="185"/>
                    <a:pt x="60" y="185"/>
                    <a:pt x="60" y="185"/>
                  </a:cubicBezTo>
                  <a:cubicBezTo>
                    <a:pt x="70" y="185"/>
                    <a:pt x="70" y="185"/>
                    <a:pt x="70" y="185"/>
                  </a:cubicBezTo>
                  <a:lnTo>
                    <a:pt x="70" y="179"/>
                  </a:lnTo>
                  <a:close/>
                  <a:moveTo>
                    <a:pt x="84" y="178"/>
                  </a:moveTo>
                  <a:cubicBezTo>
                    <a:pt x="74" y="179"/>
                    <a:pt x="74" y="179"/>
                    <a:pt x="74" y="179"/>
                  </a:cubicBezTo>
                  <a:cubicBezTo>
                    <a:pt x="74" y="185"/>
                    <a:pt x="74" y="185"/>
                    <a:pt x="74" y="185"/>
                  </a:cubicBezTo>
                  <a:cubicBezTo>
                    <a:pt x="84" y="185"/>
                    <a:pt x="84" y="185"/>
                    <a:pt x="84" y="185"/>
                  </a:cubicBezTo>
                  <a:lnTo>
                    <a:pt x="84" y="178"/>
                  </a:lnTo>
                  <a:close/>
                  <a:moveTo>
                    <a:pt x="97" y="178"/>
                  </a:moveTo>
                  <a:cubicBezTo>
                    <a:pt x="87" y="178"/>
                    <a:pt x="87" y="178"/>
                    <a:pt x="87" y="178"/>
                  </a:cubicBezTo>
                  <a:cubicBezTo>
                    <a:pt x="87" y="184"/>
                    <a:pt x="87" y="184"/>
                    <a:pt x="87" y="184"/>
                  </a:cubicBezTo>
                  <a:cubicBezTo>
                    <a:pt x="97" y="184"/>
                    <a:pt x="97" y="184"/>
                    <a:pt x="97" y="184"/>
                  </a:cubicBezTo>
                  <a:lnTo>
                    <a:pt x="97" y="178"/>
                  </a:lnTo>
                  <a:close/>
                  <a:moveTo>
                    <a:pt x="17" y="190"/>
                  </a:moveTo>
                  <a:cubicBezTo>
                    <a:pt x="6" y="190"/>
                    <a:pt x="6" y="190"/>
                    <a:pt x="6" y="190"/>
                  </a:cubicBezTo>
                  <a:cubicBezTo>
                    <a:pt x="6" y="196"/>
                    <a:pt x="6" y="196"/>
                    <a:pt x="6" y="196"/>
                  </a:cubicBezTo>
                  <a:cubicBezTo>
                    <a:pt x="17" y="196"/>
                    <a:pt x="17" y="196"/>
                    <a:pt x="17" y="196"/>
                  </a:cubicBezTo>
                  <a:lnTo>
                    <a:pt x="17" y="190"/>
                  </a:lnTo>
                  <a:close/>
                  <a:moveTo>
                    <a:pt x="30" y="190"/>
                  </a:moveTo>
                  <a:cubicBezTo>
                    <a:pt x="20" y="190"/>
                    <a:pt x="20" y="190"/>
                    <a:pt x="20" y="190"/>
                  </a:cubicBezTo>
                  <a:cubicBezTo>
                    <a:pt x="20" y="196"/>
                    <a:pt x="20" y="196"/>
                    <a:pt x="20" y="196"/>
                  </a:cubicBezTo>
                  <a:cubicBezTo>
                    <a:pt x="30" y="196"/>
                    <a:pt x="30" y="196"/>
                    <a:pt x="30" y="196"/>
                  </a:cubicBezTo>
                  <a:lnTo>
                    <a:pt x="30" y="190"/>
                  </a:lnTo>
                  <a:close/>
                  <a:moveTo>
                    <a:pt x="44" y="189"/>
                  </a:moveTo>
                  <a:cubicBezTo>
                    <a:pt x="33" y="190"/>
                    <a:pt x="33" y="190"/>
                    <a:pt x="33" y="190"/>
                  </a:cubicBezTo>
                  <a:cubicBezTo>
                    <a:pt x="33" y="196"/>
                    <a:pt x="33" y="196"/>
                    <a:pt x="33" y="196"/>
                  </a:cubicBezTo>
                  <a:cubicBezTo>
                    <a:pt x="44" y="196"/>
                    <a:pt x="44" y="196"/>
                    <a:pt x="44" y="196"/>
                  </a:cubicBezTo>
                  <a:lnTo>
                    <a:pt x="44" y="189"/>
                  </a:lnTo>
                  <a:close/>
                  <a:moveTo>
                    <a:pt x="57" y="189"/>
                  </a:moveTo>
                  <a:cubicBezTo>
                    <a:pt x="47" y="189"/>
                    <a:pt x="47" y="189"/>
                    <a:pt x="47" y="189"/>
                  </a:cubicBezTo>
                  <a:cubicBezTo>
                    <a:pt x="47" y="196"/>
                    <a:pt x="47" y="196"/>
                    <a:pt x="47" y="196"/>
                  </a:cubicBezTo>
                  <a:cubicBezTo>
                    <a:pt x="57" y="195"/>
                    <a:pt x="57" y="195"/>
                    <a:pt x="57" y="195"/>
                  </a:cubicBezTo>
                  <a:lnTo>
                    <a:pt x="57" y="189"/>
                  </a:lnTo>
                  <a:close/>
                  <a:moveTo>
                    <a:pt x="70" y="189"/>
                  </a:moveTo>
                  <a:cubicBezTo>
                    <a:pt x="60" y="189"/>
                    <a:pt x="60" y="189"/>
                    <a:pt x="60" y="189"/>
                  </a:cubicBezTo>
                  <a:cubicBezTo>
                    <a:pt x="60" y="195"/>
                    <a:pt x="60" y="195"/>
                    <a:pt x="60" y="195"/>
                  </a:cubicBezTo>
                  <a:cubicBezTo>
                    <a:pt x="70" y="195"/>
                    <a:pt x="70" y="195"/>
                    <a:pt x="70" y="195"/>
                  </a:cubicBezTo>
                  <a:lnTo>
                    <a:pt x="70" y="189"/>
                  </a:lnTo>
                  <a:close/>
                  <a:moveTo>
                    <a:pt x="84" y="189"/>
                  </a:moveTo>
                  <a:cubicBezTo>
                    <a:pt x="74" y="189"/>
                    <a:pt x="74" y="189"/>
                    <a:pt x="74" y="189"/>
                  </a:cubicBezTo>
                  <a:cubicBezTo>
                    <a:pt x="74" y="195"/>
                    <a:pt x="74" y="195"/>
                    <a:pt x="74" y="195"/>
                  </a:cubicBezTo>
                  <a:cubicBezTo>
                    <a:pt x="84" y="195"/>
                    <a:pt x="84" y="195"/>
                    <a:pt x="84" y="195"/>
                  </a:cubicBezTo>
                  <a:lnTo>
                    <a:pt x="84" y="189"/>
                  </a:lnTo>
                  <a:close/>
                  <a:moveTo>
                    <a:pt x="97" y="189"/>
                  </a:moveTo>
                  <a:cubicBezTo>
                    <a:pt x="87" y="189"/>
                    <a:pt x="87" y="189"/>
                    <a:pt x="87" y="189"/>
                  </a:cubicBezTo>
                  <a:cubicBezTo>
                    <a:pt x="87" y="195"/>
                    <a:pt x="87" y="195"/>
                    <a:pt x="87" y="195"/>
                  </a:cubicBezTo>
                  <a:cubicBezTo>
                    <a:pt x="97" y="195"/>
                    <a:pt x="97" y="195"/>
                    <a:pt x="97" y="195"/>
                  </a:cubicBezTo>
                  <a:lnTo>
                    <a:pt x="97" y="189"/>
                  </a:lnTo>
                  <a:close/>
                  <a:moveTo>
                    <a:pt x="17" y="200"/>
                  </a:moveTo>
                  <a:cubicBezTo>
                    <a:pt x="6" y="200"/>
                    <a:pt x="6" y="200"/>
                    <a:pt x="6" y="200"/>
                  </a:cubicBezTo>
                  <a:cubicBezTo>
                    <a:pt x="6" y="206"/>
                    <a:pt x="6" y="206"/>
                    <a:pt x="6" y="206"/>
                  </a:cubicBezTo>
                  <a:cubicBezTo>
                    <a:pt x="17" y="206"/>
                    <a:pt x="17" y="206"/>
                    <a:pt x="17" y="206"/>
                  </a:cubicBezTo>
                  <a:lnTo>
                    <a:pt x="17" y="200"/>
                  </a:lnTo>
                  <a:close/>
                  <a:moveTo>
                    <a:pt x="30" y="200"/>
                  </a:moveTo>
                  <a:cubicBezTo>
                    <a:pt x="20" y="200"/>
                    <a:pt x="20" y="200"/>
                    <a:pt x="20" y="200"/>
                  </a:cubicBezTo>
                  <a:cubicBezTo>
                    <a:pt x="20" y="206"/>
                    <a:pt x="20" y="206"/>
                    <a:pt x="20" y="206"/>
                  </a:cubicBezTo>
                  <a:cubicBezTo>
                    <a:pt x="30" y="206"/>
                    <a:pt x="30" y="206"/>
                    <a:pt x="30" y="206"/>
                  </a:cubicBezTo>
                  <a:lnTo>
                    <a:pt x="30" y="200"/>
                  </a:lnTo>
                  <a:close/>
                  <a:moveTo>
                    <a:pt x="44" y="200"/>
                  </a:moveTo>
                  <a:cubicBezTo>
                    <a:pt x="33" y="200"/>
                    <a:pt x="33" y="200"/>
                    <a:pt x="33" y="200"/>
                  </a:cubicBezTo>
                  <a:cubicBezTo>
                    <a:pt x="33" y="206"/>
                    <a:pt x="33" y="206"/>
                    <a:pt x="33" y="206"/>
                  </a:cubicBezTo>
                  <a:cubicBezTo>
                    <a:pt x="44" y="206"/>
                    <a:pt x="44" y="206"/>
                    <a:pt x="44" y="206"/>
                  </a:cubicBezTo>
                  <a:lnTo>
                    <a:pt x="44" y="200"/>
                  </a:lnTo>
                  <a:close/>
                  <a:moveTo>
                    <a:pt x="57" y="200"/>
                  </a:moveTo>
                  <a:cubicBezTo>
                    <a:pt x="47" y="200"/>
                    <a:pt x="47" y="200"/>
                    <a:pt x="47" y="200"/>
                  </a:cubicBezTo>
                  <a:cubicBezTo>
                    <a:pt x="47" y="206"/>
                    <a:pt x="47" y="206"/>
                    <a:pt x="47" y="206"/>
                  </a:cubicBezTo>
                  <a:cubicBezTo>
                    <a:pt x="57" y="206"/>
                    <a:pt x="57" y="206"/>
                    <a:pt x="57" y="206"/>
                  </a:cubicBezTo>
                  <a:lnTo>
                    <a:pt x="57" y="200"/>
                  </a:lnTo>
                  <a:close/>
                  <a:moveTo>
                    <a:pt x="70" y="199"/>
                  </a:moveTo>
                  <a:cubicBezTo>
                    <a:pt x="60" y="200"/>
                    <a:pt x="60" y="200"/>
                    <a:pt x="60" y="200"/>
                  </a:cubicBezTo>
                  <a:cubicBezTo>
                    <a:pt x="60" y="206"/>
                    <a:pt x="60" y="206"/>
                    <a:pt x="60" y="206"/>
                  </a:cubicBezTo>
                  <a:cubicBezTo>
                    <a:pt x="70" y="206"/>
                    <a:pt x="70" y="206"/>
                    <a:pt x="70" y="206"/>
                  </a:cubicBezTo>
                  <a:lnTo>
                    <a:pt x="70" y="199"/>
                  </a:lnTo>
                  <a:close/>
                  <a:moveTo>
                    <a:pt x="84" y="199"/>
                  </a:moveTo>
                  <a:cubicBezTo>
                    <a:pt x="74" y="199"/>
                    <a:pt x="74" y="199"/>
                    <a:pt x="74" y="199"/>
                  </a:cubicBezTo>
                  <a:cubicBezTo>
                    <a:pt x="74" y="206"/>
                    <a:pt x="74" y="206"/>
                    <a:pt x="74" y="206"/>
                  </a:cubicBezTo>
                  <a:cubicBezTo>
                    <a:pt x="84" y="206"/>
                    <a:pt x="84" y="206"/>
                    <a:pt x="84" y="206"/>
                  </a:cubicBezTo>
                  <a:lnTo>
                    <a:pt x="84" y="199"/>
                  </a:lnTo>
                  <a:close/>
                  <a:moveTo>
                    <a:pt x="97" y="199"/>
                  </a:moveTo>
                  <a:cubicBezTo>
                    <a:pt x="87" y="199"/>
                    <a:pt x="87" y="199"/>
                    <a:pt x="87" y="199"/>
                  </a:cubicBezTo>
                  <a:cubicBezTo>
                    <a:pt x="87" y="205"/>
                    <a:pt x="87" y="205"/>
                    <a:pt x="87" y="205"/>
                  </a:cubicBezTo>
                  <a:cubicBezTo>
                    <a:pt x="97" y="205"/>
                    <a:pt x="97" y="205"/>
                    <a:pt x="97" y="205"/>
                  </a:cubicBezTo>
                  <a:lnTo>
                    <a:pt x="97" y="199"/>
                  </a:lnTo>
                  <a:close/>
                  <a:moveTo>
                    <a:pt x="17" y="210"/>
                  </a:moveTo>
                  <a:cubicBezTo>
                    <a:pt x="6" y="210"/>
                    <a:pt x="6" y="210"/>
                    <a:pt x="6" y="210"/>
                  </a:cubicBezTo>
                  <a:cubicBezTo>
                    <a:pt x="6" y="216"/>
                    <a:pt x="6" y="216"/>
                    <a:pt x="6" y="216"/>
                  </a:cubicBezTo>
                  <a:cubicBezTo>
                    <a:pt x="17" y="216"/>
                    <a:pt x="17" y="216"/>
                    <a:pt x="17" y="216"/>
                  </a:cubicBezTo>
                  <a:lnTo>
                    <a:pt x="17" y="210"/>
                  </a:lnTo>
                  <a:close/>
                  <a:moveTo>
                    <a:pt x="30" y="210"/>
                  </a:moveTo>
                  <a:cubicBezTo>
                    <a:pt x="20" y="210"/>
                    <a:pt x="20" y="210"/>
                    <a:pt x="20" y="210"/>
                  </a:cubicBezTo>
                  <a:cubicBezTo>
                    <a:pt x="20" y="216"/>
                    <a:pt x="20" y="216"/>
                    <a:pt x="20" y="216"/>
                  </a:cubicBezTo>
                  <a:cubicBezTo>
                    <a:pt x="30" y="216"/>
                    <a:pt x="30" y="216"/>
                    <a:pt x="30" y="216"/>
                  </a:cubicBezTo>
                  <a:lnTo>
                    <a:pt x="30" y="210"/>
                  </a:lnTo>
                  <a:close/>
                  <a:moveTo>
                    <a:pt x="44" y="210"/>
                  </a:moveTo>
                  <a:cubicBezTo>
                    <a:pt x="33" y="210"/>
                    <a:pt x="33" y="210"/>
                    <a:pt x="33" y="210"/>
                  </a:cubicBezTo>
                  <a:cubicBezTo>
                    <a:pt x="33" y="216"/>
                    <a:pt x="33" y="216"/>
                    <a:pt x="33" y="216"/>
                  </a:cubicBezTo>
                  <a:cubicBezTo>
                    <a:pt x="44" y="216"/>
                    <a:pt x="44" y="216"/>
                    <a:pt x="44" y="216"/>
                  </a:cubicBezTo>
                  <a:lnTo>
                    <a:pt x="44" y="210"/>
                  </a:lnTo>
                  <a:close/>
                  <a:moveTo>
                    <a:pt x="57" y="210"/>
                  </a:moveTo>
                  <a:cubicBezTo>
                    <a:pt x="47" y="210"/>
                    <a:pt x="47" y="210"/>
                    <a:pt x="47" y="210"/>
                  </a:cubicBezTo>
                  <a:cubicBezTo>
                    <a:pt x="47" y="216"/>
                    <a:pt x="47" y="216"/>
                    <a:pt x="47" y="216"/>
                  </a:cubicBezTo>
                  <a:cubicBezTo>
                    <a:pt x="57" y="216"/>
                    <a:pt x="57" y="216"/>
                    <a:pt x="57" y="216"/>
                  </a:cubicBezTo>
                  <a:lnTo>
                    <a:pt x="57" y="210"/>
                  </a:lnTo>
                  <a:close/>
                  <a:moveTo>
                    <a:pt x="70" y="210"/>
                  </a:moveTo>
                  <a:cubicBezTo>
                    <a:pt x="60" y="210"/>
                    <a:pt x="60" y="210"/>
                    <a:pt x="60" y="210"/>
                  </a:cubicBezTo>
                  <a:cubicBezTo>
                    <a:pt x="60" y="216"/>
                    <a:pt x="60" y="216"/>
                    <a:pt x="60" y="216"/>
                  </a:cubicBezTo>
                  <a:cubicBezTo>
                    <a:pt x="70" y="216"/>
                    <a:pt x="70" y="216"/>
                    <a:pt x="70" y="216"/>
                  </a:cubicBezTo>
                  <a:lnTo>
                    <a:pt x="70" y="210"/>
                  </a:lnTo>
                  <a:close/>
                  <a:moveTo>
                    <a:pt x="84" y="210"/>
                  </a:moveTo>
                  <a:cubicBezTo>
                    <a:pt x="74" y="210"/>
                    <a:pt x="74" y="210"/>
                    <a:pt x="74" y="210"/>
                  </a:cubicBezTo>
                  <a:cubicBezTo>
                    <a:pt x="74" y="216"/>
                    <a:pt x="74" y="216"/>
                    <a:pt x="74" y="216"/>
                  </a:cubicBezTo>
                  <a:cubicBezTo>
                    <a:pt x="84" y="216"/>
                    <a:pt x="84" y="216"/>
                    <a:pt x="84" y="216"/>
                  </a:cubicBezTo>
                  <a:lnTo>
                    <a:pt x="84" y="210"/>
                  </a:lnTo>
                  <a:close/>
                  <a:moveTo>
                    <a:pt x="97" y="210"/>
                  </a:moveTo>
                  <a:cubicBezTo>
                    <a:pt x="87" y="210"/>
                    <a:pt x="87" y="210"/>
                    <a:pt x="87" y="210"/>
                  </a:cubicBezTo>
                  <a:cubicBezTo>
                    <a:pt x="87" y="216"/>
                    <a:pt x="87" y="216"/>
                    <a:pt x="87" y="216"/>
                  </a:cubicBezTo>
                  <a:cubicBezTo>
                    <a:pt x="97" y="216"/>
                    <a:pt x="97" y="216"/>
                    <a:pt x="97" y="216"/>
                  </a:cubicBezTo>
                  <a:lnTo>
                    <a:pt x="97"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1" name="Freeform 25"/>
            <p:cNvSpPr>
              <a:spLocks noEditPoints="1"/>
            </p:cNvSpPr>
            <p:nvPr/>
          </p:nvSpPr>
          <p:spPr bwMode="auto">
            <a:xfrm>
              <a:off x="7026275" y="312738"/>
              <a:ext cx="123825" cy="477838"/>
            </a:xfrm>
            <a:custGeom>
              <a:avLst/>
              <a:gdLst>
                <a:gd name="T0" fmla="*/ 78 w 78"/>
                <a:gd name="T1" fmla="*/ 301 h 301"/>
                <a:gd name="T2" fmla="*/ 0 w 78"/>
                <a:gd name="T3" fmla="*/ 4 h 301"/>
                <a:gd name="T4" fmla="*/ 35 w 78"/>
                <a:gd name="T5" fmla="*/ 26 h 301"/>
                <a:gd name="T6" fmla="*/ 13 w 78"/>
                <a:gd name="T7" fmla="*/ 41 h 301"/>
                <a:gd name="T8" fmla="*/ 35 w 78"/>
                <a:gd name="T9" fmla="*/ 26 h 301"/>
                <a:gd name="T10" fmla="*/ 41 w 78"/>
                <a:gd name="T11" fmla="*/ 26 h 301"/>
                <a:gd name="T12" fmla="*/ 63 w 78"/>
                <a:gd name="T13" fmla="*/ 39 h 301"/>
                <a:gd name="T14" fmla="*/ 35 w 78"/>
                <a:gd name="T15" fmla="*/ 50 h 301"/>
                <a:gd name="T16" fmla="*/ 13 w 78"/>
                <a:gd name="T17" fmla="*/ 65 h 301"/>
                <a:gd name="T18" fmla="*/ 35 w 78"/>
                <a:gd name="T19" fmla="*/ 50 h 301"/>
                <a:gd name="T20" fmla="*/ 41 w 78"/>
                <a:gd name="T21" fmla="*/ 50 h 301"/>
                <a:gd name="T22" fmla="*/ 63 w 78"/>
                <a:gd name="T23" fmla="*/ 60 h 301"/>
                <a:gd name="T24" fmla="*/ 35 w 78"/>
                <a:gd name="T25" fmla="*/ 71 h 301"/>
                <a:gd name="T26" fmla="*/ 13 w 78"/>
                <a:gd name="T27" fmla="*/ 86 h 301"/>
                <a:gd name="T28" fmla="*/ 35 w 78"/>
                <a:gd name="T29" fmla="*/ 71 h 301"/>
                <a:gd name="T30" fmla="*/ 41 w 78"/>
                <a:gd name="T31" fmla="*/ 71 h 301"/>
                <a:gd name="T32" fmla="*/ 63 w 78"/>
                <a:gd name="T33" fmla="*/ 84 h 301"/>
                <a:gd name="T34" fmla="*/ 35 w 78"/>
                <a:gd name="T35" fmla="*/ 95 h 301"/>
                <a:gd name="T36" fmla="*/ 13 w 78"/>
                <a:gd name="T37" fmla="*/ 110 h 301"/>
                <a:gd name="T38" fmla="*/ 35 w 78"/>
                <a:gd name="T39" fmla="*/ 95 h 301"/>
                <a:gd name="T40" fmla="*/ 41 w 78"/>
                <a:gd name="T41" fmla="*/ 95 h 301"/>
                <a:gd name="T42" fmla="*/ 63 w 78"/>
                <a:gd name="T43" fmla="*/ 108 h 301"/>
                <a:gd name="T44" fmla="*/ 35 w 78"/>
                <a:gd name="T45" fmla="*/ 119 h 301"/>
                <a:gd name="T46" fmla="*/ 13 w 78"/>
                <a:gd name="T47" fmla="*/ 132 h 301"/>
                <a:gd name="T48" fmla="*/ 35 w 78"/>
                <a:gd name="T49" fmla="*/ 119 h 301"/>
                <a:gd name="T50" fmla="*/ 41 w 78"/>
                <a:gd name="T51" fmla="*/ 119 h 301"/>
                <a:gd name="T52" fmla="*/ 63 w 78"/>
                <a:gd name="T53" fmla="*/ 132 h 301"/>
                <a:gd name="T54" fmla="*/ 35 w 78"/>
                <a:gd name="T55" fmla="*/ 141 h 301"/>
                <a:gd name="T56" fmla="*/ 13 w 78"/>
                <a:gd name="T57" fmla="*/ 156 h 301"/>
                <a:gd name="T58" fmla="*/ 35 w 78"/>
                <a:gd name="T59" fmla="*/ 141 h 301"/>
                <a:gd name="T60" fmla="*/ 41 w 78"/>
                <a:gd name="T61" fmla="*/ 141 h 301"/>
                <a:gd name="T62" fmla="*/ 63 w 78"/>
                <a:gd name="T63" fmla="*/ 154 h 301"/>
                <a:gd name="T64" fmla="*/ 35 w 78"/>
                <a:gd name="T65" fmla="*/ 164 h 301"/>
                <a:gd name="T66" fmla="*/ 13 w 78"/>
                <a:gd name="T67" fmla="*/ 177 h 301"/>
                <a:gd name="T68" fmla="*/ 35 w 78"/>
                <a:gd name="T69" fmla="*/ 164 h 301"/>
                <a:gd name="T70" fmla="*/ 41 w 78"/>
                <a:gd name="T71" fmla="*/ 164 h 301"/>
                <a:gd name="T72" fmla="*/ 63 w 78"/>
                <a:gd name="T73" fmla="*/ 177 h 301"/>
                <a:gd name="T74" fmla="*/ 35 w 78"/>
                <a:gd name="T75" fmla="*/ 188 h 301"/>
                <a:gd name="T76" fmla="*/ 13 w 78"/>
                <a:gd name="T77" fmla="*/ 201 h 301"/>
                <a:gd name="T78" fmla="*/ 35 w 78"/>
                <a:gd name="T79" fmla="*/ 188 h 301"/>
                <a:gd name="T80" fmla="*/ 41 w 78"/>
                <a:gd name="T81" fmla="*/ 186 h 301"/>
                <a:gd name="T82" fmla="*/ 63 w 78"/>
                <a:gd name="T83" fmla="*/ 201 h 301"/>
                <a:gd name="T84" fmla="*/ 35 w 78"/>
                <a:gd name="T85" fmla="*/ 210 h 301"/>
                <a:gd name="T86" fmla="*/ 13 w 78"/>
                <a:gd name="T87" fmla="*/ 225 h 301"/>
                <a:gd name="T88" fmla="*/ 35 w 78"/>
                <a:gd name="T89" fmla="*/ 210 h 301"/>
                <a:gd name="T90" fmla="*/ 41 w 78"/>
                <a:gd name="T91" fmla="*/ 210 h 301"/>
                <a:gd name="T92" fmla="*/ 63 w 78"/>
                <a:gd name="T93" fmla="*/ 223 h 301"/>
                <a:gd name="T94" fmla="*/ 35 w 78"/>
                <a:gd name="T95" fmla="*/ 234 h 301"/>
                <a:gd name="T96" fmla="*/ 13 w 78"/>
                <a:gd name="T97" fmla="*/ 247 h 301"/>
                <a:gd name="T98" fmla="*/ 35 w 78"/>
                <a:gd name="T99" fmla="*/ 234 h 301"/>
                <a:gd name="T100" fmla="*/ 41 w 78"/>
                <a:gd name="T101" fmla="*/ 234 h 301"/>
                <a:gd name="T102" fmla="*/ 63 w 78"/>
                <a:gd name="T103" fmla="*/ 247 h 301"/>
                <a:gd name="T104" fmla="*/ 35 w 78"/>
                <a:gd name="T105" fmla="*/ 255 h 301"/>
                <a:gd name="T106" fmla="*/ 13 w 78"/>
                <a:gd name="T107" fmla="*/ 270 h 301"/>
                <a:gd name="T108" fmla="*/ 35 w 78"/>
                <a:gd name="T109" fmla="*/ 255 h 301"/>
                <a:gd name="T110" fmla="*/ 41 w 78"/>
                <a:gd name="T111" fmla="*/ 255 h 301"/>
                <a:gd name="T112" fmla="*/ 63 w 78"/>
                <a:gd name="T113" fmla="*/ 27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301">
                  <a:moveTo>
                    <a:pt x="78" y="0"/>
                  </a:moveTo>
                  <a:lnTo>
                    <a:pt x="78" y="301"/>
                  </a:lnTo>
                  <a:lnTo>
                    <a:pt x="0" y="301"/>
                  </a:lnTo>
                  <a:lnTo>
                    <a:pt x="0" y="4"/>
                  </a:lnTo>
                  <a:lnTo>
                    <a:pt x="78" y="0"/>
                  </a:lnTo>
                  <a:close/>
                  <a:moveTo>
                    <a:pt x="35" y="26"/>
                  </a:moveTo>
                  <a:lnTo>
                    <a:pt x="13" y="28"/>
                  </a:lnTo>
                  <a:lnTo>
                    <a:pt x="13" y="41"/>
                  </a:lnTo>
                  <a:lnTo>
                    <a:pt x="35" y="39"/>
                  </a:lnTo>
                  <a:lnTo>
                    <a:pt x="35" y="26"/>
                  </a:lnTo>
                  <a:close/>
                  <a:moveTo>
                    <a:pt x="63" y="24"/>
                  </a:moveTo>
                  <a:lnTo>
                    <a:pt x="41" y="26"/>
                  </a:lnTo>
                  <a:lnTo>
                    <a:pt x="41" y="39"/>
                  </a:lnTo>
                  <a:lnTo>
                    <a:pt x="63" y="39"/>
                  </a:lnTo>
                  <a:lnTo>
                    <a:pt x="63" y="24"/>
                  </a:lnTo>
                  <a:close/>
                  <a:moveTo>
                    <a:pt x="35" y="50"/>
                  </a:moveTo>
                  <a:lnTo>
                    <a:pt x="13" y="50"/>
                  </a:lnTo>
                  <a:lnTo>
                    <a:pt x="13" y="65"/>
                  </a:lnTo>
                  <a:lnTo>
                    <a:pt x="35" y="63"/>
                  </a:lnTo>
                  <a:lnTo>
                    <a:pt x="35" y="50"/>
                  </a:lnTo>
                  <a:close/>
                  <a:moveTo>
                    <a:pt x="63" y="47"/>
                  </a:moveTo>
                  <a:lnTo>
                    <a:pt x="41" y="50"/>
                  </a:lnTo>
                  <a:lnTo>
                    <a:pt x="41" y="63"/>
                  </a:lnTo>
                  <a:lnTo>
                    <a:pt x="63" y="60"/>
                  </a:lnTo>
                  <a:lnTo>
                    <a:pt x="63" y="47"/>
                  </a:lnTo>
                  <a:close/>
                  <a:moveTo>
                    <a:pt x="35" y="71"/>
                  </a:moveTo>
                  <a:lnTo>
                    <a:pt x="13" y="73"/>
                  </a:lnTo>
                  <a:lnTo>
                    <a:pt x="13" y="86"/>
                  </a:lnTo>
                  <a:lnTo>
                    <a:pt x="35" y="86"/>
                  </a:lnTo>
                  <a:lnTo>
                    <a:pt x="35" y="71"/>
                  </a:lnTo>
                  <a:close/>
                  <a:moveTo>
                    <a:pt x="63" y="71"/>
                  </a:moveTo>
                  <a:lnTo>
                    <a:pt x="41" y="71"/>
                  </a:lnTo>
                  <a:lnTo>
                    <a:pt x="41" y="86"/>
                  </a:lnTo>
                  <a:lnTo>
                    <a:pt x="63" y="84"/>
                  </a:lnTo>
                  <a:lnTo>
                    <a:pt x="63" y="71"/>
                  </a:lnTo>
                  <a:close/>
                  <a:moveTo>
                    <a:pt x="35" y="95"/>
                  </a:moveTo>
                  <a:lnTo>
                    <a:pt x="13" y="95"/>
                  </a:lnTo>
                  <a:lnTo>
                    <a:pt x="13" y="110"/>
                  </a:lnTo>
                  <a:lnTo>
                    <a:pt x="35" y="108"/>
                  </a:lnTo>
                  <a:lnTo>
                    <a:pt x="35" y="95"/>
                  </a:lnTo>
                  <a:close/>
                  <a:moveTo>
                    <a:pt x="63" y="93"/>
                  </a:moveTo>
                  <a:lnTo>
                    <a:pt x="41" y="95"/>
                  </a:lnTo>
                  <a:lnTo>
                    <a:pt x="41" y="108"/>
                  </a:lnTo>
                  <a:lnTo>
                    <a:pt x="63" y="108"/>
                  </a:lnTo>
                  <a:lnTo>
                    <a:pt x="63" y="93"/>
                  </a:lnTo>
                  <a:close/>
                  <a:moveTo>
                    <a:pt x="35" y="119"/>
                  </a:moveTo>
                  <a:lnTo>
                    <a:pt x="13" y="119"/>
                  </a:lnTo>
                  <a:lnTo>
                    <a:pt x="13" y="132"/>
                  </a:lnTo>
                  <a:lnTo>
                    <a:pt x="35" y="132"/>
                  </a:lnTo>
                  <a:lnTo>
                    <a:pt x="35" y="119"/>
                  </a:lnTo>
                  <a:close/>
                  <a:moveTo>
                    <a:pt x="63" y="117"/>
                  </a:moveTo>
                  <a:lnTo>
                    <a:pt x="41" y="119"/>
                  </a:lnTo>
                  <a:lnTo>
                    <a:pt x="41" y="132"/>
                  </a:lnTo>
                  <a:lnTo>
                    <a:pt x="63" y="132"/>
                  </a:lnTo>
                  <a:lnTo>
                    <a:pt x="63" y="117"/>
                  </a:lnTo>
                  <a:close/>
                  <a:moveTo>
                    <a:pt x="35" y="141"/>
                  </a:moveTo>
                  <a:lnTo>
                    <a:pt x="13" y="143"/>
                  </a:lnTo>
                  <a:lnTo>
                    <a:pt x="13" y="156"/>
                  </a:lnTo>
                  <a:lnTo>
                    <a:pt x="35" y="156"/>
                  </a:lnTo>
                  <a:lnTo>
                    <a:pt x="35" y="141"/>
                  </a:lnTo>
                  <a:close/>
                  <a:moveTo>
                    <a:pt x="63" y="141"/>
                  </a:moveTo>
                  <a:lnTo>
                    <a:pt x="41" y="141"/>
                  </a:lnTo>
                  <a:lnTo>
                    <a:pt x="41" y="154"/>
                  </a:lnTo>
                  <a:lnTo>
                    <a:pt x="63" y="154"/>
                  </a:lnTo>
                  <a:lnTo>
                    <a:pt x="63" y="141"/>
                  </a:lnTo>
                  <a:close/>
                  <a:moveTo>
                    <a:pt x="35" y="164"/>
                  </a:moveTo>
                  <a:lnTo>
                    <a:pt x="13" y="164"/>
                  </a:lnTo>
                  <a:lnTo>
                    <a:pt x="13" y="177"/>
                  </a:lnTo>
                  <a:lnTo>
                    <a:pt x="35" y="177"/>
                  </a:lnTo>
                  <a:lnTo>
                    <a:pt x="35" y="164"/>
                  </a:lnTo>
                  <a:close/>
                  <a:moveTo>
                    <a:pt x="63" y="164"/>
                  </a:moveTo>
                  <a:lnTo>
                    <a:pt x="41" y="164"/>
                  </a:lnTo>
                  <a:lnTo>
                    <a:pt x="41" y="177"/>
                  </a:lnTo>
                  <a:lnTo>
                    <a:pt x="63" y="177"/>
                  </a:lnTo>
                  <a:lnTo>
                    <a:pt x="63" y="164"/>
                  </a:lnTo>
                  <a:close/>
                  <a:moveTo>
                    <a:pt x="35" y="188"/>
                  </a:moveTo>
                  <a:lnTo>
                    <a:pt x="13" y="188"/>
                  </a:lnTo>
                  <a:lnTo>
                    <a:pt x="13" y="201"/>
                  </a:lnTo>
                  <a:lnTo>
                    <a:pt x="35" y="201"/>
                  </a:lnTo>
                  <a:lnTo>
                    <a:pt x="35" y="188"/>
                  </a:lnTo>
                  <a:close/>
                  <a:moveTo>
                    <a:pt x="63" y="186"/>
                  </a:moveTo>
                  <a:lnTo>
                    <a:pt x="41" y="186"/>
                  </a:lnTo>
                  <a:lnTo>
                    <a:pt x="41" y="201"/>
                  </a:lnTo>
                  <a:lnTo>
                    <a:pt x="63" y="201"/>
                  </a:lnTo>
                  <a:lnTo>
                    <a:pt x="63" y="186"/>
                  </a:lnTo>
                  <a:close/>
                  <a:moveTo>
                    <a:pt x="35" y="210"/>
                  </a:moveTo>
                  <a:lnTo>
                    <a:pt x="13" y="210"/>
                  </a:lnTo>
                  <a:lnTo>
                    <a:pt x="13" y="225"/>
                  </a:lnTo>
                  <a:lnTo>
                    <a:pt x="35" y="223"/>
                  </a:lnTo>
                  <a:lnTo>
                    <a:pt x="35" y="210"/>
                  </a:lnTo>
                  <a:close/>
                  <a:moveTo>
                    <a:pt x="63" y="210"/>
                  </a:moveTo>
                  <a:lnTo>
                    <a:pt x="41" y="210"/>
                  </a:lnTo>
                  <a:lnTo>
                    <a:pt x="41" y="223"/>
                  </a:lnTo>
                  <a:lnTo>
                    <a:pt x="63" y="223"/>
                  </a:lnTo>
                  <a:lnTo>
                    <a:pt x="63" y="210"/>
                  </a:lnTo>
                  <a:close/>
                  <a:moveTo>
                    <a:pt x="35" y="234"/>
                  </a:moveTo>
                  <a:lnTo>
                    <a:pt x="13" y="234"/>
                  </a:lnTo>
                  <a:lnTo>
                    <a:pt x="13" y="247"/>
                  </a:lnTo>
                  <a:lnTo>
                    <a:pt x="35" y="247"/>
                  </a:lnTo>
                  <a:lnTo>
                    <a:pt x="35" y="234"/>
                  </a:lnTo>
                  <a:close/>
                  <a:moveTo>
                    <a:pt x="63" y="234"/>
                  </a:moveTo>
                  <a:lnTo>
                    <a:pt x="41" y="234"/>
                  </a:lnTo>
                  <a:lnTo>
                    <a:pt x="41" y="247"/>
                  </a:lnTo>
                  <a:lnTo>
                    <a:pt x="63" y="247"/>
                  </a:lnTo>
                  <a:lnTo>
                    <a:pt x="63" y="234"/>
                  </a:lnTo>
                  <a:close/>
                  <a:moveTo>
                    <a:pt x="35" y="255"/>
                  </a:moveTo>
                  <a:lnTo>
                    <a:pt x="13" y="257"/>
                  </a:lnTo>
                  <a:lnTo>
                    <a:pt x="13" y="270"/>
                  </a:lnTo>
                  <a:lnTo>
                    <a:pt x="35" y="270"/>
                  </a:lnTo>
                  <a:lnTo>
                    <a:pt x="35" y="255"/>
                  </a:lnTo>
                  <a:close/>
                  <a:moveTo>
                    <a:pt x="63" y="255"/>
                  </a:moveTo>
                  <a:lnTo>
                    <a:pt x="41" y="255"/>
                  </a:lnTo>
                  <a:lnTo>
                    <a:pt x="41" y="270"/>
                  </a:lnTo>
                  <a:lnTo>
                    <a:pt x="63" y="270"/>
                  </a:lnTo>
                  <a:lnTo>
                    <a:pt x="63" y="2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2" name="Freeform 26"/>
            <p:cNvSpPr>
              <a:spLocks noEditPoints="1"/>
            </p:cNvSpPr>
            <p:nvPr/>
          </p:nvSpPr>
          <p:spPr bwMode="auto">
            <a:xfrm>
              <a:off x="6545263" y="339725"/>
              <a:ext cx="123825" cy="450850"/>
            </a:xfrm>
            <a:custGeom>
              <a:avLst/>
              <a:gdLst>
                <a:gd name="T0" fmla="*/ 0 w 78"/>
                <a:gd name="T1" fmla="*/ 284 h 284"/>
                <a:gd name="T2" fmla="*/ 78 w 78"/>
                <a:gd name="T3" fmla="*/ 0 h 284"/>
                <a:gd name="T4" fmla="*/ 35 w 78"/>
                <a:gd name="T5" fmla="*/ 24 h 284"/>
                <a:gd name="T6" fmla="*/ 13 w 78"/>
                <a:gd name="T7" fmla="*/ 39 h 284"/>
                <a:gd name="T8" fmla="*/ 35 w 78"/>
                <a:gd name="T9" fmla="*/ 24 h 284"/>
                <a:gd name="T10" fmla="*/ 41 w 78"/>
                <a:gd name="T11" fmla="*/ 24 h 284"/>
                <a:gd name="T12" fmla="*/ 65 w 78"/>
                <a:gd name="T13" fmla="*/ 37 h 284"/>
                <a:gd name="T14" fmla="*/ 35 w 78"/>
                <a:gd name="T15" fmla="*/ 46 h 284"/>
                <a:gd name="T16" fmla="*/ 13 w 78"/>
                <a:gd name="T17" fmla="*/ 61 h 284"/>
                <a:gd name="T18" fmla="*/ 35 w 78"/>
                <a:gd name="T19" fmla="*/ 46 h 284"/>
                <a:gd name="T20" fmla="*/ 41 w 78"/>
                <a:gd name="T21" fmla="*/ 46 h 284"/>
                <a:gd name="T22" fmla="*/ 65 w 78"/>
                <a:gd name="T23" fmla="*/ 59 h 284"/>
                <a:gd name="T24" fmla="*/ 35 w 78"/>
                <a:gd name="T25" fmla="*/ 69 h 284"/>
                <a:gd name="T26" fmla="*/ 13 w 78"/>
                <a:gd name="T27" fmla="*/ 82 h 284"/>
                <a:gd name="T28" fmla="*/ 35 w 78"/>
                <a:gd name="T29" fmla="*/ 69 h 284"/>
                <a:gd name="T30" fmla="*/ 41 w 78"/>
                <a:gd name="T31" fmla="*/ 67 h 284"/>
                <a:gd name="T32" fmla="*/ 65 w 78"/>
                <a:gd name="T33" fmla="*/ 80 h 284"/>
                <a:gd name="T34" fmla="*/ 35 w 78"/>
                <a:gd name="T35" fmla="*/ 91 h 284"/>
                <a:gd name="T36" fmla="*/ 13 w 78"/>
                <a:gd name="T37" fmla="*/ 104 h 284"/>
                <a:gd name="T38" fmla="*/ 35 w 78"/>
                <a:gd name="T39" fmla="*/ 91 h 284"/>
                <a:gd name="T40" fmla="*/ 41 w 78"/>
                <a:gd name="T41" fmla="*/ 89 h 284"/>
                <a:gd name="T42" fmla="*/ 65 w 78"/>
                <a:gd name="T43" fmla="*/ 102 h 284"/>
                <a:gd name="T44" fmla="*/ 35 w 78"/>
                <a:gd name="T45" fmla="*/ 113 h 284"/>
                <a:gd name="T46" fmla="*/ 13 w 78"/>
                <a:gd name="T47" fmla="*/ 126 h 284"/>
                <a:gd name="T48" fmla="*/ 35 w 78"/>
                <a:gd name="T49" fmla="*/ 113 h 284"/>
                <a:gd name="T50" fmla="*/ 41 w 78"/>
                <a:gd name="T51" fmla="*/ 111 h 284"/>
                <a:gd name="T52" fmla="*/ 65 w 78"/>
                <a:gd name="T53" fmla="*/ 124 h 284"/>
                <a:gd name="T54" fmla="*/ 35 w 78"/>
                <a:gd name="T55" fmla="*/ 134 h 284"/>
                <a:gd name="T56" fmla="*/ 13 w 78"/>
                <a:gd name="T57" fmla="*/ 147 h 284"/>
                <a:gd name="T58" fmla="*/ 35 w 78"/>
                <a:gd name="T59" fmla="*/ 134 h 284"/>
                <a:gd name="T60" fmla="*/ 41 w 78"/>
                <a:gd name="T61" fmla="*/ 132 h 284"/>
                <a:gd name="T62" fmla="*/ 65 w 78"/>
                <a:gd name="T63" fmla="*/ 145 h 284"/>
                <a:gd name="T64" fmla="*/ 35 w 78"/>
                <a:gd name="T65" fmla="*/ 156 h 284"/>
                <a:gd name="T66" fmla="*/ 13 w 78"/>
                <a:gd name="T67" fmla="*/ 169 h 284"/>
                <a:gd name="T68" fmla="*/ 35 w 78"/>
                <a:gd name="T69" fmla="*/ 156 h 284"/>
                <a:gd name="T70" fmla="*/ 41 w 78"/>
                <a:gd name="T71" fmla="*/ 154 h 284"/>
                <a:gd name="T72" fmla="*/ 65 w 78"/>
                <a:gd name="T73" fmla="*/ 167 h 284"/>
                <a:gd name="T74" fmla="*/ 35 w 78"/>
                <a:gd name="T75" fmla="*/ 178 h 284"/>
                <a:gd name="T76" fmla="*/ 13 w 78"/>
                <a:gd name="T77" fmla="*/ 191 h 284"/>
                <a:gd name="T78" fmla="*/ 35 w 78"/>
                <a:gd name="T79" fmla="*/ 178 h 284"/>
                <a:gd name="T80" fmla="*/ 41 w 78"/>
                <a:gd name="T81" fmla="*/ 178 h 284"/>
                <a:gd name="T82" fmla="*/ 65 w 78"/>
                <a:gd name="T83" fmla="*/ 188 h 284"/>
                <a:gd name="T84" fmla="*/ 35 w 78"/>
                <a:gd name="T85" fmla="*/ 199 h 284"/>
                <a:gd name="T86" fmla="*/ 13 w 78"/>
                <a:gd name="T87" fmla="*/ 212 h 284"/>
                <a:gd name="T88" fmla="*/ 35 w 78"/>
                <a:gd name="T89" fmla="*/ 199 h 284"/>
                <a:gd name="T90" fmla="*/ 41 w 78"/>
                <a:gd name="T91" fmla="*/ 199 h 284"/>
                <a:gd name="T92" fmla="*/ 65 w 78"/>
                <a:gd name="T93" fmla="*/ 210 h 284"/>
                <a:gd name="T94" fmla="*/ 35 w 78"/>
                <a:gd name="T95" fmla="*/ 221 h 284"/>
                <a:gd name="T96" fmla="*/ 13 w 78"/>
                <a:gd name="T97" fmla="*/ 234 h 284"/>
                <a:gd name="T98" fmla="*/ 35 w 78"/>
                <a:gd name="T99" fmla="*/ 221 h 284"/>
                <a:gd name="T100" fmla="*/ 41 w 78"/>
                <a:gd name="T101" fmla="*/ 221 h 284"/>
                <a:gd name="T102" fmla="*/ 65 w 78"/>
                <a:gd name="T103" fmla="*/ 232 h 284"/>
                <a:gd name="T104" fmla="*/ 35 w 78"/>
                <a:gd name="T105" fmla="*/ 243 h 284"/>
                <a:gd name="T106" fmla="*/ 13 w 78"/>
                <a:gd name="T107" fmla="*/ 256 h 284"/>
                <a:gd name="T108" fmla="*/ 35 w 78"/>
                <a:gd name="T109" fmla="*/ 243 h 284"/>
                <a:gd name="T110" fmla="*/ 41 w 78"/>
                <a:gd name="T111" fmla="*/ 243 h 284"/>
                <a:gd name="T112" fmla="*/ 65 w 78"/>
                <a:gd name="T113" fmla="*/ 25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284">
                  <a:moveTo>
                    <a:pt x="78" y="284"/>
                  </a:moveTo>
                  <a:lnTo>
                    <a:pt x="0" y="284"/>
                  </a:lnTo>
                  <a:lnTo>
                    <a:pt x="0" y="4"/>
                  </a:lnTo>
                  <a:lnTo>
                    <a:pt x="78" y="0"/>
                  </a:lnTo>
                  <a:lnTo>
                    <a:pt x="78" y="284"/>
                  </a:lnTo>
                  <a:close/>
                  <a:moveTo>
                    <a:pt x="35" y="24"/>
                  </a:moveTo>
                  <a:lnTo>
                    <a:pt x="13" y="26"/>
                  </a:lnTo>
                  <a:lnTo>
                    <a:pt x="13" y="39"/>
                  </a:lnTo>
                  <a:lnTo>
                    <a:pt x="35" y="37"/>
                  </a:lnTo>
                  <a:lnTo>
                    <a:pt x="35" y="24"/>
                  </a:lnTo>
                  <a:close/>
                  <a:moveTo>
                    <a:pt x="65" y="24"/>
                  </a:moveTo>
                  <a:lnTo>
                    <a:pt x="41" y="24"/>
                  </a:lnTo>
                  <a:lnTo>
                    <a:pt x="41" y="37"/>
                  </a:lnTo>
                  <a:lnTo>
                    <a:pt x="65" y="37"/>
                  </a:lnTo>
                  <a:lnTo>
                    <a:pt x="65" y="24"/>
                  </a:lnTo>
                  <a:close/>
                  <a:moveTo>
                    <a:pt x="35" y="46"/>
                  </a:moveTo>
                  <a:lnTo>
                    <a:pt x="13" y="48"/>
                  </a:lnTo>
                  <a:lnTo>
                    <a:pt x="13" y="61"/>
                  </a:lnTo>
                  <a:lnTo>
                    <a:pt x="35" y="59"/>
                  </a:lnTo>
                  <a:lnTo>
                    <a:pt x="35" y="46"/>
                  </a:lnTo>
                  <a:close/>
                  <a:moveTo>
                    <a:pt x="65" y="46"/>
                  </a:moveTo>
                  <a:lnTo>
                    <a:pt x="41" y="46"/>
                  </a:lnTo>
                  <a:lnTo>
                    <a:pt x="41" y="59"/>
                  </a:lnTo>
                  <a:lnTo>
                    <a:pt x="65" y="59"/>
                  </a:lnTo>
                  <a:lnTo>
                    <a:pt x="65" y="46"/>
                  </a:lnTo>
                  <a:close/>
                  <a:moveTo>
                    <a:pt x="35" y="69"/>
                  </a:moveTo>
                  <a:lnTo>
                    <a:pt x="13" y="69"/>
                  </a:lnTo>
                  <a:lnTo>
                    <a:pt x="13" y="82"/>
                  </a:lnTo>
                  <a:lnTo>
                    <a:pt x="35" y="80"/>
                  </a:lnTo>
                  <a:lnTo>
                    <a:pt x="35" y="69"/>
                  </a:lnTo>
                  <a:close/>
                  <a:moveTo>
                    <a:pt x="65" y="67"/>
                  </a:moveTo>
                  <a:lnTo>
                    <a:pt x="41" y="67"/>
                  </a:lnTo>
                  <a:lnTo>
                    <a:pt x="41" y="80"/>
                  </a:lnTo>
                  <a:lnTo>
                    <a:pt x="65" y="80"/>
                  </a:lnTo>
                  <a:lnTo>
                    <a:pt x="65" y="67"/>
                  </a:lnTo>
                  <a:close/>
                  <a:moveTo>
                    <a:pt x="35" y="91"/>
                  </a:moveTo>
                  <a:lnTo>
                    <a:pt x="13" y="91"/>
                  </a:lnTo>
                  <a:lnTo>
                    <a:pt x="13" y="104"/>
                  </a:lnTo>
                  <a:lnTo>
                    <a:pt x="35" y="102"/>
                  </a:lnTo>
                  <a:lnTo>
                    <a:pt x="35" y="91"/>
                  </a:lnTo>
                  <a:close/>
                  <a:moveTo>
                    <a:pt x="65" y="89"/>
                  </a:moveTo>
                  <a:lnTo>
                    <a:pt x="41" y="89"/>
                  </a:lnTo>
                  <a:lnTo>
                    <a:pt x="41" y="102"/>
                  </a:lnTo>
                  <a:lnTo>
                    <a:pt x="65" y="102"/>
                  </a:lnTo>
                  <a:lnTo>
                    <a:pt x="65" y="89"/>
                  </a:lnTo>
                  <a:close/>
                  <a:moveTo>
                    <a:pt x="35" y="113"/>
                  </a:moveTo>
                  <a:lnTo>
                    <a:pt x="13" y="113"/>
                  </a:lnTo>
                  <a:lnTo>
                    <a:pt x="13" y="126"/>
                  </a:lnTo>
                  <a:lnTo>
                    <a:pt x="35" y="124"/>
                  </a:lnTo>
                  <a:lnTo>
                    <a:pt x="35" y="113"/>
                  </a:lnTo>
                  <a:close/>
                  <a:moveTo>
                    <a:pt x="65" y="111"/>
                  </a:moveTo>
                  <a:lnTo>
                    <a:pt x="41" y="111"/>
                  </a:lnTo>
                  <a:lnTo>
                    <a:pt x="41" y="124"/>
                  </a:lnTo>
                  <a:lnTo>
                    <a:pt x="65" y="124"/>
                  </a:lnTo>
                  <a:lnTo>
                    <a:pt x="65" y="111"/>
                  </a:lnTo>
                  <a:close/>
                  <a:moveTo>
                    <a:pt x="35" y="134"/>
                  </a:moveTo>
                  <a:lnTo>
                    <a:pt x="13" y="134"/>
                  </a:lnTo>
                  <a:lnTo>
                    <a:pt x="13" y="147"/>
                  </a:lnTo>
                  <a:lnTo>
                    <a:pt x="35" y="147"/>
                  </a:lnTo>
                  <a:lnTo>
                    <a:pt x="35" y="134"/>
                  </a:lnTo>
                  <a:close/>
                  <a:moveTo>
                    <a:pt x="65" y="132"/>
                  </a:moveTo>
                  <a:lnTo>
                    <a:pt x="41" y="132"/>
                  </a:lnTo>
                  <a:lnTo>
                    <a:pt x="41" y="145"/>
                  </a:lnTo>
                  <a:lnTo>
                    <a:pt x="65" y="145"/>
                  </a:lnTo>
                  <a:lnTo>
                    <a:pt x="65" y="132"/>
                  </a:lnTo>
                  <a:close/>
                  <a:moveTo>
                    <a:pt x="35" y="156"/>
                  </a:moveTo>
                  <a:lnTo>
                    <a:pt x="13" y="156"/>
                  </a:lnTo>
                  <a:lnTo>
                    <a:pt x="13" y="169"/>
                  </a:lnTo>
                  <a:lnTo>
                    <a:pt x="35" y="169"/>
                  </a:lnTo>
                  <a:lnTo>
                    <a:pt x="35" y="156"/>
                  </a:lnTo>
                  <a:close/>
                  <a:moveTo>
                    <a:pt x="65" y="154"/>
                  </a:moveTo>
                  <a:lnTo>
                    <a:pt x="41" y="154"/>
                  </a:lnTo>
                  <a:lnTo>
                    <a:pt x="41" y="167"/>
                  </a:lnTo>
                  <a:lnTo>
                    <a:pt x="65" y="167"/>
                  </a:lnTo>
                  <a:lnTo>
                    <a:pt x="65" y="154"/>
                  </a:lnTo>
                  <a:close/>
                  <a:moveTo>
                    <a:pt x="35" y="178"/>
                  </a:moveTo>
                  <a:lnTo>
                    <a:pt x="13" y="178"/>
                  </a:lnTo>
                  <a:lnTo>
                    <a:pt x="13" y="191"/>
                  </a:lnTo>
                  <a:lnTo>
                    <a:pt x="35" y="191"/>
                  </a:lnTo>
                  <a:lnTo>
                    <a:pt x="35" y="178"/>
                  </a:lnTo>
                  <a:close/>
                  <a:moveTo>
                    <a:pt x="65" y="175"/>
                  </a:moveTo>
                  <a:lnTo>
                    <a:pt x="41" y="178"/>
                  </a:lnTo>
                  <a:lnTo>
                    <a:pt x="41" y="188"/>
                  </a:lnTo>
                  <a:lnTo>
                    <a:pt x="65" y="188"/>
                  </a:lnTo>
                  <a:lnTo>
                    <a:pt x="65" y="175"/>
                  </a:lnTo>
                  <a:close/>
                  <a:moveTo>
                    <a:pt x="35" y="199"/>
                  </a:moveTo>
                  <a:lnTo>
                    <a:pt x="13" y="199"/>
                  </a:lnTo>
                  <a:lnTo>
                    <a:pt x="13" y="212"/>
                  </a:lnTo>
                  <a:lnTo>
                    <a:pt x="35" y="212"/>
                  </a:lnTo>
                  <a:lnTo>
                    <a:pt x="35" y="199"/>
                  </a:lnTo>
                  <a:close/>
                  <a:moveTo>
                    <a:pt x="65" y="197"/>
                  </a:moveTo>
                  <a:lnTo>
                    <a:pt x="41" y="199"/>
                  </a:lnTo>
                  <a:lnTo>
                    <a:pt x="41" y="212"/>
                  </a:lnTo>
                  <a:lnTo>
                    <a:pt x="65" y="210"/>
                  </a:lnTo>
                  <a:lnTo>
                    <a:pt x="65" y="197"/>
                  </a:lnTo>
                  <a:close/>
                  <a:moveTo>
                    <a:pt x="35" y="221"/>
                  </a:moveTo>
                  <a:lnTo>
                    <a:pt x="13" y="221"/>
                  </a:lnTo>
                  <a:lnTo>
                    <a:pt x="13" y="234"/>
                  </a:lnTo>
                  <a:lnTo>
                    <a:pt x="35" y="234"/>
                  </a:lnTo>
                  <a:lnTo>
                    <a:pt x="35" y="221"/>
                  </a:lnTo>
                  <a:close/>
                  <a:moveTo>
                    <a:pt x="65" y="219"/>
                  </a:moveTo>
                  <a:lnTo>
                    <a:pt x="41" y="221"/>
                  </a:lnTo>
                  <a:lnTo>
                    <a:pt x="41" y="234"/>
                  </a:lnTo>
                  <a:lnTo>
                    <a:pt x="65" y="232"/>
                  </a:lnTo>
                  <a:lnTo>
                    <a:pt x="65" y="219"/>
                  </a:lnTo>
                  <a:close/>
                  <a:moveTo>
                    <a:pt x="35" y="243"/>
                  </a:moveTo>
                  <a:lnTo>
                    <a:pt x="13" y="243"/>
                  </a:lnTo>
                  <a:lnTo>
                    <a:pt x="13" y="256"/>
                  </a:lnTo>
                  <a:lnTo>
                    <a:pt x="35" y="256"/>
                  </a:lnTo>
                  <a:lnTo>
                    <a:pt x="35" y="243"/>
                  </a:lnTo>
                  <a:close/>
                  <a:moveTo>
                    <a:pt x="65" y="243"/>
                  </a:moveTo>
                  <a:lnTo>
                    <a:pt x="41" y="243"/>
                  </a:lnTo>
                  <a:lnTo>
                    <a:pt x="41" y="256"/>
                  </a:lnTo>
                  <a:lnTo>
                    <a:pt x="65" y="256"/>
                  </a:lnTo>
                  <a:lnTo>
                    <a:pt x="65" y="2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3" name="Rectangle 39"/>
            <p:cNvSpPr>
              <a:spLocks noChangeArrowheads="1"/>
            </p:cNvSpPr>
            <p:nvPr/>
          </p:nvSpPr>
          <p:spPr bwMode="auto">
            <a:xfrm>
              <a:off x="6400800" y="801461"/>
              <a:ext cx="1003300" cy="30085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grpSp>
        <p:nvGrpSpPr>
          <p:cNvPr id="44" name="Group 43"/>
          <p:cNvGrpSpPr/>
          <p:nvPr/>
        </p:nvGrpSpPr>
        <p:grpSpPr>
          <a:xfrm>
            <a:off x="1316768" y="3288996"/>
            <a:ext cx="1337733" cy="3598030"/>
            <a:chOff x="2906713" y="855663"/>
            <a:chExt cx="1003300" cy="2698523"/>
          </a:xfrm>
          <a:solidFill>
            <a:schemeClr val="accent2"/>
          </a:solidFill>
        </p:grpSpPr>
        <p:sp>
          <p:nvSpPr>
            <p:cNvPr id="45" name="Rectangle 36"/>
            <p:cNvSpPr>
              <a:spLocks noChangeArrowheads="1"/>
            </p:cNvSpPr>
            <p:nvPr/>
          </p:nvSpPr>
          <p:spPr bwMode="auto">
            <a:xfrm>
              <a:off x="2906713" y="1680935"/>
              <a:ext cx="1003300" cy="18732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6" name="Freeform 40"/>
            <p:cNvSpPr>
              <a:spLocks noEditPoints="1"/>
            </p:cNvSpPr>
            <p:nvPr/>
          </p:nvSpPr>
          <p:spPr bwMode="auto">
            <a:xfrm>
              <a:off x="3009900" y="1109663"/>
              <a:ext cx="261938" cy="560388"/>
            </a:xfrm>
            <a:custGeom>
              <a:avLst/>
              <a:gdLst>
                <a:gd name="T0" fmla="*/ 165 w 165"/>
                <a:gd name="T1" fmla="*/ 353 h 353"/>
                <a:gd name="T2" fmla="*/ 126 w 165"/>
                <a:gd name="T3" fmla="*/ 41 h 353"/>
                <a:gd name="T4" fmla="*/ 126 w 165"/>
                <a:gd name="T5" fmla="*/ 41 h 353"/>
                <a:gd name="T6" fmla="*/ 91 w 165"/>
                <a:gd name="T7" fmla="*/ 28 h 353"/>
                <a:gd name="T8" fmla="*/ 74 w 165"/>
                <a:gd name="T9" fmla="*/ 30 h 353"/>
                <a:gd name="T10" fmla="*/ 42 w 165"/>
                <a:gd name="T11" fmla="*/ 48 h 353"/>
                <a:gd name="T12" fmla="*/ 126 w 165"/>
                <a:gd name="T13" fmla="*/ 67 h 353"/>
                <a:gd name="T14" fmla="*/ 126 w 165"/>
                <a:gd name="T15" fmla="*/ 67 h 353"/>
                <a:gd name="T16" fmla="*/ 91 w 165"/>
                <a:gd name="T17" fmla="*/ 54 h 353"/>
                <a:gd name="T18" fmla="*/ 74 w 165"/>
                <a:gd name="T19" fmla="*/ 54 h 353"/>
                <a:gd name="T20" fmla="*/ 42 w 165"/>
                <a:gd name="T21" fmla="*/ 71 h 353"/>
                <a:gd name="T22" fmla="*/ 126 w 165"/>
                <a:gd name="T23" fmla="*/ 93 h 353"/>
                <a:gd name="T24" fmla="*/ 126 w 165"/>
                <a:gd name="T25" fmla="*/ 93 h 353"/>
                <a:gd name="T26" fmla="*/ 91 w 165"/>
                <a:gd name="T27" fmla="*/ 80 h 353"/>
                <a:gd name="T28" fmla="*/ 74 w 165"/>
                <a:gd name="T29" fmla="*/ 80 h 353"/>
                <a:gd name="T30" fmla="*/ 42 w 165"/>
                <a:gd name="T31" fmla="*/ 97 h 353"/>
                <a:gd name="T32" fmla="*/ 126 w 165"/>
                <a:gd name="T33" fmla="*/ 117 h 353"/>
                <a:gd name="T34" fmla="*/ 126 w 165"/>
                <a:gd name="T35" fmla="*/ 117 h 353"/>
                <a:gd name="T36" fmla="*/ 91 w 165"/>
                <a:gd name="T37" fmla="*/ 104 h 353"/>
                <a:gd name="T38" fmla="*/ 74 w 165"/>
                <a:gd name="T39" fmla="*/ 106 h 353"/>
                <a:gd name="T40" fmla="*/ 42 w 165"/>
                <a:gd name="T41" fmla="*/ 121 h 353"/>
                <a:gd name="T42" fmla="*/ 126 w 165"/>
                <a:gd name="T43" fmla="*/ 143 h 353"/>
                <a:gd name="T44" fmla="*/ 126 w 165"/>
                <a:gd name="T45" fmla="*/ 143 h 353"/>
                <a:gd name="T46" fmla="*/ 91 w 165"/>
                <a:gd name="T47" fmla="*/ 130 h 353"/>
                <a:gd name="T48" fmla="*/ 74 w 165"/>
                <a:gd name="T49" fmla="*/ 130 h 353"/>
                <a:gd name="T50" fmla="*/ 42 w 165"/>
                <a:gd name="T51" fmla="*/ 145 h 353"/>
                <a:gd name="T52" fmla="*/ 126 w 165"/>
                <a:gd name="T53" fmla="*/ 169 h 353"/>
                <a:gd name="T54" fmla="*/ 126 w 165"/>
                <a:gd name="T55" fmla="*/ 169 h 353"/>
                <a:gd name="T56" fmla="*/ 91 w 165"/>
                <a:gd name="T57" fmla="*/ 154 h 353"/>
                <a:gd name="T58" fmla="*/ 74 w 165"/>
                <a:gd name="T59" fmla="*/ 156 h 353"/>
                <a:gd name="T60" fmla="*/ 42 w 165"/>
                <a:gd name="T61" fmla="*/ 171 h 353"/>
                <a:gd name="T62" fmla="*/ 126 w 165"/>
                <a:gd name="T63" fmla="*/ 193 h 353"/>
                <a:gd name="T64" fmla="*/ 126 w 165"/>
                <a:gd name="T65" fmla="*/ 193 h 353"/>
                <a:gd name="T66" fmla="*/ 91 w 165"/>
                <a:gd name="T67" fmla="*/ 180 h 353"/>
                <a:gd name="T68" fmla="*/ 74 w 165"/>
                <a:gd name="T69" fmla="*/ 180 h 353"/>
                <a:gd name="T70" fmla="*/ 42 w 165"/>
                <a:gd name="T71" fmla="*/ 195 h 353"/>
                <a:gd name="T72" fmla="*/ 126 w 165"/>
                <a:gd name="T73" fmla="*/ 219 h 353"/>
                <a:gd name="T74" fmla="*/ 126 w 165"/>
                <a:gd name="T75" fmla="*/ 219 h 353"/>
                <a:gd name="T76" fmla="*/ 91 w 165"/>
                <a:gd name="T77" fmla="*/ 203 h 353"/>
                <a:gd name="T78" fmla="*/ 74 w 165"/>
                <a:gd name="T79" fmla="*/ 206 h 353"/>
                <a:gd name="T80" fmla="*/ 42 w 165"/>
                <a:gd name="T81" fmla="*/ 221 h 353"/>
                <a:gd name="T82" fmla="*/ 126 w 165"/>
                <a:gd name="T83" fmla="*/ 245 h 353"/>
                <a:gd name="T84" fmla="*/ 126 w 165"/>
                <a:gd name="T85" fmla="*/ 245 h 353"/>
                <a:gd name="T86" fmla="*/ 91 w 165"/>
                <a:gd name="T87" fmla="*/ 229 h 353"/>
                <a:gd name="T88" fmla="*/ 74 w 165"/>
                <a:gd name="T89" fmla="*/ 229 h 353"/>
                <a:gd name="T90" fmla="*/ 42 w 165"/>
                <a:gd name="T91" fmla="*/ 245 h 353"/>
                <a:gd name="T92" fmla="*/ 126 w 165"/>
                <a:gd name="T93" fmla="*/ 268 h 353"/>
                <a:gd name="T94" fmla="*/ 126 w 165"/>
                <a:gd name="T95" fmla="*/ 268 h 353"/>
                <a:gd name="T96" fmla="*/ 91 w 165"/>
                <a:gd name="T97" fmla="*/ 255 h 353"/>
                <a:gd name="T98" fmla="*/ 74 w 165"/>
                <a:gd name="T99" fmla="*/ 255 h 353"/>
                <a:gd name="T100" fmla="*/ 42 w 165"/>
                <a:gd name="T101" fmla="*/ 271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5" h="353">
                  <a:moveTo>
                    <a:pt x="26" y="9"/>
                  </a:moveTo>
                  <a:lnTo>
                    <a:pt x="161" y="0"/>
                  </a:lnTo>
                  <a:lnTo>
                    <a:pt x="165" y="15"/>
                  </a:lnTo>
                  <a:lnTo>
                    <a:pt x="165" y="353"/>
                  </a:lnTo>
                  <a:lnTo>
                    <a:pt x="0" y="353"/>
                  </a:lnTo>
                  <a:lnTo>
                    <a:pt x="0" y="26"/>
                  </a:lnTo>
                  <a:lnTo>
                    <a:pt x="26" y="9"/>
                  </a:lnTo>
                  <a:close/>
                  <a:moveTo>
                    <a:pt x="126" y="41"/>
                  </a:moveTo>
                  <a:lnTo>
                    <a:pt x="150" y="41"/>
                  </a:lnTo>
                  <a:lnTo>
                    <a:pt x="150" y="26"/>
                  </a:lnTo>
                  <a:lnTo>
                    <a:pt x="126" y="28"/>
                  </a:lnTo>
                  <a:lnTo>
                    <a:pt x="126" y="41"/>
                  </a:lnTo>
                  <a:close/>
                  <a:moveTo>
                    <a:pt x="91" y="43"/>
                  </a:moveTo>
                  <a:lnTo>
                    <a:pt x="117" y="43"/>
                  </a:lnTo>
                  <a:lnTo>
                    <a:pt x="117" y="28"/>
                  </a:lnTo>
                  <a:lnTo>
                    <a:pt x="91" y="28"/>
                  </a:lnTo>
                  <a:lnTo>
                    <a:pt x="91" y="43"/>
                  </a:lnTo>
                  <a:close/>
                  <a:moveTo>
                    <a:pt x="50" y="45"/>
                  </a:moveTo>
                  <a:lnTo>
                    <a:pt x="74" y="45"/>
                  </a:lnTo>
                  <a:lnTo>
                    <a:pt x="74" y="30"/>
                  </a:lnTo>
                  <a:lnTo>
                    <a:pt x="50" y="32"/>
                  </a:lnTo>
                  <a:lnTo>
                    <a:pt x="50" y="45"/>
                  </a:lnTo>
                  <a:close/>
                  <a:moveTo>
                    <a:pt x="16" y="48"/>
                  </a:moveTo>
                  <a:lnTo>
                    <a:pt x="42" y="48"/>
                  </a:lnTo>
                  <a:lnTo>
                    <a:pt x="42" y="32"/>
                  </a:lnTo>
                  <a:lnTo>
                    <a:pt x="16" y="35"/>
                  </a:lnTo>
                  <a:lnTo>
                    <a:pt x="16" y="48"/>
                  </a:lnTo>
                  <a:close/>
                  <a:moveTo>
                    <a:pt x="126" y="67"/>
                  </a:moveTo>
                  <a:lnTo>
                    <a:pt x="150" y="65"/>
                  </a:lnTo>
                  <a:lnTo>
                    <a:pt x="150" y="52"/>
                  </a:lnTo>
                  <a:lnTo>
                    <a:pt x="126" y="52"/>
                  </a:lnTo>
                  <a:lnTo>
                    <a:pt x="126" y="67"/>
                  </a:lnTo>
                  <a:close/>
                  <a:moveTo>
                    <a:pt x="91" y="69"/>
                  </a:moveTo>
                  <a:lnTo>
                    <a:pt x="117" y="67"/>
                  </a:lnTo>
                  <a:lnTo>
                    <a:pt x="117" y="52"/>
                  </a:lnTo>
                  <a:lnTo>
                    <a:pt x="91" y="54"/>
                  </a:lnTo>
                  <a:lnTo>
                    <a:pt x="91" y="69"/>
                  </a:lnTo>
                  <a:close/>
                  <a:moveTo>
                    <a:pt x="50" y="71"/>
                  </a:moveTo>
                  <a:lnTo>
                    <a:pt x="74" y="69"/>
                  </a:lnTo>
                  <a:lnTo>
                    <a:pt x="74" y="54"/>
                  </a:lnTo>
                  <a:lnTo>
                    <a:pt x="50" y="56"/>
                  </a:lnTo>
                  <a:lnTo>
                    <a:pt x="50" y="71"/>
                  </a:lnTo>
                  <a:close/>
                  <a:moveTo>
                    <a:pt x="16" y="74"/>
                  </a:moveTo>
                  <a:lnTo>
                    <a:pt x="42" y="71"/>
                  </a:lnTo>
                  <a:lnTo>
                    <a:pt x="42" y="56"/>
                  </a:lnTo>
                  <a:lnTo>
                    <a:pt x="16" y="58"/>
                  </a:lnTo>
                  <a:lnTo>
                    <a:pt x="16" y="74"/>
                  </a:lnTo>
                  <a:close/>
                  <a:moveTo>
                    <a:pt x="126" y="93"/>
                  </a:moveTo>
                  <a:lnTo>
                    <a:pt x="150" y="91"/>
                  </a:lnTo>
                  <a:lnTo>
                    <a:pt x="150" y="76"/>
                  </a:lnTo>
                  <a:lnTo>
                    <a:pt x="126" y="78"/>
                  </a:lnTo>
                  <a:lnTo>
                    <a:pt x="126" y="93"/>
                  </a:lnTo>
                  <a:close/>
                  <a:moveTo>
                    <a:pt x="91" y="93"/>
                  </a:moveTo>
                  <a:lnTo>
                    <a:pt x="117" y="93"/>
                  </a:lnTo>
                  <a:lnTo>
                    <a:pt x="117" y="78"/>
                  </a:lnTo>
                  <a:lnTo>
                    <a:pt x="91" y="80"/>
                  </a:lnTo>
                  <a:lnTo>
                    <a:pt x="91" y="93"/>
                  </a:lnTo>
                  <a:close/>
                  <a:moveTo>
                    <a:pt x="50" y="95"/>
                  </a:moveTo>
                  <a:lnTo>
                    <a:pt x="74" y="95"/>
                  </a:lnTo>
                  <a:lnTo>
                    <a:pt x="74" y="80"/>
                  </a:lnTo>
                  <a:lnTo>
                    <a:pt x="50" y="82"/>
                  </a:lnTo>
                  <a:lnTo>
                    <a:pt x="50" y="95"/>
                  </a:lnTo>
                  <a:close/>
                  <a:moveTo>
                    <a:pt x="16" y="97"/>
                  </a:moveTo>
                  <a:lnTo>
                    <a:pt x="42" y="97"/>
                  </a:lnTo>
                  <a:lnTo>
                    <a:pt x="42" y="82"/>
                  </a:lnTo>
                  <a:lnTo>
                    <a:pt x="16" y="82"/>
                  </a:lnTo>
                  <a:lnTo>
                    <a:pt x="16" y="97"/>
                  </a:lnTo>
                  <a:close/>
                  <a:moveTo>
                    <a:pt x="126" y="117"/>
                  </a:moveTo>
                  <a:lnTo>
                    <a:pt x="150" y="117"/>
                  </a:lnTo>
                  <a:lnTo>
                    <a:pt x="150" y="102"/>
                  </a:lnTo>
                  <a:lnTo>
                    <a:pt x="126" y="102"/>
                  </a:lnTo>
                  <a:lnTo>
                    <a:pt x="126" y="117"/>
                  </a:lnTo>
                  <a:close/>
                  <a:moveTo>
                    <a:pt x="91" y="119"/>
                  </a:moveTo>
                  <a:lnTo>
                    <a:pt x="117" y="119"/>
                  </a:lnTo>
                  <a:lnTo>
                    <a:pt x="117" y="104"/>
                  </a:lnTo>
                  <a:lnTo>
                    <a:pt x="91" y="104"/>
                  </a:lnTo>
                  <a:lnTo>
                    <a:pt x="91" y="119"/>
                  </a:lnTo>
                  <a:close/>
                  <a:moveTo>
                    <a:pt x="50" y="121"/>
                  </a:moveTo>
                  <a:lnTo>
                    <a:pt x="74" y="119"/>
                  </a:lnTo>
                  <a:lnTo>
                    <a:pt x="74" y="106"/>
                  </a:lnTo>
                  <a:lnTo>
                    <a:pt x="50" y="106"/>
                  </a:lnTo>
                  <a:lnTo>
                    <a:pt x="50" y="121"/>
                  </a:lnTo>
                  <a:close/>
                  <a:moveTo>
                    <a:pt x="16" y="123"/>
                  </a:moveTo>
                  <a:lnTo>
                    <a:pt x="42" y="121"/>
                  </a:lnTo>
                  <a:lnTo>
                    <a:pt x="42" y="106"/>
                  </a:lnTo>
                  <a:lnTo>
                    <a:pt x="16" y="108"/>
                  </a:lnTo>
                  <a:lnTo>
                    <a:pt x="16" y="123"/>
                  </a:lnTo>
                  <a:close/>
                  <a:moveTo>
                    <a:pt x="126" y="143"/>
                  </a:moveTo>
                  <a:lnTo>
                    <a:pt x="150" y="143"/>
                  </a:lnTo>
                  <a:lnTo>
                    <a:pt x="150" y="128"/>
                  </a:lnTo>
                  <a:lnTo>
                    <a:pt x="126" y="128"/>
                  </a:lnTo>
                  <a:lnTo>
                    <a:pt x="126" y="143"/>
                  </a:lnTo>
                  <a:close/>
                  <a:moveTo>
                    <a:pt x="91" y="145"/>
                  </a:moveTo>
                  <a:lnTo>
                    <a:pt x="117" y="143"/>
                  </a:lnTo>
                  <a:lnTo>
                    <a:pt x="117" y="128"/>
                  </a:lnTo>
                  <a:lnTo>
                    <a:pt x="91" y="130"/>
                  </a:lnTo>
                  <a:lnTo>
                    <a:pt x="91" y="145"/>
                  </a:lnTo>
                  <a:close/>
                  <a:moveTo>
                    <a:pt x="50" y="145"/>
                  </a:moveTo>
                  <a:lnTo>
                    <a:pt x="74" y="145"/>
                  </a:lnTo>
                  <a:lnTo>
                    <a:pt x="74" y="130"/>
                  </a:lnTo>
                  <a:lnTo>
                    <a:pt x="50" y="132"/>
                  </a:lnTo>
                  <a:lnTo>
                    <a:pt x="50" y="145"/>
                  </a:lnTo>
                  <a:close/>
                  <a:moveTo>
                    <a:pt x="16" y="147"/>
                  </a:moveTo>
                  <a:lnTo>
                    <a:pt x="42" y="145"/>
                  </a:lnTo>
                  <a:lnTo>
                    <a:pt x="42" y="132"/>
                  </a:lnTo>
                  <a:lnTo>
                    <a:pt x="16" y="132"/>
                  </a:lnTo>
                  <a:lnTo>
                    <a:pt x="16" y="147"/>
                  </a:lnTo>
                  <a:close/>
                  <a:moveTo>
                    <a:pt x="126" y="169"/>
                  </a:moveTo>
                  <a:lnTo>
                    <a:pt x="150" y="167"/>
                  </a:lnTo>
                  <a:lnTo>
                    <a:pt x="150" y="152"/>
                  </a:lnTo>
                  <a:lnTo>
                    <a:pt x="126" y="154"/>
                  </a:lnTo>
                  <a:lnTo>
                    <a:pt x="126" y="169"/>
                  </a:lnTo>
                  <a:close/>
                  <a:moveTo>
                    <a:pt x="91" y="169"/>
                  </a:moveTo>
                  <a:lnTo>
                    <a:pt x="117" y="169"/>
                  </a:lnTo>
                  <a:lnTo>
                    <a:pt x="117" y="154"/>
                  </a:lnTo>
                  <a:lnTo>
                    <a:pt x="91" y="154"/>
                  </a:lnTo>
                  <a:lnTo>
                    <a:pt x="91" y="169"/>
                  </a:lnTo>
                  <a:close/>
                  <a:moveTo>
                    <a:pt x="50" y="171"/>
                  </a:moveTo>
                  <a:lnTo>
                    <a:pt x="74" y="169"/>
                  </a:lnTo>
                  <a:lnTo>
                    <a:pt x="74" y="156"/>
                  </a:lnTo>
                  <a:lnTo>
                    <a:pt x="50" y="156"/>
                  </a:lnTo>
                  <a:lnTo>
                    <a:pt x="50" y="171"/>
                  </a:lnTo>
                  <a:close/>
                  <a:moveTo>
                    <a:pt x="16" y="171"/>
                  </a:moveTo>
                  <a:lnTo>
                    <a:pt x="42" y="171"/>
                  </a:lnTo>
                  <a:lnTo>
                    <a:pt x="42" y="156"/>
                  </a:lnTo>
                  <a:lnTo>
                    <a:pt x="16" y="158"/>
                  </a:lnTo>
                  <a:lnTo>
                    <a:pt x="16" y="171"/>
                  </a:lnTo>
                  <a:close/>
                  <a:moveTo>
                    <a:pt x="126" y="193"/>
                  </a:moveTo>
                  <a:lnTo>
                    <a:pt x="150" y="193"/>
                  </a:lnTo>
                  <a:lnTo>
                    <a:pt x="150" y="177"/>
                  </a:lnTo>
                  <a:lnTo>
                    <a:pt x="126" y="177"/>
                  </a:lnTo>
                  <a:lnTo>
                    <a:pt x="126" y="193"/>
                  </a:lnTo>
                  <a:close/>
                  <a:moveTo>
                    <a:pt x="91" y="195"/>
                  </a:moveTo>
                  <a:lnTo>
                    <a:pt x="117" y="193"/>
                  </a:lnTo>
                  <a:lnTo>
                    <a:pt x="117" y="177"/>
                  </a:lnTo>
                  <a:lnTo>
                    <a:pt x="91" y="180"/>
                  </a:lnTo>
                  <a:lnTo>
                    <a:pt x="91" y="195"/>
                  </a:lnTo>
                  <a:close/>
                  <a:moveTo>
                    <a:pt x="50" y="195"/>
                  </a:moveTo>
                  <a:lnTo>
                    <a:pt x="74" y="195"/>
                  </a:lnTo>
                  <a:lnTo>
                    <a:pt x="74" y="180"/>
                  </a:lnTo>
                  <a:lnTo>
                    <a:pt x="50" y="180"/>
                  </a:lnTo>
                  <a:lnTo>
                    <a:pt x="50" y="195"/>
                  </a:lnTo>
                  <a:close/>
                  <a:moveTo>
                    <a:pt x="16" y="197"/>
                  </a:moveTo>
                  <a:lnTo>
                    <a:pt x="42" y="195"/>
                  </a:lnTo>
                  <a:lnTo>
                    <a:pt x="42" y="182"/>
                  </a:lnTo>
                  <a:lnTo>
                    <a:pt x="16" y="182"/>
                  </a:lnTo>
                  <a:lnTo>
                    <a:pt x="16" y="197"/>
                  </a:lnTo>
                  <a:close/>
                  <a:moveTo>
                    <a:pt x="126" y="219"/>
                  </a:moveTo>
                  <a:lnTo>
                    <a:pt x="150" y="219"/>
                  </a:lnTo>
                  <a:lnTo>
                    <a:pt x="150" y="203"/>
                  </a:lnTo>
                  <a:lnTo>
                    <a:pt x="126" y="203"/>
                  </a:lnTo>
                  <a:lnTo>
                    <a:pt x="126" y="219"/>
                  </a:lnTo>
                  <a:close/>
                  <a:moveTo>
                    <a:pt x="91" y="219"/>
                  </a:moveTo>
                  <a:lnTo>
                    <a:pt x="117" y="219"/>
                  </a:lnTo>
                  <a:lnTo>
                    <a:pt x="117" y="203"/>
                  </a:lnTo>
                  <a:lnTo>
                    <a:pt x="91" y="203"/>
                  </a:lnTo>
                  <a:lnTo>
                    <a:pt x="91" y="219"/>
                  </a:lnTo>
                  <a:close/>
                  <a:moveTo>
                    <a:pt x="50" y="221"/>
                  </a:moveTo>
                  <a:lnTo>
                    <a:pt x="74" y="219"/>
                  </a:lnTo>
                  <a:lnTo>
                    <a:pt x="74" y="206"/>
                  </a:lnTo>
                  <a:lnTo>
                    <a:pt x="50" y="206"/>
                  </a:lnTo>
                  <a:lnTo>
                    <a:pt x="50" y="221"/>
                  </a:lnTo>
                  <a:close/>
                  <a:moveTo>
                    <a:pt x="16" y="221"/>
                  </a:moveTo>
                  <a:lnTo>
                    <a:pt x="42" y="221"/>
                  </a:lnTo>
                  <a:lnTo>
                    <a:pt x="42" y="206"/>
                  </a:lnTo>
                  <a:lnTo>
                    <a:pt x="16" y="206"/>
                  </a:lnTo>
                  <a:lnTo>
                    <a:pt x="16" y="221"/>
                  </a:lnTo>
                  <a:close/>
                  <a:moveTo>
                    <a:pt x="126" y="245"/>
                  </a:moveTo>
                  <a:lnTo>
                    <a:pt x="150" y="242"/>
                  </a:lnTo>
                  <a:lnTo>
                    <a:pt x="150" y="227"/>
                  </a:lnTo>
                  <a:lnTo>
                    <a:pt x="126" y="229"/>
                  </a:lnTo>
                  <a:lnTo>
                    <a:pt x="126" y="245"/>
                  </a:lnTo>
                  <a:close/>
                  <a:moveTo>
                    <a:pt x="91" y="245"/>
                  </a:moveTo>
                  <a:lnTo>
                    <a:pt x="117" y="245"/>
                  </a:lnTo>
                  <a:lnTo>
                    <a:pt x="117" y="229"/>
                  </a:lnTo>
                  <a:lnTo>
                    <a:pt x="91" y="229"/>
                  </a:lnTo>
                  <a:lnTo>
                    <a:pt x="91" y="245"/>
                  </a:lnTo>
                  <a:close/>
                  <a:moveTo>
                    <a:pt x="50" y="245"/>
                  </a:moveTo>
                  <a:lnTo>
                    <a:pt x="74" y="245"/>
                  </a:lnTo>
                  <a:lnTo>
                    <a:pt x="74" y="229"/>
                  </a:lnTo>
                  <a:lnTo>
                    <a:pt x="50" y="229"/>
                  </a:lnTo>
                  <a:lnTo>
                    <a:pt x="50" y="245"/>
                  </a:lnTo>
                  <a:close/>
                  <a:moveTo>
                    <a:pt x="16" y="247"/>
                  </a:moveTo>
                  <a:lnTo>
                    <a:pt x="42" y="245"/>
                  </a:lnTo>
                  <a:lnTo>
                    <a:pt x="42" y="232"/>
                  </a:lnTo>
                  <a:lnTo>
                    <a:pt x="16" y="232"/>
                  </a:lnTo>
                  <a:lnTo>
                    <a:pt x="16" y="247"/>
                  </a:lnTo>
                  <a:close/>
                  <a:moveTo>
                    <a:pt x="126" y="268"/>
                  </a:moveTo>
                  <a:lnTo>
                    <a:pt x="150" y="268"/>
                  </a:lnTo>
                  <a:lnTo>
                    <a:pt x="150" y="253"/>
                  </a:lnTo>
                  <a:lnTo>
                    <a:pt x="126" y="253"/>
                  </a:lnTo>
                  <a:lnTo>
                    <a:pt x="126" y="268"/>
                  </a:lnTo>
                  <a:close/>
                  <a:moveTo>
                    <a:pt x="91" y="268"/>
                  </a:moveTo>
                  <a:lnTo>
                    <a:pt x="117" y="268"/>
                  </a:lnTo>
                  <a:lnTo>
                    <a:pt x="117" y="253"/>
                  </a:lnTo>
                  <a:lnTo>
                    <a:pt x="91" y="255"/>
                  </a:lnTo>
                  <a:lnTo>
                    <a:pt x="91" y="268"/>
                  </a:lnTo>
                  <a:close/>
                  <a:moveTo>
                    <a:pt x="50" y="271"/>
                  </a:moveTo>
                  <a:lnTo>
                    <a:pt x="74" y="271"/>
                  </a:lnTo>
                  <a:lnTo>
                    <a:pt x="74" y="255"/>
                  </a:lnTo>
                  <a:lnTo>
                    <a:pt x="50" y="255"/>
                  </a:lnTo>
                  <a:lnTo>
                    <a:pt x="50" y="271"/>
                  </a:lnTo>
                  <a:close/>
                  <a:moveTo>
                    <a:pt x="16" y="271"/>
                  </a:moveTo>
                  <a:lnTo>
                    <a:pt x="42" y="271"/>
                  </a:lnTo>
                  <a:lnTo>
                    <a:pt x="42" y="255"/>
                  </a:lnTo>
                  <a:lnTo>
                    <a:pt x="16" y="255"/>
                  </a:lnTo>
                  <a:lnTo>
                    <a:pt x="16"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7" name="Freeform 41"/>
            <p:cNvSpPr>
              <a:spLocks/>
            </p:cNvSpPr>
            <p:nvPr/>
          </p:nvSpPr>
          <p:spPr bwMode="auto">
            <a:xfrm>
              <a:off x="3035300" y="1552575"/>
              <a:ext cx="212725" cy="65088"/>
            </a:xfrm>
            <a:custGeom>
              <a:avLst/>
              <a:gdLst>
                <a:gd name="T0" fmla="*/ 0 w 134"/>
                <a:gd name="T1" fmla="*/ 2 h 41"/>
                <a:gd name="T2" fmla="*/ 134 w 134"/>
                <a:gd name="T3" fmla="*/ 0 h 41"/>
                <a:gd name="T4" fmla="*/ 134 w 134"/>
                <a:gd name="T5" fmla="*/ 39 h 41"/>
                <a:gd name="T6" fmla="*/ 0 w 134"/>
                <a:gd name="T7" fmla="*/ 41 h 41"/>
                <a:gd name="T8" fmla="*/ 0 w 134"/>
                <a:gd name="T9" fmla="*/ 2 h 41"/>
              </a:gdLst>
              <a:ahLst/>
              <a:cxnLst>
                <a:cxn ang="0">
                  <a:pos x="T0" y="T1"/>
                </a:cxn>
                <a:cxn ang="0">
                  <a:pos x="T2" y="T3"/>
                </a:cxn>
                <a:cxn ang="0">
                  <a:pos x="T4" y="T5"/>
                </a:cxn>
                <a:cxn ang="0">
                  <a:pos x="T6" y="T7"/>
                </a:cxn>
                <a:cxn ang="0">
                  <a:pos x="T8" y="T9"/>
                </a:cxn>
              </a:cxnLst>
              <a:rect l="0" t="0" r="r" b="b"/>
              <a:pathLst>
                <a:path w="134" h="41">
                  <a:moveTo>
                    <a:pt x="0" y="2"/>
                  </a:moveTo>
                  <a:lnTo>
                    <a:pt x="134" y="0"/>
                  </a:lnTo>
                  <a:lnTo>
                    <a:pt x="134" y="39"/>
                  </a:lnTo>
                  <a:lnTo>
                    <a:pt x="0" y="41"/>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8" name="Freeform 42"/>
            <p:cNvSpPr>
              <a:spLocks noEditPoints="1"/>
            </p:cNvSpPr>
            <p:nvPr/>
          </p:nvSpPr>
          <p:spPr bwMode="auto">
            <a:xfrm>
              <a:off x="3271838" y="855663"/>
              <a:ext cx="404813" cy="814388"/>
            </a:xfrm>
            <a:custGeom>
              <a:avLst/>
              <a:gdLst>
                <a:gd name="T0" fmla="*/ 216 w 255"/>
                <a:gd name="T1" fmla="*/ 41 h 513"/>
                <a:gd name="T2" fmla="*/ 182 w 255"/>
                <a:gd name="T3" fmla="*/ 58 h 513"/>
                <a:gd name="T4" fmla="*/ 141 w 255"/>
                <a:gd name="T5" fmla="*/ 45 h 513"/>
                <a:gd name="T6" fmla="*/ 82 w 255"/>
                <a:gd name="T7" fmla="*/ 52 h 513"/>
                <a:gd name="T8" fmla="*/ 41 w 255"/>
                <a:gd name="T9" fmla="*/ 69 h 513"/>
                <a:gd name="T10" fmla="*/ 182 w 255"/>
                <a:gd name="T11" fmla="*/ 69 h 513"/>
                <a:gd name="T12" fmla="*/ 149 w 255"/>
                <a:gd name="T13" fmla="*/ 86 h 513"/>
                <a:gd name="T14" fmla="*/ 108 w 255"/>
                <a:gd name="T15" fmla="*/ 76 h 513"/>
                <a:gd name="T16" fmla="*/ 50 w 255"/>
                <a:gd name="T17" fmla="*/ 80 h 513"/>
                <a:gd name="T18" fmla="*/ 240 w 255"/>
                <a:gd name="T19" fmla="*/ 106 h 513"/>
                <a:gd name="T20" fmla="*/ 149 w 255"/>
                <a:gd name="T21" fmla="*/ 97 h 513"/>
                <a:gd name="T22" fmla="*/ 82 w 255"/>
                <a:gd name="T23" fmla="*/ 119 h 513"/>
                <a:gd name="T24" fmla="*/ 41 w 255"/>
                <a:gd name="T25" fmla="*/ 106 h 513"/>
                <a:gd name="T26" fmla="*/ 216 w 255"/>
                <a:gd name="T27" fmla="*/ 119 h 513"/>
                <a:gd name="T28" fmla="*/ 175 w 255"/>
                <a:gd name="T29" fmla="*/ 138 h 513"/>
                <a:gd name="T30" fmla="*/ 50 w 255"/>
                <a:gd name="T31" fmla="*/ 130 h 513"/>
                <a:gd name="T32" fmla="*/ 15 w 255"/>
                <a:gd name="T33" fmla="*/ 147 h 513"/>
                <a:gd name="T34" fmla="*/ 208 w 255"/>
                <a:gd name="T35" fmla="*/ 147 h 513"/>
                <a:gd name="T36" fmla="*/ 149 w 255"/>
                <a:gd name="T37" fmla="*/ 149 h 513"/>
                <a:gd name="T38" fmla="*/ 73 w 255"/>
                <a:gd name="T39" fmla="*/ 171 h 513"/>
                <a:gd name="T40" fmla="*/ 216 w 255"/>
                <a:gd name="T41" fmla="*/ 171 h 513"/>
                <a:gd name="T42" fmla="*/ 182 w 255"/>
                <a:gd name="T43" fmla="*/ 190 h 513"/>
                <a:gd name="T44" fmla="*/ 108 w 255"/>
                <a:gd name="T45" fmla="*/ 177 h 513"/>
                <a:gd name="T46" fmla="*/ 50 w 255"/>
                <a:gd name="T47" fmla="*/ 182 h 513"/>
                <a:gd name="T48" fmla="*/ 240 w 255"/>
                <a:gd name="T49" fmla="*/ 212 h 513"/>
                <a:gd name="T50" fmla="*/ 149 w 255"/>
                <a:gd name="T51" fmla="*/ 201 h 513"/>
                <a:gd name="T52" fmla="*/ 82 w 255"/>
                <a:gd name="T53" fmla="*/ 221 h 513"/>
                <a:gd name="T54" fmla="*/ 41 w 255"/>
                <a:gd name="T55" fmla="*/ 208 h 513"/>
                <a:gd name="T56" fmla="*/ 216 w 255"/>
                <a:gd name="T57" fmla="*/ 225 h 513"/>
                <a:gd name="T58" fmla="*/ 175 w 255"/>
                <a:gd name="T59" fmla="*/ 242 h 513"/>
                <a:gd name="T60" fmla="*/ 50 w 255"/>
                <a:gd name="T61" fmla="*/ 234 h 513"/>
                <a:gd name="T62" fmla="*/ 15 w 255"/>
                <a:gd name="T63" fmla="*/ 251 h 513"/>
                <a:gd name="T64" fmla="*/ 208 w 255"/>
                <a:gd name="T65" fmla="*/ 251 h 513"/>
                <a:gd name="T66" fmla="*/ 149 w 255"/>
                <a:gd name="T67" fmla="*/ 253 h 513"/>
                <a:gd name="T68" fmla="*/ 73 w 255"/>
                <a:gd name="T69" fmla="*/ 273 h 513"/>
                <a:gd name="T70" fmla="*/ 216 w 255"/>
                <a:gd name="T71" fmla="*/ 277 h 513"/>
                <a:gd name="T72" fmla="*/ 182 w 255"/>
                <a:gd name="T73" fmla="*/ 294 h 513"/>
                <a:gd name="T74" fmla="*/ 108 w 255"/>
                <a:gd name="T75" fmla="*/ 281 h 513"/>
                <a:gd name="T76" fmla="*/ 50 w 255"/>
                <a:gd name="T77" fmla="*/ 283 h 513"/>
                <a:gd name="T78" fmla="*/ 240 w 255"/>
                <a:gd name="T79" fmla="*/ 318 h 513"/>
                <a:gd name="T80" fmla="*/ 149 w 255"/>
                <a:gd name="T81" fmla="*/ 307 h 513"/>
                <a:gd name="T82" fmla="*/ 82 w 255"/>
                <a:gd name="T83" fmla="*/ 324 h 513"/>
                <a:gd name="T84" fmla="*/ 41 w 255"/>
                <a:gd name="T85" fmla="*/ 309 h 513"/>
                <a:gd name="T86" fmla="*/ 216 w 255"/>
                <a:gd name="T87" fmla="*/ 331 h 513"/>
                <a:gd name="T88" fmla="*/ 175 w 255"/>
                <a:gd name="T89" fmla="*/ 346 h 513"/>
                <a:gd name="T90" fmla="*/ 50 w 255"/>
                <a:gd name="T91" fmla="*/ 335 h 513"/>
                <a:gd name="T92" fmla="*/ 15 w 255"/>
                <a:gd name="T93" fmla="*/ 353 h 513"/>
                <a:gd name="T94" fmla="*/ 208 w 255"/>
                <a:gd name="T95" fmla="*/ 357 h 513"/>
                <a:gd name="T96" fmla="*/ 149 w 255"/>
                <a:gd name="T97" fmla="*/ 359 h 513"/>
                <a:gd name="T98" fmla="*/ 73 w 255"/>
                <a:gd name="T99" fmla="*/ 376 h 513"/>
                <a:gd name="T100" fmla="*/ 216 w 255"/>
                <a:gd name="T101" fmla="*/ 383 h 513"/>
                <a:gd name="T102" fmla="*/ 182 w 255"/>
                <a:gd name="T103" fmla="*/ 400 h 513"/>
                <a:gd name="T104" fmla="*/ 108 w 255"/>
                <a:gd name="T105" fmla="*/ 385 h 513"/>
                <a:gd name="T106" fmla="*/ 50 w 255"/>
                <a:gd name="T107" fmla="*/ 387 h 513"/>
                <a:gd name="T108" fmla="*/ 240 w 255"/>
                <a:gd name="T109" fmla="*/ 424 h 513"/>
                <a:gd name="T110" fmla="*/ 149 w 255"/>
                <a:gd name="T111" fmla="*/ 411 h 513"/>
                <a:gd name="T112" fmla="*/ 82 w 255"/>
                <a:gd name="T113" fmla="*/ 426 h 513"/>
                <a:gd name="T114" fmla="*/ 41 w 255"/>
                <a:gd name="T115" fmla="*/ 4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5" h="513">
                  <a:moveTo>
                    <a:pt x="0" y="513"/>
                  </a:moveTo>
                  <a:lnTo>
                    <a:pt x="255" y="513"/>
                  </a:lnTo>
                  <a:lnTo>
                    <a:pt x="255" y="17"/>
                  </a:lnTo>
                  <a:lnTo>
                    <a:pt x="251" y="0"/>
                  </a:lnTo>
                  <a:lnTo>
                    <a:pt x="26" y="21"/>
                  </a:lnTo>
                  <a:lnTo>
                    <a:pt x="0" y="39"/>
                  </a:lnTo>
                  <a:lnTo>
                    <a:pt x="0" y="513"/>
                  </a:lnTo>
                  <a:close/>
                  <a:moveTo>
                    <a:pt x="216" y="41"/>
                  </a:moveTo>
                  <a:lnTo>
                    <a:pt x="240" y="39"/>
                  </a:lnTo>
                  <a:lnTo>
                    <a:pt x="240" y="54"/>
                  </a:lnTo>
                  <a:lnTo>
                    <a:pt x="216" y="56"/>
                  </a:lnTo>
                  <a:lnTo>
                    <a:pt x="216" y="41"/>
                  </a:lnTo>
                  <a:close/>
                  <a:moveTo>
                    <a:pt x="182" y="43"/>
                  </a:moveTo>
                  <a:lnTo>
                    <a:pt x="208" y="41"/>
                  </a:lnTo>
                  <a:lnTo>
                    <a:pt x="208" y="56"/>
                  </a:lnTo>
                  <a:lnTo>
                    <a:pt x="182" y="58"/>
                  </a:lnTo>
                  <a:lnTo>
                    <a:pt x="182" y="43"/>
                  </a:lnTo>
                  <a:close/>
                  <a:moveTo>
                    <a:pt x="149" y="45"/>
                  </a:moveTo>
                  <a:lnTo>
                    <a:pt x="175" y="43"/>
                  </a:lnTo>
                  <a:lnTo>
                    <a:pt x="175" y="58"/>
                  </a:lnTo>
                  <a:lnTo>
                    <a:pt x="149" y="60"/>
                  </a:lnTo>
                  <a:lnTo>
                    <a:pt x="149" y="45"/>
                  </a:lnTo>
                  <a:close/>
                  <a:moveTo>
                    <a:pt x="115" y="47"/>
                  </a:moveTo>
                  <a:lnTo>
                    <a:pt x="141" y="45"/>
                  </a:lnTo>
                  <a:lnTo>
                    <a:pt x="141" y="63"/>
                  </a:lnTo>
                  <a:lnTo>
                    <a:pt x="115" y="63"/>
                  </a:lnTo>
                  <a:lnTo>
                    <a:pt x="115" y="47"/>
                  </a:lnTo>
                  <a:close/>
                  <a:moveTo>
                    <a:pt x="82" y="52"/>
                  </a:moveTo>
                  <a:lnTo>
                    <a:pt x="108" y="50"/>
                  </a:lnTo>
                  <a:lnTo>
                    <a:pt x="108" y="65"/>
                  </a:lnTo>
                  <a:lnTo>
                    <a:pt x="82" y="67"/>
                  </a:lnTo>
                  <a:lnTo>
                    <a:pt x="82" y="52"/>
                  </a:lnTo>
                  <a:close/>
                  <a:moveTo>
                    <a:pt x="50" y="54"/>
                  </a:moveTo>
                  <a:lnTo>
                    <a:pt x="73" y="52"/>
                  </a:lnTo>
                  <a:lnTo>
                    <a:pt x="73" y="67"/>
                  </a:lnTo>
                  <a:lnTo>
                    <a:pt x="50" y="69"/>
                  </a:lnTo>
                  <a:lnTo>
                    <a:pt x="50" y="54"/>
                  </a:lnTo>
                  <a:close/>
                  <a:moveTo>
                    <a:pt x="15" y="56"/>
                  </a:moveTo>
                  <a:lnTo>
                    <a:pt x="41" y="54"/>
                  </a:lnTo>
                  <a:lnTo>
                    <a:pt x="41" y="69"/>
                  </a:lnTo>
                  <a:lnTo>
                    <a:pt x="15" y="71"/>
                  </a:lnTo>
                  <a:lnTo>
                    <a:pt x="15" y="56"/>
                  </a:lnTo>
                  <a:close/>
                  <a:moveTo>
                    <a:pt x="216" y="67"/>
                  </a:moveTo>
                  <a:lnTo>
                    <a:pt x="240" y="65"/>
                  </a:lnTo>
                  <a:lnTo>
                    <a:pt x="240" y="80"/>
                  </a:lnTo>
                  <a:lnTo>
                    <a:pt x="216" y="82"/>
                  </a:lnTo>
                  <a:lnTo>
                    <a:pt x="216" y="67"/>
                  </a:lnTo>
                  <a:close/>
                  <a:moveTo>
                    <a:pt x="182" y="69"/>
                  </a:moveTo>
                  <a:lnTo>
                    <a:pt x="208" y="67"/>
                  </a:lnTo>
                  <a:lnTo>
                    <a:pt x="208" y="82"/>
                  </a:lnTo>
                  <a:lnTo>
                    <a:pt x="182" y="84"/>
                  </a:lnTo>
                  <a:lnTo>
                    <a:pt x="182" y="69"/>
                  </a:lnTo>
                  <a:close/>
                  <a:moveTo>
                    <a:pt x="149" y="71"/>
                  </a:moveTo>
                  <a:lnTo>
                    <a:pt x="175" y="69"/>
                  </a:lnTo>
                  <a:lnTo>
                    <a:pt x="175" y="84"/>
                  </a:lnTo>
                  <a:lnTo>
                    <a:pt x="149" y="86"/>
                  </a:lnTo>
                  <a:lnTo>
                    <a:pt x="149" y="71"/>
                  </a:lnTo>
                  <a:close/>
                  <a:moveTo>
                    <a:pt x="115" y="73"/>
                  </a:moveTo>
                  <a:lnTo>
                    <a:pt x="141" y="71"/>
                  </a:lnTo>
                  <a:lnTo>
                    <a:pt x="141" y="89"/>
                  </a:lnTo>
                  <a:lnTo>
                    <a:pt x="115" y="89"/>
                  </a:lnTo>
                  <a:lnTo>
                    <a:pt x="115" y="73"/>
                  </a:lnTo>
                  <a:close/>
                  <a:moveTo>
                    <a:pt x="82" y="78"/>
                  </a:moveTo>
                  <a:lnTo>
                    <a:pt x="108" y="76"/>
                  </a:lnTo>
                  <a:lnTo>
                    <a:pt x="108" y="91"/>
                  </a:lnTo>
                  <a:lnTo>
                    <a:pt x="82" y="93"/>
                  </a:lnTo>
                  <a:lnTo>
                    <a:pt x="82" y="78"/>
                  </a:lnTo>
                  <a:close/>
                  <a:moveTo>
                    <a:pt x="50" y="80"/>
                  </a:moveTo>
                  <a:lnTo>
                    <a:pt x="73" y="78"/>
                  </a:lnTo>
                  <a:lnTo>
                    <a:pt x="73" y="93"/>
                  </a:lnTo>
                  <a:lnTo>
                    <a:pt x="50" y="95"/>
                  </a:lnTo>
                  <a:lnTo>
                    <a:pt x="50" y="80"/>
                  </a:lnTo>
                  <a:close/>
                  <a:moveTo>
                    <a:pt x="15" y="82"/>
                  </a:moveTo>
                  <a:lnTo>
                    <a:pt x="41" y="80"/>
                  </a:lnTo>
                  <a:lnTo>
                    <a:pt x="41" y="95"/>
                  </a:lnTo>
                  <a:lnTo>
                    <a:pt x="15" y="97"/>
                  </a:lnTo>
                  <a:lnTo>
                    <a:pt x="15" y="82"/>
                  </a:lnTo>
                  <a:close/>
                  <a:moveTo>
                    <a:pt x="216" y="93"/>
                  </a:moveTo>
                  <a:lnTo>
                    <a:pt x="240" y="91"/>
                  </a:lnTo>
                  <a:lnTo>
                    <a:pt x="240" y="106"/>
                  </a:lnTo>
                  <a:lnTo>
                    <a:pt x="216" y="108"/>
                  </a:lnTo>
                  <a:lnTo>
                    <a:pt x="216" y="93"/>
                  </a:lnTo>
                  <a:close/>
                  <a:moveTo>
                    <a:pt x="182" y="95"/>
                  </a:moveTo>
                  <a:lnTo>
                    <a:pt x="208" y="93"/>
                  </a:lnTo>
                  <a:lnTo>
                    <a:pt x="208" y="108"/>
                  </a:lnTo>
                  <a:lnTo>
                    <a:pt x="182" y="110"/>
                  </a:lnTo>
                  <a:lnTo>
                    <a:pt x="182" y="95"/>
                  </a:lnTo>
                  <a:close/>
                  <a:moveTo>
                    <a:pt x="149" y="97"/>
                  </a:moveTo>
                  <a:lnTo>
                    <a:pt x="175" y="95"/>
                  </a:lnTo>
                  <a:lnTo>
                    <a:pt x="175" y="112"/>
                  </a:lnTo>
                  <a:lnTo>
                    <a:pt x="149" y="112"/>
                  </a:lnTo>
                  <a:lnTo>
                    <a:pt x="149" y="97"/>
                  </a:lnTo>
                  <a:close/>
                  <a:moveTo>
                    <a:pt x="82" y="102"/>
                  </a:moveTo>
                  <a:lnTo>
                    <a:pt x="108" y="102"/>
                  </a:lnTo>
                  <a:lnTo>
                    <a:pt x="108" y="117"/>
                  </a:lnTo>
                  <a:lnTo>
                    <a:pt x="82" y="119"/>
                  </a:lnTo>
                  <a:lnTo>
                    <a:pt x="82" y="102"/>
                  </a:lnTo>
                  <a:close/>
                  <a:moveTo>
                    <a:pt x="50" y="106"/>
                  </a:moveTo>
                  <a:lnTo>
                    <a:pt x="73" y="104"/>
                  </a:lnTo>
                  <a:lnTo>
                    <a:pt x="73" y="119"/>
                  </a:lnTo>
                  <a:lnTo>
                    <a:pt x="50" y="121"/>
                  </a:lnTo>
                  <a:lnTo>
                    <a:pt x="50" y="106"/>
                  </a:lnTo>
                  <a:close/>
                  <a:moveTo>
                    <a:pt x="15" y="108"/>
                  </a:moveTo>
                  <a:lnTo>
                    <a:pt x="41" y="106"/>
                  </a:lnTo>
                  <a:lnTo>
                    <a:pt x="41" y="121"/>
                  </a:lnTo>
                  <a:lnTo>
                    <a:pt x="15" y="123"/>
                  </a:lnTo>
                  <a:lnTo>
                    <a:pt x="15" y="108"/>
                  </a:lnTo>
                  <a:close/>
                  <a:moveTo>
                    <a:pt x="216" y="119"/>
                  </a:moveTo>
                  <a:lnTo>
                    <a:pt x="240" y="117"/>
                  </a:lnTo>
                  <a:lnTo>
                    <a:pt x="240" y="134"/>
                  </a:lnTo>
                  <a:lnTo>
                    <a:pt x="216" y="134"/>
                  </a:lnTo>
                  <a:lnTo>
                    <a:pt x="216" y="119"/>
                  </a:lnTo>
                  <a:close/>
                  <a:moveTo>
                    <a:pt x="182" y="121"/>
                  </a:moveTo>
                  <a:lnTo>
                    <a:pt x="208" y="119"/>
                  </a:lnTo>
                  <a:lnTo>
                    <a:pt x="208" y="136"/>
                  </a:lnTo>
                  <a:lnTo>
                    <a:pt x="182" y="136"/>
                  </a:lnTo>
                  <a:lnTo>
                    <a:pt x="182" y="121"/>
                  </a:lnTo>
                  <a:close/>
                  <a:moveTo>
                    <a:pt x="149" y="123"/>
                  </a:moveTo>
                  <a:lnTo>
                    <a:pt x="175" y="121"/>
                  </a:lnTo>
                  <a:lnTo>
                    <a:pt x="175" y="138"/>
                  </a:lnTo>
                  <a:lnTo>
                    <a:pt x="149" y="138"/>
                  </a:lnTo>
                  <a:lnTo>
                    <a:pt x="149" y="123"/>
                  </a:lnTo>
                  <a:close/>
                  <a:moveTo>
                    <a:pt x="82" y="128"/>
                  </a:moveTo>
                  <a:lnTo>
                    <a:pt x="108" y="128"/>
                  </a:lnTo>
                  <a:lnTo>
                    <a:pt x="108" y="143"/>
                  </a:lnTo>
                  <a:lnTo>
                    <a:pt x="82" y="143"/>
                  </a:lnTo>
                  <a:lnTo>
                    <a:pt x="82" y="128"/>
                  </a:lnTo>
                  <a:close/>
                  <a:moveTo>
                    <a:pt x="50" y="130"/>
                  </a:moveTo>
                  <a:lnTo>
                    <a:pt x="73" y="130"/>
                  </a:lnTo>
                  <a:lnTo>
                    <a:pt x="73" y="145"/>
                  </a:lnTo>
                  <a:lnTo>
                    <a:pt x="50" y="145"/>
                  </a:lnTo>
                  <a:lnTo>
                    <a:pt x="50" y="130"/>
                  </a:lnTo>
                  <a:close/>
                  <a:moveTo>
                    <a:pt x="15" y="132"/>
                  </a:moveTo>
                  <a:lnTo>
                    <a:pt x="41" y="132"/>
                  </a:lnTo>
                  <a:lnTo>
                    <a:pt x="41" y="147"/>
                  </a:lnTo>
                  <a:lnTo>
                    <a:pt x="15" y="147"/>
                  </a:lnTo>
                  <a:lnTo>
                    <a:pt x="15" y="132"/>
                  </a:lnTo>
                  <a:close/>
                  <a:moveTo>
                    <a:pt x="216" y="145"/>
                  </a:moveTo>
                  <a:lnTo>
                    <a:pt x="240" y="145"/>
                  </a:lnTo>
                  <a:lnTo>
                    <a:pt x="240" y="160"/>
                  </a:lnTo>
                  <a:lnTo>
                    <a:pt x="216" y="162"/>
                  </a:lnTo>
                  <a:lnTo>
                    <a:pt x="216" y="145"/>
                  </a:lnTo>
                  <a:close/>
                  <a:moveTo>
                    <a:pt x="182" y="147"/>
                  </a:moveTo>
                  <a:lnTo>
                    <a:pt x="208" y="147"/>
                  </a:lnTo>
                  <a:lnTo>
                    <a:pt x="208" y="162"/>
                  </a:lnTo>
                  <a:lnTo>
                    <a:pt x="182" y="164"/>
                  </a:lnTo>
                  <a:lnTo>
                    <a:pt x="182" y="147"/>
                  </a:lnTo>
                  <a:close/>
                  <a:moveTo>
                    <a:pt x="149" y="149"/>
                  </a:moveTo>
                  <a:lnTo>
                    <a:pt x="175" y="149"/>
                  </a:lnTo>
                  <a:lnTo>
                    <a:pt x="175" y="164"/>
                  </a:lnTo>
                  <a:lnTo>
                    <a:pt x="149" y="164"/>
                  </a:lnTo>
                  <a:lnTo>
                    <a:pt x="149" y="149"/>
                  </a:lnTo>
                  <a:close/>
                  <a:moveTo>
                    <a:pt x="82" y="154"/>
                  </a:moveTo>
                  <a:lnTo>
                    <a:pt x="108" y="154"/>
                  </a:lnTo>
                  <a:lnTo>
                    <a:pt x="108" y="169"/>
                  </a:lnTo>
                  <a:lnTo>
                    <a:pt x="82" y="169"/>
                  </a:lnTo>
                  <a:lnTo>
                    <a:pt x="82" y="154"/>
                  </a:lnTo>
                  <a:close/>
                  <a:moveTo>
                    <a:pt x="50" y="156"/>
                  </a:moveTo>
                  <a:lnTo>
                    <a:pt x="73" y="154"/>
                  </a:lnTo>
                  <a:lnTo>
                    <a:pt x="73" y="171"/>
                  </a:lnTo>
                  <a:lnTo>
                    <a:pt x="50" y="171"/>
                  </a:lnTo>
                  <a:lnTo>
                    <a:pt x="50" y="156"/>
                  </a:lnTo>
                  <a:close/>
                  <a:moveTo>
                    <a:pt x="15" y="158"/>
                  </a:moveTo>
                  <a:lnTo>
                    <a:pt x="41" y="156"/>
                  </a:lnTo>
                  <a:lnTo>
                    <a:pt x="41" y="173"/>
                  </a:lnTo>
                  <a:lnTo>
                    <a:pt x="15" y="173"/>
                  </a:lnTo>
                  <a:lnTo>
                    <a:pt x="15" y="158"/>
                  </a:lnTo>
                  <a:close/>
                  <a:moveTo>
                    <a:pt x="216" y="171"/>
                  </a:moveTo>
                  <a:lnTo>
                    <a:pt x="240" y="171"/>
                  </a:lnTo>
                  <a:lnTo>
                    <a:pt x="240" y="186"/>
                  </a:lnTo>
                  <a:lnTo>
                    <a:pt x="216" y="188"/>
                  </a:lnTo>
                  <a:lnTo>
                    <a:pt x="216" y="171"/>
                  </a:lnTo>
                  <a:close/>
                  <a:moveTo>
                    <a:pt x="182" y="173"/>
                  </a:moveTo>
                  <a:lnTo>
                    <a:pt x="208" y="173"/>
                  </a:lnTo>
                  <a:lnTo>
                    <a:pt x="208" y="188"/>
                  </a:lnTo>
                  <a:lnTo>
                    <a:pt x="182" y="190"/>
                  </a:lnTo>
                  <a:lnTo>
                    <a:pt x="182" y="173"/>
                  </a:lnTo>
                  <a:close/>
                  <a:moveTo>
                    <a:pt x="149" y="175"/>
                  </a:moveTo>
                  <a:lnTo>
                    <a:pt x="175" y="175"/>
                  </a:lnTo>
                  <a:lnTo>
                    <a:pt x="175" y="190"/>
                  </a:lnTo>
                  <a:lnTo>
                    <a:pt x="149" y="190"/>
                  </a:lnTo>
                  <a:lnTo>
                    <a:pt x="149" y="175"/>
                  </a:lnTo>
                  <a:close/>
                  <a:moveTo>
                    <a:pt x="82" y="179"/>
                  </a:moveTo>
                  <a:lnTo>
                    <a:pt x="108" y="177"/>
                  </a:lnTo>
                  <a:lnTo>
                    <a:pt x="108" y="195"/>
                  </a:lnTo>
                  <a:lnTo>
                    <a:pt x="82" y="195"/>
                  </a:lnTo>
                  <a:lnTo>
                    <a:pt x="82" y="179"/>
                  </a:lnTo>
                  <a:close/>
                  <a:moveTo>
                    <a:pt x="50" y="182"/>
                  </a:moveTo>
                  <a:lnTo>
                    <a:pt x="73" y="179"/>
                  </a:lnTo>
                  <a:lnTo>
                    <a:pt x="73" y="195"/>
                  </a:lnTo>
                  <a:lnTo>
                    <a:pt x="50" y="197"/>
                  </a:lnTo>
                  <a:lnTo>
                    <a:pt x="50" y="182"/>
                  </a:lnTo>
                  <a:close/>
                  <a:moveTo>
                    <a:pt x="15" y="184"/>
                  </a:moveTo>
                  <a:lnTo>
                    <a:pt x="41" y="182"/>
                  </a:lnTo>
                  <a:lnTo>
                    <a:pt x="41" y="197"/>
                  </a:lnTo>
                  <a:lnTo>
                    <a:pt x="15" y="199"/>
                  </a:lnTo>
                  <a:lnTo>
                    <a:pt x="15" y="184"/>
                  </a:lnTo>
                  <a:close/>
                  <a:moveTo>
                    <a:pt x="216" y="199"/>
                  </a:moveTo>
                  <a:lnTo>
                    <a:pt x="240" y="197"/>
                  </a:lnTo>
                  <a:lnTo>
                    <a:pt x="240" y="212"/>
                  </a:lnTo>
                  <a:lnTo>
                    <a:pt x="216" y="214"/>
                  </a:lnTo>
                  <a:lnTo>
                    <a:pt x="216" y="199"/>
                  </a:lnTo>
                  <a:close/>
                  <a:moveTo>
                    <a:pt x="182" y="201"/>
                  </a:moveTo>
                  <a:lnTo>
                    <a:pt x="208" y="199"/>
                  </a:lnTo>
                  <a:lnTo>
                    <a:pt x="208" y="214"/>
                  </a:lnTo>
                  <a:lnTo>
                    <a:pt x="182" y="216"/>
                  </a:lnTo>
                  <a:lnTo>
                    <a:pt x="182" y="201"/>
                  </a:lnTo>
                  <a:close/>
                  <a:moveTo>
                    <a:pt x="149" y="201"/>
                  </a:moveTo>
                  <a:lnTo>
                    <a:pt x="175" y="201"/>
                  </a:lnTo>
                  <a:lnTo>
                    <a:pt x="175" y="216"/>
                  </a:lnTo>
                  <a:lnTo>
                    <a:pt x="149" y="218"/>
                  </a:lnTo>
                  <a:lnTo>
                    <a:pt x="149" y="201"/>
                  </a:lnTo>
                  <a:close/>
                  <a:moveTo>
                    <a:pt x="82" y="205"/>
                  </a:moveTo>
                  <a:lnTo>
                    <a:pt x="108" y="203"/>
                  </a:lnTo>
                  <a:lnTo>
                    <a:pt x="108" y="221"/>
                  </a:lnTo>
                  <a:lnTo>
                    <a:pt x="82" y="221"/>
                  </a:lnTo>
                  <a:lnTo>
                    <a:pt x="82" y="205"/>
                  </a:lnTo>
                  <a:close/>
                  <a:moveTo>
                    <a:pt x="50" y="208"/>
                  </a:moveTo>
                  <a:lnTo>
                    <a:pt x="73" y="205"/>
                  </a:lnTo>
                  <a:lnTo>
                    <a:pt x="73" y="221"/>
                  </a:lnTo>
                  <a:lnTo>
                    <a:pt x="50" y="223"/>
                  </a:lnTo>
                  <a:lnTo>
                    <a:pt x="50" y="208"/>
                  </a:lnTo>
                  <a:close/>
                  <a:moveTo>
                    <a:pt x="15" y="210"/>
                  </a:moveTo>
                  <a:lnTo>
                    <a:pt x="41" y="208"/>
                  </a:lnTo>
                  <a:lnTo>
                    <a:pt x="41" y="223"/>
                  </a:lnTo>
                  <a:lnTo>
                    <a:pt x="15" y="225"/>
                  </a:lnTo>
                  <a:lnTo>
                    <a:pt x="15" y="210"/>
                  </a:lnTo>
                  <a:close/>
                  <a:moveTo>
                    <a:pt x="216" y="225"/>
                  </a:moveTo>
                  <a:lnTo>
                    <a:pt x="240" y="223"/>
                  </a:lnTo>
                  <a:lnTo>
                    <a:pt x="240" y="240"/>
                  </a:lnTo>
                  <a:lnTo>
                    <a:pt x="216" y="240"/>
                  </a:lnTo>
                  <a:lnTo>
                    <a:pt x="216" y="225"/>
                  </a:lnTo>
                  <a:close/>
                  <a:moveTo>
                    <a:pt x="182" y="227"/>
                  </a:moveTo>
                  <a:lnTo>
                    <a:pt x="208" y="225"/>
                  </a:lnTo>
                  <a:lnTo>
                    <a:pt x="208" y="240"/>
                  </a:lnTo>
                  <a:lnTo>
                    <a:pt x="182" y="242"/>
                  </a:lnTo>
                  <a:lnTo>
                    <a:pt x="182" y="227"/>
                  </a:lnTo>
                  <a:close/>
                  <a:moveTo>
                    <a:pt x="149" y="227"/>
                  </a:moveTo>
                  <a:lnTo>
                    <a:pt x="175" y="227"/>
                  </a:lnTo>
                  <a:lnTo>
                    <a:pt x="175" y="242"/>
                  </a:lnTo>
                  <a:lnTo>
                    <a:pt x="149" y="244"/>
                  </a:lnTo>
                  <a:lnTo>
                    <a:pt x="149" y="227"/>
                  </a:lnTo>
                  <a:close/>
                  <a:moveTo>
                    <a:pt x="82" y="231"/>
                  </a:moveTo>
                  <a:lnTo>
                    <a:pt x="108" y="229"/>
                  </a:lnTo>
                  <a:lnTo>
                    <a:pt x="108" y="244"/>
                  </a:lnTo>
                  <a:lnTo>
                    <a:pt x="82" y="247"/>
                  </a:lnTo>
                  <a:lnTo>
                    <a:pt x="82" y="231"/>
                  </a:lnTo>
                  <a:close/>
                  <a:moveTo>
                    <a:pt x="50" y="234"/>
                  </a:moveTo>
                  <a:lnTo>
                    <a:pt x="73" y="231"/>
                  </a:lnTo>
                  <a:lnTo>
                    <a:pt x="73" y="247"/>
                  </a:lnTo>
                  <a:lnTo>
                    <a:pt x="50" y="249"/>
                  </a:lnTo>
                  <a:lnTo>
                    <a:pt x="50" y="234"/>
                  </a:lnTo>
                  <a:close/>
                  <a:moveTo>
                    <a:pt x="15" y="236"/>
                  </a:moveTo>
                  <a:lnTo>
                    <a:pt x="41" y="234"/>
                  </a:lnTo>
                  <a:lnTo>
                    <a:pt x="41" y="249"/>
                  </a:lnTo>
                  <a:lnTo>
                    <a:pt x="15" y="251"/>
                  </a:lnTo>
                  <a:lnTo>
                    <a:pt x="15" y="236"/>
                  </a:lnTo>
                  <a:close/>
                  <a:moveTo>
                    <a:pt x="216" y="251"/>
                  </a:moveTo>
                  <a:lnTo>
                    <a:pt x="240" y="251"/>
                  </a:lnTo>
                  <a:lnTo>
                    <a:pt x="240" y="266"/>
                  </a:lnTo>
                  <a:lnTo>
                    <a:pt x="216" y="266"/>
                  </a:lnTo>
                  <a:lnTo>
                    <a:pt x="216" y="251"/>
                  </a:lnTo>
                  <a:close/>
                  <a:moveTo>
                    <a:pt x="182" y="253"/>
                  </a:moveTo>
                  <a:lnTo>
                    <a:pt x="208" y="251"/>
                  </a:lnTo>
                  <a:lnTo>
                    <a:pt x="208" y="266"/>
                  </a:lnTo>
                  <a:lnTo>
                    <a:pt x="182" y="268"/>
                  </a:lnTo>
                  <a:lnTo>
                    <a:pt x="182" y="253"/>
                  </a:lnTo>
                  <a:close/>
                  <a:moveTo>
                    <a:pt x="149" y="253"/>
                  </a:moveTo>
                  <a:lnTo>
                    <a:pt x="175" y="253"/>
                  </a:lnTo>
                  <a:lnTo>
                    <a:pt x="175" y="268"/>
                  </a:lnTo>
                  <a:lnTo>
                    <a:pt x="149" y="270"/>
                  </a:lnTo>
                  <a:lnTo>
                    <a:pt x="149" y="253"/>
                  </a:lnTo>
                  <a:close/>
                  <a:moveTo>
                    <a:pt x="82" y="257"/>
                  </a:moveTo>
                  <a:lnTo>
                    <a:pt x="108" y="255"/>
                  </a:lnTo>
                  <a:lnTo>
                    <a:pt x="108" y="270"/>
                  </a:lnTo>
                  <a:lnTo>
                    <a:pt x="82" y="273"/>
                  </a:lnTo>
                  <a:lnTo>
                    <a:pt x="82" y="257"/>
                  </a:lnTo>
                  <a:close/>
                  <a:moveTo>
                    <a:pt x="50" y="260"/>
                  </a:moveTo>
                  <a:lnTo>
                    <a:pt x="73" y="257"/>
                  </a:lnTo>
                  <a:lnTo>
                    <a:pt x="73" y="273"/>
                  </a:lnTo>
                  <a:lnTo>
                    <a:pt x="50" y="275"/>
                  </a:lnTo>
                  <a:lnTo>
                    <a:pt x="50" y="260"/>
                  </a:lnTo>
                  <a:close/>
                  <a:moveTo>
                    <a:pt x="15" y="260"/>
                  </a:moveTo>
                  <a:lnTo>
                    <a:pt x="41" y="260"/>
                  </a:lnTo>
                  <a:lnTo>
                    <a:pt x="41" y="275"/>
                  </a:lnTo>
                  <a:lnTo>
                    <a:pt x="15" y="275"/>
                  </a:lnTo>
                  <a:lnTo>
                    <a:pt x="15" y="260"/>
                  </a:lnTo>
                  <a:close/>
                  <a:moveTo>
                    <a:pt x="216" y="277"/>
                  </a:moveTo>
                  <a:lnTo>
                    <a:pt x="240" y="277"/>
                  </a:lnTo>
                  <a:lnTo>
                    <a:pt x="240" y="292"/>
                  </a:lnTo>
                  <a:lnTo>
                    <a:pt x="216" y="292"/>
                  </a:lnTo>
                  <a:lnTo>
                    <a:pt x="216" y="277"/>
                  </a:lnTo>
                  <a:close/>
                  <a:moveTo>
                    <a:pt x="182" y="279"/>
                  </a:moveTo>
                  <a:lnTo>
                    <a:pt x="208" y="277"/>
                  </a:lnTo>
                  <a:lnTo>
                    <a:pt x="208" y="294"/>
                  </a:lnTo>
                  <a:lnTo>
                    <a:pt x="182" y="294"/>
                  </a:lnTo>
                  <a:lnTo>
                    <a:pt x="182" y="279"/>
                  </a:lnTo>
                  <a:close/>
                  <a:moveTo>
                    <a:pt x="149" y="279"/>
                  </a:moveTo>
                  <a:lnTo>
                    <a:pt x="175" y="279"/>
                  </a:lnTo>
                  <a:lnTo>
                    <a:pt x="175" y="294"/>
                  </a:lnTo>
                  <a:lnTo>
                    <a:pt x="149" y="296"/>
                  </a:lnTo>
                  <a:lnTo>
                    <a:pt x="149" y="279"/>
                  </a:lnTo>
                  <a:close/>
                  <a:moveTo>
                    <a:pt x="82" y="283"/>
                  </a:moveTo>
                  <a:lnTo>
                    <a:pt x="108" y="281"/>
                  </a:lnTo>
                  <a:lnTo>
                    <a:pt x="108" y="296"/>
                  </a:lnTo>
                  <a:lnTo>
                    <a:pt x="82" y="299"/>
                  </a:lnTo>
                  <a:lnTo>
                    <a:pt x="82" y="283"/>
                  </a:lnTo>
                  <a:close/>
                  <a:moveTo>
                    <a:pt x="50" y="283"/>
                  </a:moveTo>
                  <a:lnTo>
                    <a:pt x="73" y="283"/>
                  </a:lnTo>
                  <a:lnTo>
                    <a:pt x="73" y="299"/>
                  </a:lnTo>
                  <a:lnTo>
                    <a:pt x="50" y="299"/>
                  </a:lnTo>
                  <a:lnTo>
                    <a:pt x="50" y="283"/>
                  </a:lnTo>
                  <a:close/>
                  <a:moveTo>
                    <a:pt x="15" y="286"/>
                  </a:moveTo>
                  <a:lnTo>
                    <a:pt x="41" y="286"/>
                  </a:lnTo>
                  <a:lnTo>
                    <a:pt x="41" y="301"/>
                  </a:lnTo>
                  <a:lnTo>
                    <a:pt x="15" y="301"/>
                  </a:lnTo>
                  <a:lnTo>
                    <a:pt x="15" y="286"/>
                  </a:lnTo>
                  <a:close/>
                  <a:moveTo>
                    <a:pt x="216" y="303"/>
                  </a:moveTo>
                  <a:lnTo>
                    <a:pt x="240" y="303"/>
                  </a:lnTo>
                  <a:lnTo>
                    <a:pt x="240" y="318"/>
                  </a:lnTo>
                  <a:lnTo>
                    <a:pt x="216" y="320"/>
                  </a:lnTo>
                  <a:lnTo>
                    <a:pt x="216" y="303"/>
                  </a:lnTo>
                  <a:close/>
                  <a:moveTo>
                    <a:pt x="182" y="305"/>
                  </a:moveTo>
                  <a:lnTo>
                    <a:pt x="208" y="305"/>
                  </a:lnTo>
                  <a:lnTo>
                    <a:pt x="208" y="320"/>
                  </a:lnTo>
                  <a:lnTo>
                    <a:pt x="182" y="320"/>
                  </a:lnTo>
                  <a:lnTo>
                    <a:pt x="182" y="305"/>
                  </a:lnTo>
                  <a:close/>
                  <a:moveTo>
                    <a:pt x="149" y="307"/>
                  </a:moveTo>
                  <a:lnTo>
                    <a:pt x="175" y="305"/>
                  </a:lnTo>
                  <a:lnTo>
                    <a:pt x="175" y="320"/>
                  </a:lnTo>
                  <a:lnTo>
                    <a:pt x="149" y="322"/>
                  </a:lnTo>
                  <a:lnTo>
                    <a:pt x="149" y="307"/>
                  </a:lnTo>
                  <a:close/>
                  <a:moveTo>
                    <a:pt x="82" y="309"/>
                  </a:moveTo>
                  <a:lnTo>
                    <a:pt x="108" y="307"/>
                  </a:lnTo>
                  <a:lnTo>
                    <a:pt x="108" y="322"/>
                  </a:lnTo>
                  <a:lnTo>
                    <a:pt x="82" y="324"/>
                  </a:lnTo>
                  <a:lnTo>
                    <a:pt x="82" y="309"/>
                  </a:lnTo>
                  <a:close/>
                  <a:moveTo>
                    <a:pt x="50" y="309"/>
                  </a:moveTo>
                  <a:lnTo>
                    <a:pt x="73" y="309"/>
                  </a:lnTo>
                  <a:lnTo>
                    <a:pt x="73" y="324"/>
                  </a:lnTo>
                  <a:lnTo>
                    <a:pt x="50" y="324"/>
                  </a:lnTo>
                  <a:lnTo>
                    <a:pt x="50" y="309"/>
                  </a:lnTo>
                  <a:close/>
                  <a:moveTo>
                    <a:pt x="15" y="312"/>
                  </a:moveTo>
                  <a:lnTo>
                    <a:pt x="41" y="309"/>
                  </a:lnTo>
                  <a:lnTo>
                    <a:pt x="41" y="324"/>
                  </a:lnTo>
                  <a:lnTo>
                    <a:pt x="15" y="327"/>
                  </a:lnTo>
                  <a:lnTo>
                    <a:pt x="15" y="312"/>
                  </a:lnTo>
                  <a:close/>
                  <a:moveTo>
                    <a:pt x="216" y="331"/>
                  </a:moveTo>
                  <a:lnTo>
                    <a:pt x="240" y="329"/>
                  </a:lnTo>
                  <a:lnTo>
                    <a:pt x="240" y="346"/>
                  </a:lnTo>
                  <a:lnTo>
                    <a:pt x="216" y="346"/>
                  </a:lnTo>
                  <a:lnTo>
                    <a:pt x="216" y="331"/>
                  </a:lnTo>
                  <a:close/>
                  <a:moveTo>
                    <a:pt x="182" y="331"/>
                  </a:moveTo>
                  <a:lnTo>
                    <a:pt x="208" y="331"/>
                  </a:lnTo>
                  <a:lnTo>
                    <a:pt x="208" y="346"/>
                  </a:lnTo>
                  <a:lnTo>
                    <a:pt x="182" y="346"/>
                  </a:lnTo>
                  <a:lnTo>
                    <a:pt x="182" y="331"/>
                  </a:lnTo>
                  <a:close/>
                  <a:moveTo>
                    <a:pt x="149" y="333"/>
                  </a:moveTo>
                  <a:lnTo>
                    <a:pt x="175" y="331"/>
                  </a:lnTo>
                  <a:lnTo>
                    <a:pt x="175" y="346"/>
                  </a:lnTo>
                  <a:lnTo>
                    <a:pt x="149" y="348"/>
                  </a:lnTo>
                  <a:lnTo>
                    <a:pt x="149" y="333"/>
                  </a:lnTo>
                  <a:close/>
                  <a:moveTo>
                    <a:pt x="82" y="335"/>
                  </a:moveTo>
                  <a:lnTo>
                    <a:pt x="108" y="333"/>
                  </a:lnTo>
                  <a:lnTo>
                    <a:pt x="108" y="348"/>
                  </a:lnTo>
                  <a:lnTo>
                    <a:pt x="82" y="350"/>
                  </a:lnTo>
                  <a:lnTo>
                    <a:pt x="82" y="335"/>
                  </a:lnTo>
                  <a:close/>
                  <a:moveTo>
                    <a:pt x="50" y="335"/>
                  </a:moveTo>
                  <a:lnTo>
                    <a:pt x="73" y="335"/>
                  </a:lnTo>
                  <a:lnTo>
                    <a:pt x="73" y="350"/>
                  </a:lnTo>
                  <a:lnTo>
                    <a:pt x="50" y="350"/>
                  </a:lnTo>
                  <a:lnTo>
                    <a:pt x="50" y="335"/>
                  </a:lnTo>
                  <a:close/>
                  <a:moveTo>
                    <a:pt x="15" y="337"/>
                  </a:moveTo>
                  <a:lnTo>
                    <a:pt x="41" y="335"/>
                  </a:lnTo>
                  <a:lnTo>
                    <a:pt x="41" y="350"/>
                  </a:lnTo>
                  <a:lnTo>
                    <a:pt x="15" y="353"/>
                  </a:lnTo>
                  <a:lnTo>
                    <a:pt x="15" y="337"/>
                  </a:lnTo>
                  <a:close/>
                  <a:moveTo>
                    <a:pt x="216" y="357"/>
                  </a:moveTo>
                  <a:lnTo>
                    <a:pt x="240" y="355"/>
                  </a:lnTo>
                  <a:lnTo>
                    <a:pt x="240" y="372"/>
                  </a:lnTo>
                  <a:lnTo>
                    <a:pt x="216" y="372"/>
                  </a:lnTo>
                  <a:lnTo>
                    <a:pt x="216" y="357"/>
                  </a:lnTo>
                  <a:close/>
                  <a:moveTo>
                    <a:pt x="182" y="357"/>
                  </a:moveTo>
                  <a:lnTo>
                    <a:pt x="208" y="357"/>
                  </a:lnTo>
                  <a:lnTo>
                    <a:pt x="208" y="372"/>
                  </a:lnTo>
                  <a:lnTo>
                    <a:pt x="182" y="372"/>
                  </a:lnTo>
                  <a:lnTo>
                    <a:pt x="182" y="357"/>
                  </a:lnTo>
                  <a:close/>
                  <a:moveTo>
                    <a:pt x="149" y="359"/>
                  </a:moveTo>
                  <a:lnTo>
                    <a:pt x="175" y="357"/>
                  </a:lnTo>
                  <a:lnTo>
                    <a:pt x="175" y="372"/>
                  </a:lnTo>
                  <a:lnTo>
                    <a:pt x="149" y="374"/>
                  </a:lnTo>
                  <a:lnTo>
                    <a:pt x="149" y="359"/>
                  </a:lnTo>
                  <a:close/>
                  <a:moveTo>
                    <a:pt x="82" y="359"/>
                  </a:moveTo>
                  <a:lnTo>
                    <a:pt x="108" y="359"/>
                  </a:lnTo>
                  <a:lnTo>
                    <a:pt x="108" y="374"/>
                  </a:lnTo>
                  <a:lnTo>
                    <a:pt x="82" y="376"/>
                  </a:lnTo>
                  <a:lnTo>
                    <a:pt x="82" y="359"/>
                  </a:lnTo>
                  <a:close/>
                  <a:moveTo>
                    <a:pt x="50" y="361"/>
                  </a:moveTo>
                  <a:lnTo>
                    <a:pt x="73" y="361"/>
                  </a:lnTo>
                  <a:lnTo>
                    <a:pt x="73" y="376"/>
                  </a:lnTo>
                  <a:lnTo>
                    <a:pt x="50" y="376"/>
                  </a:lnTo>
                  <a:lnTo>
                    <a:pt x="50" y="361"/>
                  </a:lnTo>
                  <a:close/>
                  <a:moveTo>
                    <a:pt x="15" y="361"/>
                  </a:moveTo>
                  <a:lnTo>
                    <a:pt x="41" y="361"/>
                  </a:lnTo>
                  <a:lnTo>
                    <a:pt x="41" y="376"/>
                  </a:lnTo>
                  <a:lnTo>
                    <a:pt x="15" y="376"/>
                  </a:lnTo>
                  <a:lnTo>
                    <a:pt x="15" y="361"/>
                  </a:lnTo>
                  <a:close/>
                  <a:moveTo>
                    <a:pt x="216" y="383"/>
                  </a:moveTo>
                  <a:lnTo>
                    <a:pt x="240" y="383"/>
                  </a:lnTo>
                  <a:lnTo>
                    <a:pt x="240" y="398"/>
                  </a:lnTo>
                  <a:lnTo>
                    <a:pt x="216" y="398"/>
                  </a:lnTo>
                  <a:lnTo>
                    <a:pt x="216" y="383"/>
                  </a:lnTo>
                  <a:close/>
                  <a:moveTo>
                    <a:pt x="182" y="383"/>
                  </a:moveTo>
                  <a:lnTo>
                    <a:pt x="208" y="383"/>
                  </a:lnTo>
                  <a:lnTo>
                    <a:pt x="208" y="398"/>
                  </a:lnTo>
                  <a:lnTo>
                    <a:pt x="182" y="400"/>
                  </a:lnTo>
                  <a:lnTo>
                    <a:pt x="182" y="383"/>
                  </a:lnTo>
                  <a:close/>
                  <a:moveTo>
                    <a:pt x="149" y="385"/>
                  </a:moveTo>
                  <a:lnTo>
                    <a:pt x="175" y="383"/>
                  </a:lnTo>
                  <a:lnTo>
                    <a:pt x="175" y="400"/>
                  </a:lnTo>
                  <a:lnTo>
                    <a:pt x="149" y="400"/>
                  </a:lnTo>
                  <a:lnTo>
                    <a:pt x="149" y="385"/>
                  </a:lnTo>
                  <a:close/>
                  <a:moveTo>
                    <a:pt x="82" y="385"/>
                  </a:moveTo>
                  <a:lnTo>
                    <a:pt x="108" y="385"/>
                  </a:lnTo>
                  <a:lnTo>
                    <a:pt x="108" y="400"/>
                  </a:lnTo>
                  <a:lnTo>
                    <a:pt x="82" y="400"/>
                  </a:lnTo>
                  <a:lnTo>
                    <a:pt x="82" y="385"/>
                  </a:lnTo>
                  <a:close/>
                  <a:moveTo>
                    <a:pt x="50" y="387"/>
                  </a:moveTo>
                  <a:lnTo>
                    <a:pt x="73" y="385"/>
                  </a:lnTo>
                  <a:lnTo>
                    <a:pt x="73" y="402"/>
                  </a:lnTo>
                  <a:lnTo>
                    <a:pt x="50" y="402"/>
                  </a:lnTo>
                  <a:lnTo>
                    <a:pt x="50" y="387"/>
                  </a:lnTo>
                  <a:close/>
                  <a:moveTo>
                    <a:pt x="15" y="387"/>
                  </a:moveTo>
                  <a:lnTo>
                    <a:pt x="41" y="387"/>
                  </a:lnTo>
                  <a:lnTo>
                    <a:pt x="41" y="402"/>
                  </a:lnTo>
                  <a:lnTo>
                    <a:pt x="15" y="402"/>
                  </a:lnTo>
                  <a:lnTo>
                    <a:pt x="15" y="387"/>
                  </a:lnTo>
                  <a:close/>
                  <a:moveTo>
                    <a:pt x="216" y="409"/>
                  </a:moveTo>
                  <a:lnTo>
                    <a:pt x="240" y="409"/>
                  </a:lnTo>
                  <a:lnTo>
                    <a:pt x="240" y="424"/>
                  </a:lnTo>
                  <a:lnTo>
                    <a:pt x="216" y="424"/>
                  </a:lnTo>
                  <a:lnTo>
                    <a:pt x="216" y="409"/>
                  </a:lnTo>
                  <a:close/>
                  <a:moveTo>
                    <a:pt x="182" y="409"/>
                  </a:moveTo>
                  <a:lnTo>
                    <a:pt x="208" y="409"/>
                  </a:lnTo>
                  <a:lnTo>
                    <a:pt x="208" y="424"/>
                  </a:lnTo>
                  <a:lnTo>
                    <a:pt x="182" y="426"/>
                  </a:lnTo>
                  <a:lnTo>
                    <a:pt x="182" y="409"/>
                  </a:lnTo>
                  <a:close/>
                  <a:moveTo>
                    <a:pt x="149" y="411"/>
                  </a:moveTo>
                  <a:lnTo>
                    <a:pt x="175" y="409"/>
                  </a:lnTo>
                  <a:lnTo>
                    <a:pt x="175" y="426"/>
                  </a:lnTo>
                  <a:lnTo>
                    <a:pt x="149" y="426"/>
                  </a:lnTo>
                  <a:lnTo>
                    <a:pt x="149" y="411"/>
                  </a:lnTo>
                  <a:close/>
                  <a:moveTo>
                    <a:pt x="82" y="411"/>
                  </a:moveTo>
                  <a:lnTo>
                    <a:pt x="108" y="411"/>
                  </a:lnTo>
                  <a:lnTo>
                    <a:pt x="108" y="426"/>
                  </a:lnTo>
                  <a:lnTo>
                    <a:pt x="82" y="426"/>
                  </a:lnTo>
                  <a:lnTo>
                    <a:pt x="82" y="411"/>
                  </a:lnTo>
                  <a:close/>
                  <a:moveTo>
                    <a:pt x="50" y="413"/>
                  </a:moveTo>
                  <a:lnTo>
                    <a:pt x="73" y="411"/>
                  </a:lnTo>
                  <a:lnTo>
                    <a:pt x="73" y="426"/>
                  </a:lnTo>
                  <a:lnTo>
                    <a:pt x="50" y="428"/>
                  </a:lnTo>
                  <a:lnTo>
                    <a:pt x="50" y="413"/>
                  </a:lnTo>
                  <a:close/>
                  <a:moveTo>
                    <a:pt x="15" y="413"/>
                  </a:moveTo>
                  <a:lnTo>
                    <a:pt x="41" y="413"/>
                  </a:lnTo>
                  <a:lnTo>
                    <a:pt x="41" y="428"/>
                  </a:lnTo>
                  <a:lnTo>
                    <a:pt x="15" y="428"/>
                  </a:lnTo>
                  <a:lnTo>
                    <a:pt x="15" y="4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49" name="Freeform 43"/>
            <p:cNvSpPr>
              <a:spLocks/>
            </p:cNvSpPr>
            <p:nvPr/>
          </p:nvSpPr>
          <p:spPr bwMode="auto">
            <a:xfrm>
              <a:off x="3295650" y="1546225"/>
              <a:ext cx="357188" cy="68263"/>
            </a:xfrm>
            <a:custGeom>
              <a:avLst/>
              <a:gdLst>
                <a:gd name="T0" fmla="*/ 0 w 225"/>
                <a:gd name="T1" fmla="*/ 4 h 43"/>
                <a:gd name="T2" fmla="*/ 225 w 225"/>
                <a:gd name="T3" fmla="*/ 0 h 43"/>
                <a:gd name="T4" fmla="*/ 225 w 225"/>
                <a:gd name="T5" fmla="*/ 43 h 43"/>
                <a:gd name="T6" fmla="*/ 0 w 225"/>
                <a:gd name="T7" fmla="*/ 43 h 43"/>
                <a:gd name="T8" fmla="*/ 0 w 225"/>
                <a:gd name="T9" fmla="*/ 4 h 43"/>
              </a:gdLst>
              <a:ahLst/>
              <a:cxnLst>
                <a:cxn ang="0">
                  <a:pos x="T0" y="T1"/>
                </a:cxn>
                <a:cxn ang="0">
                  <a:pos x="T2" y="T3"/>
                </a:cxn>
                <a:cxn ang="0">
                  <a:pos x="T4" y="T5"/>
                </a:cxn>
                <a:cxn ang="0">
                  <a:pos x="T6" y="T7"/>
                </a:cxn>
                <a:cxn ang="0">
                  <a:pos x="T8" y="T9"/>
                </a:cxn>
              </a:cxnLst>
              <a:rect l="0" t="0" r="r" b="b"/>
              <a:pathLst>
                <a:path w="225" h="43">
                  <a:moveTo>
                    <a:pt x="0" y="4"/>
                  </a:moveTo>
                  <a:lnTo>
                    <a:pt x="225" y="0"/>
                  </a:lnTo>
                  <a:lnTo>
                    <a:pt x="225" y="43"/>
                  </a:lnTo>
                  <a:lnTo>
                    <a:pt x="0" y="43"/>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0" name="Freeform 44"/>
            <p:cNvSpPr>
              <a:spLocks noEditPoints="1"/>
            </p:cNvSpPr>
            <p:nvPr/>
          </p:nvSpPr>
          <p:spPr bwMode="auto">
            <a:xfrm>
              <a:off x="3679825" y="855663"/>
              <a:ext cx="123825" cy="814388"/>
            </a:xfrm>
            <a:custGeom>
              <a:avLst/>
              <a:gdLst>
                <a:gd name="T0" fmla="*/ 57 w 78"/>
                <a:gd name="T1" fmla="*/ 28 h 513"/>
                <a:gd name="T2" fmla="*/ 54 w 78"/>
                <a:gd name="T3" fmla="*/ 60 h 513"/>
                <a:gd name="T4" fmla="*/ 54 w 78"/>
                <a:gd name="T5" fmla="*/ 60 h 513"/>
                <a:gd name="T6" fmla="*/ 35 w 78"/>
                <a:gd name="T7" fmla="*/ 65 h 513"/>
                <a:gd name="T8" fmla="*/ 31 w 78"/>
                <a:gd name="T9" fmla="*/ 63 h 513"/>
                <a:gd name="T10" fmla="*/ 70 w 78"/>
                <a:gd name="T11" fmla="*/ 93 h 513"/>
                <a:gd name="T12" fmla="*/ 35 w 78"/>
                <a:gd name="T13" fmla="*/ 76 h 513"/>
                <a:gd name="T14" fmla="*/ 35 w 78"/>
                <a:gd name="T15" fmla="*/ 76 h 513"/>
                <a:gd name="T16" fmla="*/ 16 w 78"/>
                <a:gd name="T17" fmla="*/ 82 h 513"/>
                <a:gd name="T18" fmla="*/ 70 w 78"/>
                <a:gd name="T19" fmla="*/ 132 h 513"/>
                <a:gd name="T20" fmla="*/ 50 w 78"/>
                <a:gd name="T21" fmla="*/ 108 h 513"/>
                <a:gd name="T22" fmla="*/ 16 w 78"/>
                <a:gd name="T23" fmla="*/ 93 h 513"/>
                <a:gd name="T24" fmla="*/ 16 w 78"/>
                <a:gd name="T25" fmla="*/ 93 h 513"/>
                <a:gd name="T26" fmla="*/ 54 w 78"/>
                <a:gd name="T27" fmla="*/ 151 h 513"/>
                <a:gd name="T28" fmla="*/ 50 w 78"/>
                <a:gd name="T29" fmla="*/ 149 h 513"/>
                <a:gd name="T30" fmla="*/ 31 w 78"/>
                <a:gd name="T31" fmla="*/ 125 h 513"/>
                <a:gd name="T32" fmla="*/ 54 w 78"/>
                <a:gd name="T33" fmla="*/ 160 h 513"/>
                <a:gd name="T34" fmla="*/ 54 w 78"/>
                <a:gd name="T35" fmla="*/ 160 h 513"/>
                <a:gd name="T36" fmla="*/ 35 w 78"/>
                <a:gd name="T37" fmla="*/ 169 h 513"/>
                <a:gd name="T38" fmla="*/ 31 w 78"/>
                <a:gd name="T39" fmla="*/ 166 h 513"/>
                <a:gd name="T40" fmla="*/ 70 w 78"/>
                <a:gd name="T41" fmla="*/ 192 h 513"/>
                <a:gd name="T42" fmla="*/ 35 w 78"/>
                <a:gd name="T43" fmla="*/ 179 h 513"/>
                <a:gd name="T44" fmla="*/ 35 w 78"/>
                <a:gd name="T45" fmla="*/ 179 h 513"/>
                <a:gd name="T46" fmla="*/ 16 w 78"/>
                <a:gd name="T47" fmla="*/ 188 h 513"/>
                <a:gd name="T48" fmla="*/ 70 w 78"/>
                <a:gd name="T49" fmla="*/ 231 h 513"/>
                <a:gd name="T50" fmla="*/ 50 w 78"/>
                <a:gd name="T51" fmla="*/ 210 h 513"/>
                <a:gd name="T52" fmla="*/ 16 w 78"/>
                <a:gd name="T53" fmla="*/ 199 h 513"/>
                <a:gd name="T54" fmla="*/ 16 w 78"/>
                <a:gd name="T55" fmla="*/ 199 h 513"/>
                <a:gd name="T56" fmla="*/ 54 w 78"/>
                <a:gd name="T57" fmla="*/ 251 h 513"/>
                <a:gd name="T58" fmla="*/ 50 w 78"/>
                <a:gd name="T59" fmla="*/ 251 h 513"/>
                <a:gd name="T60" fmla="*/ 31 w 78"/>
                <a:gd name="T61" fmla="*/ 229 h 513"/>
                <a:gd name="T62" fmla="*/ 54 w 78"/>
                <a:gd name="T63" fmla="*/ 262 h 513"/>
                <a:gd name="T64" fmla="*/ 54 w 78"/>
                <a:gd name="T65" fmla="*/ 262 h 513"/>
                <a:gd name="T66" fmla="*/ 35 w 78"/>
                <a:gd name="T67" fmla="*/ 273 h 513"/>
                <a:gd name="T68" fmla="*/ 31 w 78"/>
                <a:gd name="T69" fmla="*/ 270 h 513"/>
                <a:gd name="T70" fmla="*/ 70 w 78"/>
                <a:gd name="T71" fmla="*/ 290 h 513"/>
                <a:gd name="T72" fmla="*/ 35 w 78"/>
                <a:gd name="T73" fmla="*/ 283 h 513"/>
                <a:gd name="T74" fmla="*/ 35 w 78"/>
                <a:gd name="T75" fmla="*/ 283 h 513"/>
                <a:gd name="T76" fmla="*/ 16 w 78"/>
                <a:gd name="T77" fmla="*/ 294 h 513"/>
                <a:gd name="T78" fmla="*/ 70 w 78"/>
                <a:gd name="T79" fmla="*/ 331 h 513"/>
                <a:gd name="T80" fmla="*/ 50 w 78"/>
                <a:gd name="T81" fmla="*/ 312 h 513"/>
                <a:gd name="T82" fmla="*/ 16 w 78"/>
                <a:gd name="T83" fmla="*/ 305 h 513"/>
                <a:gd name="T84" fmla="*/ 16 w 78"/>
                <a:gd name="T85" fmla="*/ 305 h 513"/>
                <a:gd name="T86" fmla="*/ 54 w 78"/>
                <a:gd name="T87" fmla="*/ 353 h 513"/>
                <a:gd name="T88" fmla="*/ 50 w 78"/>
                <a:gd name="T89" fmla="*/ 353 h 513"/>
                <a:gd name="T90" fmla="*/ 31 w 78"/>
                <a:gd name="T91" fmla="*/ 333 h 513"/>
                <a:gd name="T92" fmla="*/ 54 w 78"/>
                <a:gd name="T93" fmla="*/ 363 h 513"/>
                <a:gd name="T94" fmla="*/ 54 w 78"/>
                <a:gd name="T95" fmla="*/ 363 h 513"/>
                <a:gd name="T96" fmla="*/ 35 w 78"/>
                <a:gd name="T97" fmla="*/ 374 h 513"/>
                <a:gd name="T98" fmla="*/ 31 w 78"/>
                <a:gd name="T99" fmla="*/ 374 h 513"/>
                <a:gd name="T100" fmla="*/ 70 w 78"/>
                <a:gd name="T101" fmla="*/ 389 h 513"/>
                <a:gd name="T102" fmla="*/ 35 w 78"/>
                <a:gd name="T103" fmla="*/ 385 h 513"/>
                <a:gd name="T104" fmla="*/ 35 w 78"/>
                <a:gd name="T105" fmla="*/ 385 h 513"/>
                <a:gd name="T106" fmla="*/ 16 w 78"/>
                <a:gd name="T107" fmla="*/ 398 h 513"/>
                <a:gd name="T108" fmla="*/ 70 w 78"/>
                <a:gd name="T109" fmla="*/ 431 h 513"/>
                <a:gd name="T110" fmla="*/ 50 w 78"/>
                <a:gd name="T111" fmla="*/ 413 h 513"/>
                <a:gd name="T112" fmla="*/ 16 w 78"/>
                <a:gd name="T113" fmla="*/ 409 h 513"/>
                <a:gd name="T114" fmla="*/ 16 w 78"/>
                <a:gd name="T115" fmla="*/ 409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 h="513">
                  <a:moveTo>
                    <a:pt x="7" y="513"/>
                  </a:moveTo>
                  <a:lnTo>
                    <a:pt x="78" y="513"/>
                  </a:lnTo>
                  <a:lnTo>
                    <a:pt x="78" y="52"/>
                  </a:lnTo>
                  <a:lnTo>
                    <a:pt x="57" y="28"/>
                  </a:lnTo>
                  <a:lnTo>
                    <a:pt x="0" y="0"/>
                  </a:lnTo>
                  <a:lnTo>
                    <a:pt x="7" y="17"/>
                  </a:lnTo>
                  <a:lnTo>
                    <a:pt x="7" y="513"/>
                  </a:lnTo>
                  <a:close/>
                  <a:moveTo>
                    <a:pt x="54" y="60"/>
                  </a:moveTo>
                  <a:lnTo>
                    <a:pt x="70" y="67"/>
                  </a:lnTo>
                  <a:lnTo>
                    <a:pt x="70" y="82"/>
                  </a:lnTo>
                  <a:lnTo>
                    <a:pt x="54" y="76"/>
                  </a:lnTo>
                  <a:lnTo>
                    <a:pt x="54" y="60"/>
                  </a:lnTo>
                  <a:close/>
                  <a:moveTo>
                    <a:pt x="35" y="50"/>
                  </a:moveTo>
                  <a:lnTo>
                    <a:pt x="50" y="58"/>
                  </a:lnTo>
                  <a:lnTo>
                    <a:pt x="50" y="73"/>
                  </a:lnTo>
                  <a:lnTo>
                    <a:pt x="35" y="65"/>
                  </a:lnTo>
                  <a:lnTo>
                    <a:pt x="35" y="50"/>
                  </a:lnTo>
                  <a:close/>
                  <a:moveTo>
                    <a:pt x="16" y="41"/>
                  </a:moveTo>
                  <a:lnTo>
                    <a:pt x="31" y="47"/>
                  </a:lnTo>
                  <a:lnTo>
                    <a:pt x="31" y="63"/>
                  </a:lnTo>
                  <a:lnTo>
                    <a:pt x="16" y="56"/>
                  </a:lnTo>
                  <a:lnTo>
                    <a:pt x="16" y="41"/>
                  </a:lnTo>
                  <a:close/>
                  <a:moveTo>
                    <a:pt x="54" y="84"/>
                  </a:moveTo>
                  <a:lnTo>
                    <a:pt x="70" y="93"/>
                  </a:lnTo>
                  <a:lnTo>
                    <a:pt x="70" y="106"/>
                  </a:lnTo>
                  <a:lnTo>
                    <a:pt x="54" y="99"/>
                  </a:lnTo>
                  <a:lnTo>
                    <a:pt x="54" y="84"/>
                  </a:lnTo>
                  <a:close/>
                  <a:moveTo>
                    <a:pt x="35" y="76"/>
                  </a:moveTo>
                  <a:lnTo>
                    <a:pt x="50" y="82"/>
                  </a:lnTo>
                  <a:lnTo>
                    <a:pt x="50" y="97"/>
                  </a:lnTo>
                  <a:lnTo>
                    <a:pt x="35" y="91"/>
                  </a:lnTo>
                  <a:lnTo>
                    <a:pt x="35" y="76"/>
                  </a:lnTo>
                  <a:close/>
                  <a:moveTo>
                    <a:pt x="16" y="67"/>
                  </a:moveTo>
                  <a:lnTo>
                    <a:pt x="31" y="73"/>
                  </a:lnTo>
                  <a:lnTo>
                    <a:pt x="31" y="89"/>
                  </a:lnTo>
                  <a:lnTo>
                    <a:pt x="16" y="82"/>
                  </a:lnTo>
                  <a:lnTo>
                    <a:pt x="16" y="67"/>
                  </a:lnTo>
                  <a:close/>
                  <a:moveTo>
                    <a:pt x="54" y="110"/>
                  </a:moveTo>
                  <a:lnTo>
                    <a:pt x="70" y="117"/>
                  </a:lnTo>
                  <a:lnTo>
                    <a:pt x="70" y="132"/>
                  </a:lnTo>
                  <a:lnTo>
                    <a:pt x="54" y="125"/>
                  </a:lnTo>
                  <a:lnTo>
                    <a:pt x="54" y="110"/>
                  </a:lnTo>
                  <a:close/>
                  <a:moveTo>
                    <a:pt x="35" y="102"/>
                  </a:moveTo>
                  <a:lnTo>
                    <a:pt x="50" y="108"/>
                  </a:lnTo>
                  <a:lnTo>
                    <a:pt x="50" y="123"/>
                  </a:lnTo>
                  <a:lnTo>
                    <a:pt x="35" y="117"/>
                  </a:lnTo>
                  <a:lnTo>
                    <a:pt x="35" y="102"/>
                  </a:lnTo>
                  <a:close/>
                  <a:moveTo>
                    <a:pt x="16" y="93"/>
                  </a:moveTo>
                  <a:lnTo>
                    <a:pt x="31" y="99"/>
                  </a:lnTo>
                  <a:lnTo>
                    <a:pt x="31" y="115"/>
                  </a:lnTo>
                  <a:lnTo>
                    <a:pt x="16" y="108"/>
                  </a:lnTo>
                  <a:lnTo>
                    <a:pt x="16" y="93"/>
                  </a:lnTo>
                  <a:close/>
                  <a:moveTo>
                    <a:pt x="54" y="136"/>
                  </a:moveTo>
                  <a:lnTo>
                    <a:pt x="70" y="143"/>
                  </a:lnTo>
                  <a:lnTo>
                    <a:pt x="70" y="156"/>
                  </a:lnTo>
                  <a:lnTo>
                    <a:pt x="54" y="151"/>
                  </a:lnTo>
                  <a:lnTo>
                    <a:pt x="54" y="136"/>
                  </a:lnTo>
                  <a:close/>
                  <a:moveTo>
                    <a:pt x="35" y="128"/>
                  </a:moveTo>
                  <a:lnTo>
                    <a:pt x="50" y="134"/>
                  </a:lnTo>
                  <a:lnTo>
                    <a:pt x="50" y="149"/>
                  </a:lnTo>
                  <a:lnTo>
                    <a:pt x="35" y="143"/>
                  </a:lnTo>
                  <a:lnTo>
                    <a:pt x="35" y="128"/>
                  </a:lnTo>
                  <a:close/>
                  <a:moveTo>
                    <a:pt x="16" y="119"/>
                  </a:moveTo>
                  <a:lnTo>
                    <a:pt x="31" y="125"/>
                  </a:lnTo>
                  <a:lnTo>
                    <a:pt x="31" y="141"/>
                  </a:lnTo>
                  <a:lnTo>
                    <a:pt x="16" y="136"/>
                  </a:lnTo>
                  <a:lnTo>
                    <a:pt x="16" y="119"/>
                  </a:lnTo>
                  <a:close/>
                  <a:moveTo>
                    <a:pt x="54" y="160"/>
                  </a:moveTo>
                  <a:lnTo>
                    <a:pt x="70" y="166"/>
                  </a:lnTo>
                  <a:lnTo>
                    <a:pt x="70" y="182"/>
                  </a:lnTo>
                  <a:lnTo>
                    <a:pt x="54" y="175"/>
                  </a:lnTo>
                  <a:lnTo>
                    <a:pt x="54" y="160"/>
                  </a:lnTo>
                  <a:close/>
                  <a:moveTo>
                    <a:pt x="35" y="154"/>
                  </a:moveTo>
                  <a:lnTo>
                    <a:pt x="50" y="160"/>
                  </a:lnTo>
                  <a:lnTo>
                    <a:pt x="50" y="175"/>
                  </a:lnTo>
                  <a:lnTo>
                    <a:pt x="35" y="169"/>
                  </a:lnTo>
                  <a:lnTo>
                    <a:pt x="35" y="154"/>
                  </a:lnTo>
                  <a:close/>
                  <a:moveTo>
                    <a:pt x="16" y="147"/>
                  </a:moveTo>
                  <a:lnTo>
                    <a:pt x="31" y="151"/>
                  </a:lnTo>
                  <a:lnTo>
                    <a:pt x="31" y="166"/>
                  </a:lnTo>
                  <a:lnTo>
                    <a:pt x="16" y="162"/>
                  </a:lnTo>
                  <a:lnTo>
                    <a:pt x="16" y="147"/>
                  </a:lnTo>
                  <a:close/>
                  <a:moveTo>
                    <a:pt x="54" y="186"/>
                  </a:moveTo>
                  <a:lnTo>
                    <a:pt x="70" y="192"/>
                  </a:lnTo>
                  <a:lnTo>
                    <a:pt x="70" y="205"/>
                  </a:lnTo>
                  <a:lnTo>
                    <a:pt x="54" y="201"/>
                  </a:lnTo>
                  <a:lnTo>
                    <a:pt x="54" y="186"/>
                  </a:lnTo>
                  <a:close/>
                  <a:moveTo>
                    <a:pt x="35" y="179"/>
                  </a:moveTo>
                  <a:lnTo>
                    <a:pt x="50" y="184"/>
                  </a:lnTo>
                  <a:lnTo>
                    <a:pt x="50" y="199"/>
                  </a:lnTo>
                  <a:lnTo>
                    <a:pt x="35" y="195"/>
                  </a:lnTo>
                  <a:lnTo>
                    <a:pt x="35" y="179"/>
                  </a:lnTo>
                  <a:close/>
                  <a:moveTo>
                    <a:pt x="16" y="173"/>
                  </a:moveTo>
                  <a:lnTo>
                    <a:pt x="31" y="177"/>
                  </a:lnTo>
                  <a:lnTo>
                    <a:pt x="31" y="192"/>
                  </a:lnTo>
                  <a:lnTo>
                    <a:pt x="16" y="188"/>
                  </a:lnTo>
                  <a:lnTo>
                    <a:pt x="16" y="173"/>
                  </a:lnTo>
                  <a:close/>
                  <a:moveTo>
                    <a:pt x="54" y="212"/>
                  </a:moveTo>
                  <a:lnTo>
                    <a:pt x="70" y="216"/>
                  </a:lnTo>
                  <a:lnTo>
                    <a:pt x="70" y="231"/>
                  </a:lnTo>
                  <a:lnTo>
                    <a:pt x="54" y="227"/>
                  </a:lnTo>
                  <a:lnTo>
                    <a:pt x="54" y="212"/>
                  </a:lnTo>
                  <a:close/>
                  <a:moveTo>
                    <a:pt x="35" y="205"/>
                  </a:moveTo>
                  <a:lnTo>
                    <a:pt x="50" y="210"/>
                  </a:lnTo>
                  <a:lnTo>
                    <a:pt x="50" y="225"/>
                  </a:lnTo>
                  <a:lnTo>
                    <a:pt x="35" y="221"/>
                  </a:lnTo>
                  <a:lnTo>
                    <a:pt x="35" y="205"/>
                  </a:lnTo>
                  <a:close/>
                  <a:moveTo>
                    <a:pt x="16" y="199"/>
                  </a:moveTo>
                  <a:lnTo>
                    <a:pt x="31" y="203"/>
                  </a:lnTo>
                  <a:lnTo>
                    <a:pt x="31" y="218"/>
                  </a:lnTo>
                  <a:lnTo>
                    <a:pt x="16" y="214"/>
                  </a:lnTo>
                  <a:lnTo>
                    <a:pt x="16" y="199"/>
                  </a:lnTo>
                  <a:close/>
                  <a:moveTo>
                    <a:pt x="54" y="236"/>
                  </a:moveTo>
                  <a:lnTo>
                    <a:pt x="70" y="240"/>
                  </a:lnTo>
                  <a:lnTo>
                    <a:pt x="70" y="255"/>
                  </a:lnTo>
                  <a:lnTo>
                    <a:pt x="54" y="251"/>
                  </a:lnTo>
                  <a:lnTo>
                    <a:pt x="54" y="236"/>
                  </a:lnTo>
                  <a:close/>
                  <a:moveTo>
                    <a:pt x="35" y="231"/>
                  </a:moveTo>
                  <a:lnTo>
                    <a:pt x="50" y="236"/>
                  </a:lnTo>
                  <a:lnTo>
                    <a:pt x="50" y="251"/>
                  </a:lnTo>
                  <a:lnTo>
                    <a:pt x="35" y="247"/>
                  </a:lnTo>
                  <a:lnTo>
                    <a:pt x="35" y="231"/>
                  </a:lnTo>
                  <a:close/>
                  <a:moveTo>
                    <a:pt x="16" y="225"/>
                  </a:moveTo>
                  <a:lnTo>
                    <a:pt x="31" y="229"/>
                  </a:lnTo>
                  <a:lnTo>
                    <a:pt x="31" y="244"/>
                  </a:lnTo>
                  <a:lnTo>
                    <a:pt x="16" y="240"/>
                  </a:lnTo>
                  <a:lnTo>
                    <a:pt x="16" y="225"/>
                  </a:lnTo>
                  <a:close/>
                  <a:moveTo>
                    <a:pt x="54" y="262"/>
                  </a:moveTo>
                  <a:lnTo>
                    <a:pt x="70" y="266"/>
                  </a:lnTo>
                  <a:lnTo>
                    <a:pt x="70" y="281"/>
                  </a:lnTo>
                  <a:lnTo>
                    <a:pt x="54" y="277"/>
                  </a:lnTo>
                  <a:lnTo>
                    <a:pt x="54" y="262"/>
                  </a:lnTo>
                  <a:close/>
                  <a:moveTo>
                    <a:pt x="35" y="257"/>
                  </a:moveTo>
                  <a:lnTo>
                    <a:pt x="50" y="262"/>
                  </a:lnTo>
                  <a:lnTo>
                    <a:pt x="50" y="277"/>
                  </a:lnTo>
                  <a:lnTo>
                    <a:pt x="35" y="273"/>
                  </a:lnTo>
                  <a:lnTo>
                    <a:pt x="35" y="257"/>
                  </a:lnTo>
                  <a:close/>
                  <a:moveTo>
                    <a:pt x="16" y="251"/>
                  </a:moveTo>
                  <a:lnTo>
                    <a:pt x="31" y="255"/>
                  </a:lnTo>
                  <a:lnTo>
                    <a:pt x="31" y="270"/>
                  </a:lnTo>
                  <a:lnTo>
                    <a:pt x="16" y="266"/>
                  </a:lnTo>
                  <a:lnTo>
                    <a:pt x="16" y="251"/>
                  </a:lnTo>
                  <a:close/>
                  <a:moveTo>
                    <a:pt x="54" y="288"/>
                  </a:moveTo>
                  <a:lnTo>
                    <a:pt x="70" y="290"/>
                  </a:lnTo>
                  <a:lnTo>
                    <a:pt x="70" y="305"/>
                  </a:lnTo>
                  <a:lnTo>
                    <a:pt x="54" y="303"/>
                  </a:lnTo>
                  <a:lnTo>
                    <a:pt x="54" y="288"/>
                  </a:lnTo>
                  <a:close/>
                  <a:moveTo>
                    <a:pt x="35" y="283"/>
                  </a:moveTo>
                  <a:lnTo>
                    <a:pt x="50" y="286"/>
                  </a:lnTo>
                  <a:lnTo>
                    <a:pt x="50" y="301"/>
                  </a:lnTo>
                  <a:lnTo>
                    <a:pt x="35" y="299"/>
                  </a:lnTo>
                  <a:lnTo>
                    <a:pt x="35" y="283"/>
                  </a:lnTo>
                  <a:close/>
                  <a:moveTo>
                    <a:pt x="16" y="277"/>
                  </a:moveTo>
                  <a:lnTo>
                    <a:pt x="31" y="281"/>
                  </a:lnTo>
                  <a:lnTo>
                    <a:pt x="31" y="296"/>
                  </a:lnTo>
                  <a:lnTo>
                    <a:pt x="16" y="294"/>
                  </a:lnTo>
                  <a:lnTo>
                    <a:pt x="16" y="277"/>
                  </a:lnTo>
                  <a:close/>
                  <a:moveTo>
                    <a:pt x="54" y="312"/>
                  </a:moveTo>
                  <a:lnTo>
                    <a:pt x="70" y="316"/>
                  </a:lnTo>
                  <a:lnTo>
                    <a:pt x="70" y="331"/>
                  </a:lnTo>
                  <a:lnTo>
                    <a:pt x="54" y="327"/>
                  </a:lnTo>
                  <a:lnTo>
                    <a:pt x="54" y="312"/>
                  </a:lnTo>
                  <a:close/>
                  <a:moveTo>
                    <a:pt x="35" y="309"/>
                  </a:moveTo>
                  <a:lnTo>
                    <a:pt x="50" y="312"/>
                  </a:lnTo>
                  <a:lnTo>
                    <a:pt x="50" y="327"/>
                  </a:lnTo>
                  <a:lnTo>
                    <a:pt x="35" y="324"/>
                  </a:lnTo>
                  <a:lnTo>
                    <a:pt x="35" y="309"/>
                  </a:lnTo>
                  <a:close/>
                  <a:moveTo>
                    <a:pt x="16" y="305"/>
                  </a:moveTo>
                  <a:lnTo>
                    <a:pt x="31" y="307"/>
                  </a:lnTo>
                  <a:lnTo>
                    <a:pt x="31" y="322"/>
                  </a:lnTo>
                  <a:lnTo>
                    <a:pt x="16" y="320"/>
                  </a:lnTo>
                  <a:lnTo>
                    <a:pt x="16" y="305"/>
                  </a:lnTo>
                  <a:close/>
                  <a:moveTo>
                    <a:pt x="54" y="337"/>
                  </a:moveTo>
                  <a:lnTo>
                    <a:pt x="70" y="340"/>
                  </a:lnTo>
                  <a:lnTo>
                    <a:pt x="70" y="355"/>
                  </a:lnTo>
                  <a:lnTo>
                    <a:pt x="54" y="353"/>
                  </a:lnTo>
                  <a:lnTo>
                    <a:pt x="54" y="337"/>
                  </a:lnTo>
                  <a:close/>
                  <a:moveTo>
                    <a:pt x="35" y="333"/>
                  </a:moveTo>
                  <a:lnTo>
                    <a:pt x="50" y="337"/>
                  </a:lnTo>
                  <a:lnTo>
                    <a:pt x="50" y="353"/>
                  </a:lnTo>
                  <a:lnTo>
                    <a:pt x="35" y="350"/>
                  </a:lnTo>
                  <a:lnTo>
                    <a:pt x="35" y="333"/>
                  </a:lnTo>
                  <a:close/>
                  <a:moveTo>
                    <a:pt x="16" y="331"/>
                  </a:moveTo>
                  <a:lnTo>
                    <a:pt x="31" y="333"/>
                  </a:lnTo>
                  <a:lnTo>
                    <a:pt x="31" y="348"/>
                  </a:lnTo>
                  <a:lnTo>
                    <a:pt x="16" y="346"/>
                  </a:lnTo>
                  <a:lnTo>
                    <a:pt x="16" y="331"/>
                  </a:lnTo>
                  <a:close/>
                  <a:moveTo>
                    <a:pt x="54" y="363"/>
                  </a:moveTo>
                  <a:lnTo>
                    <a:pt x="70" y="366"/>
                  </a:lnTo>
                  <a:lnTo>
                    <a:pt x="70" y="381"/>
                  </a:lnTo>
                  <a:lnTo>
                    <a:pt x="54" y="379"/>
                  </a:lnTo>
                  <a:lnTo>
                    <a:pt x="54" y="363"/>
                  </a:lnTo>
                  <a:close/>
                  <a:moveTo>
                    <a:pt x="35" y="359"/>
                  </a:moveTo>
                  <a:lnTo>
                    <a:pt x="50" y="361"/>
                  </a:lnTo>
                  <a:lnTo>
                    <a:pt x="50" y="376"/>
                  </a:lnTo>
                  <a:lnTo>
                    <a:pt x="35" y="374"/>
                  </a:lnTo>
                  <a:lnTo>
                    <a:pt x="35" y="359"/>
                  </a:lnTo>
                  <a:close/>
                  <a:moveTo>
                    <a:pt x="16" y="357"/>
                  </a:moveTo>
                  <a:lnTo>
                    <a:pt x="31" y="359"/>
                  </a:lnTo>
                  <a:lnTo>
                    <a:pt x="31" y="374"/>
                  </a:lnTo>
                  <a:lnTo>
                    <a:pt x="16" y="372"/>
                  </a:lnTo>
                  <a:lnTo>
                    <a:pt x="16" y="357"/>
                  </a:lnTo>
                  <a:close/>
                  <a:moveTo>
                    <a:pt x="54" y="387"/>
                  </a:moveTo>
                  <a:lnTo>
                    <a:pt x="70" y="389"/>
                  </a:lnTo>
                  <a:lnTo>
                    <a:pt x="70" y="405"/>
                  </a:lnTo>
                  <a:lnTo>
                    <a:pt x="54" y="402"/>
                  </a:lnTo>
                  <a:lnTo>
                    <a:pt x="54" y="387"/>
                  </a:lnTo>
                  <a:close/>
                  <a:moveTo>
                    <a:pt x="35" y="385"/>
                  </a:moveTo>
                  <a:lnTo>
                    <a:pt x="50" y="387"/>
                  </a:lnTo>
                  <a:lnTo>
                    <a:pt x="50" y="402"/>
                  </a:lnTo>
                  <a:lnTo>
                    <a:pt x="35" y="400"/>
                  </a:lnTo>
                  <a:lnTo>
                    <a:pt x="35" y="385"/>
                  </a:lnTo>
                  <a:close/>
                  <a:moveTo>
                    <a:pt x="16" y="383"/>
                  </a:moveTo>
                  <a:lnTo>
                    <a:pt x="31" y="385"/>
                  </a:lnTo>
                  <a:lnTo>
                    <a:pt x="31" y="400"/>
                  </a:lnTo>
                  <a:lnTo>
                    <a:pt x="16" y="398"/>
                  </a:lnTo>
                  <a:lnTo>
                    <a:pt x="16" y="383"/>
                  </a:lnTo>
                  <a:close/>
                  <a:moveTo>
                    <a:pt x="54" y="413"/>
                  </a:moveTo>
                  <a:lnTo>
                    <a:pt x="70" y="415"/>
                  </a:lnTo>
                  <a:lnTo>
                    <a:pt x="70" y="431"/>
                  </a:lnTo>
                  <a:lnTo>
                    <a:pt x="54" y="428"/>
                  </a:lnTo>
                  <a:lnTo>
                    <a:pt x="54" y="413"/>
                  </a:lnTo>
                  <a:close/>
                  <a:moveTo>
                    <a:pt x="35" y="411"/>
                  </a:moveTo>
                  <a:lnTo>
                    <a:pt x="50" y="413"/>
                  </a:lnTo>
                  <a:lnTo>
                    <a:pt x="50" y="428"/>
                  </a:lnTo>
                  <a:lnTo>
                    <a:pt x="35" y="426"/>
                  </a:lnTo>
                  <a:lnTo>
                    <a:pt x="35" y="411"/>
                  </a:lnTo>
                  <a:close/>
                  <a:moveTo>
                    <a:pt x="16" y="409"/>
                  </a:moveTo>
                  <a:lnTo>
                    <a:pt x="31" y="411"/>
                  </a:lnTo>
                  <a:lnTo>
                    <a:pt x="31" y="426"/>
                  </a:lnTo>
                  <a:lnTo>
                    <a:pt x="16" y="424"/>
                  </a:lnTo>
                  <a:lnTo>
                    <a:pt x="16" y="4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1" name="Freeform 45"/>
            <p:cNvSpPr>
              <a:spLocks/>
            </p:cNvSpPr>
            <p:nvPr/>
          </p:nvSpPr>
          <p:spPr bwMode="auto">
            <a:xfrm>
              <a:off x="3705225" y="1546225"/>
              <a:ext cx="85725" cy="71438"/>
            </a:xfrm>
            <a:custGeom>
              <a:avLst/>
              <a:gdLst>
                <a:gd name="T0" fmla="*/ 0 w 54"/>
                <a:gd name="T1" fmla="*/ 0 h 45"/>
                <a:gd name="T2" fmla="*/ 54 w 54"/>
                <a:gd name="T3" fmla="*/ 4 h 45"/>
                <a:gd name="T4" fmla="*/ 54 w 54"/>
                <a:gd name="T5" fmla="*/ 45 h 45"/>
                <a:gd name="T6" fmla="*/ 0 w 54"/>
                <a:gd name="T7" fmla="*/ 43 h 45"/>
                <a:gd name="T8" fmla="*/ 0 w 54"/>
                <a:gd name="T9" fmla="*/ 0 h 45"/>
              </a:gdLst>
              <a:ahLst/>
              <a:cxnLst>
                <a:cxn ang="0">
                  <a:pos x="T0" y="T1"/>
                </a:cxn>
                <a:cxn ang="0">
                  <a:pos x="T2" y="T3"/>
                </a:cxn>
                <a:cxn ang="0">
                  <a:pos x="T4" y="T5"/>
                </a:cxn>
                <a:cxn ang="0">
                  <a:pos x="T6" y="T7"/>
                </a:cxn>
                <a:cxn ang="0">
                  <a:pos x="T8" y="T9"/>
                </a:cxn>
              </a:cxnLst>
              <a:rect l="0" t="0" r="r" b="b"/>
              <a:pathLst>
                <a:path w="54" h="45">
                  <a:moveTo>
                    <a:pt x="0" y="0"/>
                  </a:moveTo>
                  <a:lnTo>
                    <a:pt x="54" y="4"/>
                  </a:lnTo>
                  <a:lnTo>
                    <a:pt x="54" y="45"/>
                  </a:lnTo>
                  <a:lnTo>
                    <a:pt x="0" y="4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2" name="Rectangle 46"/>
            <p:cNvSpPr>
              <a:spLocks noChangeArrowheads="1"/>
            </p:cNvSpPr>
            <p:nvPr/>
          </p:nvSpPr>
          <p:spPr bwMode="auto">
            <a:xfrm>
              <a:off x="3454400" y="1012825"/>
              <a:ext cx="41275" cy="519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53" name="Freeform 47"/>
            <p:cNvSpPr>
              <a:spLocks/>
            </p:cNvSpPr>
            <p:nvPr/>
          </p:nvSpPr>
          <p:spPr bwMode="auto">
            <a:xfrm>
              <a:off x="3127375" y="1236663"/>
              <a:ext cx="26988" cy="303213"/>
            </a:xfrm>
            <a:custGeom>
              <a:avLst/>
              <a:gdLst>
                <a:gd name="T0" fmla="*/ 17 w 17"/>
                <a:gd name="T1" fmla="*/ 188 h 191"/>
                <a:gd name="T2" fmla="*/ 0 w 17"/>
                <a:gd name="T3" fmla="*/ 191 h 191"/>
                <a:gd name="T4" fmla="*/ 0 w 17"/>
                <a:gd name="T5" fmla="*/ 0 h 191"/>
                <a:gd name="T6" fmla="*/ 17 w 17"/>
                <a:gd name="T7" fmla="*/ 0 h 191"/>
                <a:gd name="T8" fmla="*/ 17 w 17"/>
                <a:gd name="T9" fmla="*/ 188 h 191"/>
              </a:gdLst>
              <a:ahLst/>
              <a:cxnLst>
                <a:cxn ang="0">
                  <a:pos x="T0" y="T1"/>
                </a:cxn>
                <a:cxn ang="0">
                  <a:pos x="T2" y="T3"/>
                </a:cxn>
                <a:cxn ang="0">
                  <a:pos x="T4" y="T5"/>
                </a:cxn>
                <a:cxn ang="0">
                  <a:pos x="T6" y="T7"/>
                </a:cxn>
                <a:cxn ang="0">
                  <a:pos x="T8" y="T9"/>
                </a:cxn>
              </a:cxnLst>
              <a:rect l="0" t="0" r="r" b="b"/>
              <a:pathLst>
                <a:path w="17" h="191">
                  <a:moveTo>
                    <a:pt x="17" y="188"/>
                  </a:moveTo>
                  <a:lnTo>
                    <a:pt x="0" y="191"/>
                  </a:lnTo>
                  <a:lnTo>
                    <a:pt x="0" y="0"/>
                  </a:lnTo>
                  <a:lnTo>
                    <a:pt x="17" y="0"/>
                  </a:lnTo>
                  <a:lnTo>
                    <a:pt x="17"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sp>
        <p:nvSpPr>
          <p:cNvPr id="56" name="TextBox 55"/>
          <p:cNvSpPr txBox="1"/>
          <p:nvPr/>
        </p:nvSpPr>
        <p:spPr>
          <a:xfrm>
            <a:off x="7082971" y="4538069"/>
            <a:ext cx="4306787" cy="1361911"/>
          </a:xfrm>
          <a:prstGeom prst="rect">
            <a:avLst/>
          </a:prstGeom>
          <a:noFill/>
        </p:spPr>
        <p:txBody>
          <a:bodyPr wrap="square" rtlCol="0">
            <a:spAutoFit/>
          </a:bodyPr>
          <a:lstStyle/>
          <a:p>
            <a:pPr>
              <a:lnSpc>
                <a:spcPct val="150000"/>
              </a:lnSpc>
            </a:pPr>
            <a:r>
              <a:rPr lang="en-US" sz="1100" dirty="0" err="1">
                <a:solidFill>
                  <a:schemeClr val="bg1">
                    <a:lumMod val="65000"/>
                  </a:schemeClr>
                </a:solidFill>
                <a:ea typeface="Roboto" panose="02000000000000000000" pitchFamily="2" charset="0"/>
              </a:rPr>
              <a:t>Lorem</a:t>
            </a:r>
            <a:r>
              <a:rPr lang="en-US" sz="1100" dirty="0">
                <a:solidFill>
                  <a:schemeClr val="bg1">
                    <a:lumMod val="65000"/>
                  </a:schemeClr>
                </a:solidFill>
                <a:ea typeface="Roboto" panose="02000000000000000000" pitchFamily="2" charset="0"/>
              </a:rPr>
              <a:t> </a:t>
            </a:r>
            <a:r>
              <a:rPr lang="en-US" sz="1100" dirty="0" err="1">
                <a:solidFill>
                  <a:schemeClr val="bg1">
                    <a:lumMod val="65000"/>
                  </a:schemeClr>
                </a:solidFill>
                <a:ea typeface="Roboto" panose="02000000000000000000" pitchFamily="2" charset="0"/>
              </a:rPr>
              <a:t>Ipsum</a:t>
            </a:r>
            <a:r>
              <a:rPr lang="en-US" sz="1100" dirty="0">
                <a:solidFill>
                  <a:schemeClr val="bg1">
                    <a:lumMod val="65000"/>
                  </a:schemeClr>
                </a:solidFill>
                <a:ea typeface="Roboto" panose="02000000000000000000" pitchFamily="2" charset="0"/>
              </a:rPr>
              <a:t> has been the industry's standard dummy text ever since the 1500s</a:t>
            </a:r>
            <a:r>
              <a:rPr lang="id-ID" sz="1100" dirty="0">
                <a:solidFill>
                  <a:schemeClr val="bg1">
                    <a:lumMod val="65000"/>
                  </a:schemeClr>
                </a:solidFill>
                <a:ea typeface="Roboto" panose="02000000000000000000" pitchFamily="2" charset="0"/>
              </a:rPr>
              <a:t>. Fusce som libero topi sombrero bikinan meksiko</a:t>
            </a:r>
            <a:r>
              <a:rPr lang="en-US" sz="1100" dirty="0">
                <a:solidFill>
                  <a:schemeClr val="bg1">
                    <a:lumMod val="65000"/>
                  </a:schemeClr>
                </a:solidFill>
                <a:ea typeface="Roboto" panose="02000000000000000000" pitchFamily="2" charset="0"/>
              </a:rPr>
              <a:t> when an unknown printer took a galley of type and scrambled it to make a type specimen book. It has survived not only five centuries, but also the leap into electronic typesetting</a:t>
            </a:r>
            <a:r>
              <a:rPr lang="id-ID" sz="1100" dirty="0">
                <a:solidFill>
                  <a:schemeClr val="bg1">
                    <a:lumMod val="65000"/>
                  </a:schemeClr>
                </a:solidFill>
                <a:ea typeface="Roboto" panose="02000000000000000000" pitchFamily="2" charset="0"/>
              </a:rPr>
              <a:t>. </a:t>
            </a:r>
          </a:p>
        </p:txBody>
      </p:sp>
      <p:sp>
        <p:nvSpPr>
          <p:cNvPr id="57" name="TextBox 56"/>
          <p:cNvSpPr txBox="1"/>
          <p:nvPr/>
        </p:nvSpPr>
        <p:spPr>
          <a:xfrm>
            <a:off x="9648043" y="3678521"/>
            <a:ext cx="1741715" cy="752514"/>
          </a:xfrm>
          <a:prstGeom prst="rect">
            <a:avLst/>
          </a:prstGeom>
          <a:noFill/>
        </p:spPr>
        <p:txBody>
          <a:bodyPr wrap="square" rtlCol="0">
            <a:spAutoFit/>
          </a:bodyPr>
          <a:lstStyle/>
          <a:p>
            <a:pPr>
              <a:lnSpc>
                <a:spcPct val="130000"/>
              </a:lnSpc>
            </a:pPr>
            <a:r>
              <a:rPr lang="id-ID" sz="1100" dirty="0" smtClean="0">
                <a:solidFill>
                  <a:schemeClr val="bg1">
                    <a:lumMod val="50000"/>
                  </a:schemeClr>
                </a:solidFill>
              </a:rPr>
              <a:t>Suitable </a:t>
            </a:r>
            <a:r>
              <a:rPr lang="id-ID" sz="1100" dirty="0">
                <a:solidFill>
                  <a:schemeClr val="bg1">
                    <a:lumMod val="50000"/>
                  </a:schemeClr>
                </a:solidFill>
              </a:rPr>
              <a:t>for all categories business and personal </a:t>
            </a:r>
            <a:r>
              <a:rPr lang="id-ID" sz="1100" dirty="0" smtClean="0">
                <a:solidFill>
                  <a:schemeClr val="bg1">
                    <a:lumMod val="50000"/>
                  </a:schemeClr>
                </a:solidFill>
              </a:rPr>
              <a:t>presentation.</a:t>
            </a:r>
            <a:endParaRPr lang="id-ID" sz="1100" dirty="0">
              <a:solidFill>
                <a:schemeClr val="bg1">
                  <a:lumMod val="50000"/>
                </a:schemeClr>
              </a:solidFill>
            </a:endParaRPr>
          </a:p>
        </p:txBody>
      </p:sp>
      <p:sp>
        <p:nvSpPr>
          <p:cNvPr id="58" name="TextBox 57"/>
          <p:cNvSpPr txBox="1"/>
          <p:nvPr/>
        </p:nvSpPr>
        <p:spPr>
          <a:xfrm>
            <a:off x="7033281" y="3426096"/>
            <a:ext cx="3059251" cy="1261884"/>
          </a:xfrm>
          <a:prstGeom prst="rect">
            <a:avLst/>
          </a:prstGeom>
          <a:noFill/>
        </p:spPr>
        <p:txBody>
          <a:bodyPr wrap="square" rtlCol="0">
            <a:spAutoFit/>
          </a:bodyPr>
          <a:lstStyle/>
          <a:p>
            <a:r>
              <a:rPr lang="id-ID" sz="7600" b="1" dirty="0" smtClean="0">
                <a:solidFill>
                  <a:schemeClr val="tx1">
                    <a:lumMod val="85000"/>
                    <a:lumOff val="15000"/>
                  </a:schemeClr>
                </a:solidFill>
              </a:rPr>
              <a:t>BUILD</a:t>
            </a:r>
            <a:endParaRPr lang="id-ID" sz="7600" b="1" dirty="0">
              <a:solidFill>
                <a:schemeClr val="tx1">
                  <a:lumMod val="85000"/>
                  <a:lumOff val="15000"/>
                </a:schemeClr>
              </a:solidFill>
            </a:endParaRPr>
          </a:p>
        </p:txBody>
      </p:sp>
      <p:sp>
        <p:nvSpPr>
          <p:cNvPr id="59" name="Content Placeholder 2"/>
          <p:cNvSpPr txBox="1">
            <a:spLocks/>
          </p:cNvSpPr>
          <p:nvPr/>
        </p:nvSpPr>
        <p:spPr>
          <a:xfrm>
            <a:off x="151329" y="4150922"/>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400" b="1" dirty="0" smtClean="0">
                <a:solidFill>
                  <a:schemeClr val="bg1">
                    <a:lumMod val="65000"/>
                  </a:schemeClr>
                </a:solidFill>
                <a:ea typeface="Roboto" panose="02000000000000000000" pitchFamily="2" charset="0"/>
                <a:cs typeface="Arial" panose="020B0604020202020204" pitchFamily="34" charset="0"/>
              </a:rPr>
              <a:t>2009</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60" name="TextBox 59"/>
          <p:cNvSpPr txBox="1"/>
          <p:nvPr/>
        </p:nvSpPr>
        <p:spPr>
          <a:xfrm>
            <a:off x="4196" y="6051118"/>
            <a:ext cx="1069357" cy="713400"/>
          </a:xfrm>
          <a:prstGeom prst="rect">
            <a:avLst/>
          </a:prstGeom>
          <a:noFill/>
        </p:spPr>
        <p:txBody>
          <a:bodyPr wrap="square" rtlCol="0">
            <a:spAutoFit/>
          </a:bodyPr>
          <a:lstStyle/>
          <a:p>
            <a:pPr algn="r">
              <a:lnSpc>
                <a:spcPct val="60000"/>
              </a:lnSpc>
            </a:pPr>
            <a:r>
              <a:rPr lang="id-ID" sz="3600" b="1" dirty="0" smtClean="0">
                <a:solidFill>
                  <a:schemeClr val="bg1"/>
                </a:solidFill>
              </a:rPr>
              <a:t>15</a:t>
            </a:r>
          </a:p>
          <a:p>
            <a:pPr algn="r">
              <a:lnSpc>
                <a:spcPct val="60000"/>
              </a:lnSpc>
            </a:pPr>
            <a:r>
              <a:rPr lang="id-ID" sz="2800" dirty="0" smtClean="0">
                <a:solidFill>
                  <a:schemeClr val="bg1"/>
                </a:solidFill>
              </a:rPr>
              <a:t>%</a:t>
            </a:r>
            <a:endParaRPr lang="id-ID" sz="3600" dirty="0">
              <a:solidFill>
                <a:schemeClr val="bg1"/>
              </a:solidFill>
            </a:endParaRPr>
          </a:p>
        </p:txBody>
      </p:sp>
      <p:sp>
        <p:nvSpPr>
          <p:cNvPr id="61" name="Content Placeholder 2"/>
          <p:cNvSpPr txBox="1">
            <a:spLocks/>
          </p:cNvSpPr>
          <p:nvPr/>
        </p:nvSpPr>
        <p:spPr>
          <a:xfrm>
            <a:off x="1481658" y="2911612"/>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400" b="1" dirty="0" smtClean="0">
                <a:solidFill>
                  <a:schemeClr val="bg1">
                    <a:lumMod val="65000"/>
                  </a:schemeClr>
                </a:solidFill>
                <a:ea typeface="Roboto" panose="02000000000000000000" pitchFamily="2" charset="0"/>
                <a:cs typeface="Arial" panose="020B0604020202020204" pitchFamily="34" charset="0"/>
              </a:rPr>
              <a:t>2010</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62" name="TextBox 61"/>
          <p:cNvSpPr txBox="1"/>
          <p:nvPr/>
        </p:nvSpPr>
        <p:spPr>
          <a:xfrm>
            <a:off x="1334525" y="6045521"/>
            <a:ext cx="1069357" cy="713400"/>
          </a:xfrm>
          <a:prstGeom prst="rect">
            <a:avLst/>
          </a:prstGeom>
          <a:noFill/>
        </p:spPr>
        <p:txBody>
          <a:bodyPr wrap="square" rtlCol="0">
            <a:spAutoFit/>
          </a:bodyPr>
          <a:lstStyle/>
          <a:p>
            <a:pPr algn="r">
              <a:lnSpc>
                <a:spcPct val="60000"/>
              </a:lnSpc>
            </a:pPr>
            <a:r>
              <a:rPr lang="id-ID" sz="3600" b="1" dirty="0" smtClean="0">
                <a:solidFill>
                  <a:schemeClr val="bg1"/>
                </a:solidFill>
              </a:rPr>
              <a:t>30</a:t>
            </a:r>
          </a:p>
          <a:p>
            <a:pPr algn="r">
              <a:lnSpc>
                <a:spcPct val="60000"/>
              </a:lnSpc>
            </a:pPr>
            <a:r>
              <a:rPr lang="id-ID" sz="2800" dirty="0" smtClean="0">
                <a:solidFill>
                  <a:schemeClr val="bg1"/>
                </a:solidFill>
              </a:rPr>
              <a:t>%</a:t>
            </a:r>
            <a:endParaRPr lang="id-ID" sz="3600" dirty="0">
              <a:solidFill>
                <a:schemeClr val="bg1"/>
              </a:solidFill>
            </a:endParaRPr>
          </a:p>
        </p:txBody>
      </p:sp>
      <p:sp>
        <p:nvSpPr>
          <p:cNvPr id="63" name="Content Placeholder 2"/>
          <p:cNvSpPr txBox="1">
            <a:spLocks/>
          </p:cNvSpPr>
          <p:nvPr/>
        </p:nvSpPr>
        <p:spPr>
          <a:xfrm>
            <a:off x="2813648" y="3187385"/>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400" b="1" dirty="0" smtClean="0">
                <a:solidFill>
                  <a:schemeClr val="bg1">
                    <a:lumMod val="65000"/>
                  </a:schemeClr>
                </a:solidFill>
                <a:ea typeface="Roboto" panose="02000000000000000000" pitchFamily="2" charset="0"/>
                <a:cs typeface="Arial" panose="020B0604020202020204" pitchFamily="34" charset="0"/>
              </a:rPr>
              <a:t>2011</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64" name="TextBox 63"/>
          <p:cNvSpPr txBox="1"/>
          <p:nvPr/>
        </p:nvSpPr>
        <p:spPr>
          <a:xfrm>
            <a:off x="2666515" y="6045521"/>
            <a:ext cx="1069357" cy="713400"/>
          </a:xfrm>
          <a:prstGeom prst="rect">
            <a:avLst/>
          </a:prstGeom>
          <a:noFill/>
        </p:spPr>
        <p:txBody>
          <a:bodyPr wrap="square" rtlCol="0">
            <a:spAutoFit/>
          </a:bodyPr>
          <a:lstStyle/>
          <a:p>
            <a:pPr algn="r">
              <a:lnSpc>
                <a:spcPct val="60000"/>
              </a:lnSpc>
            </a:pPr>
            <a:r>
              <a:rPr lang="id-ID" sz="3600" b="1" dirty="0" smtClean="0">
                <a:solidFill>
                  <a:schemeClr val="bg1"/>
                </a:solidFill>
              </a:rPr>
              <a:t>25</a:t>
            </a:r>
          </a:p>
          <a:p>
            <a:pPr algn="r">
              <a:lnSpc>
                <a:spcPct val="60000"/>
              </a:lnSpc>
            </a:pPr>
            <a:r>
              <a:rPr lang="id-ID" sz="2800" dirty="0" smtClean="0">
                <a:solidFill>
                  <a:schemeClr val="bg1"/>
                </a:solidFill>
              </a:rPr>
              <a:t>%</a:t>
            </a:r>
            <a:endParaRPr lang="id-ID" sz="3600" dirty="0">
              <a:solidFill>
                <a:schemeClr val="bg1"/>
              </a:solidFill>
            </a:endParaRPr>
          </a:p>
        </p:txBody>
      </p:sp>
      <p:sp>
        <p:nvSpPr>
          <p:cNvPr id="65" name="Content Placeholder 2"/>
          <p:cNvSpPr txBox="1">
            <a:spLocks/>
          </p:cNvSpPr>
          <p:nvPr/>
        </p:nvSpPr>
        <p:spPr>
          <a:xfrm>
            <a:off x="4150164" y="2672079"/>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400" b="1" dirty="0" smtClean="0">
                <a:solidFill>
                  <a:schemeClr val="bg1">
                    <a:lumMod val="65000"/>
                  </a:schemeClr>
                </a:solidFill>
                <a:ea typeface="Roboto" panose="02000000000000000000" pitchFamily="2" charset="0"/>
                <a:cs typeface="Arial" panose="020B0604020202020204" pitchFamily="34" charset="0"/>
              </a:rPr>
              <a:t>2012</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66" name="TextBox 65"/>
          <p:cNvSpPr txBox="1"/>
          <p:nvPr/>
        </p:nvSpPr>
        <p:spPr>
          <a:xfrm>
            <a:off x="4017545" y="6052726"/>
            <a:ext cx="1069357" cy="713400"/>
          </a:xfrm>
          <a:prstGeom prst="rect">
            <a:avLst/>
          </a:prstGeom>
          <a:noFill/>
        </p:spPr>
        <p:txBody>
          <a:bodyPr wrap="square" rtlCol="0">
            <a:spAutoFit/>
          </a:bodyPr>
          <a:lstStyle/>
          <a:p>
            <a:pPr algn="r">
              <a:lnSpc>
                <a:spcPct val="60000"/>
              </a:lnSpc>
            </a:pPr>
            <a:r>
              <a:rPr lang="id-ID" sz="3600" b="1" dirty="0" smtClean="0">
                <a:solidFill>
                  <a:schemeClr val="bg1"/>
                </a:solidFill>
              </a:rPr>
              <a:t>35</a:t>
            </a:r>
          </a:p>
          <a:p>
            <a:pPr algn="r">
              <a:lnSpc>
                <a:spcPct val="60000"/>
              </a:lnSpc>
            </a:pPr>
            <a:r>
              <a:rPr lang="id-ID" sz="2800" dirty="0" smtClean="0">
                <a:solidFill>
                  <a:schemeClr val="bg1"/>
                </a:solidFill>
              </a:rPr>
              <a:t>%</a:t>
            </a:r>
            <a:endParaRPr lang="id-ID" sz="3600" dirty="0">
              <a:solidFill>
                <a:schemeClr val="bg1"/>
              </a:solidFill>
            </a:endParaRPr>
          </a:p>
        </p:txBody>
      </p:sp>
      <p:sp>
        <p:nvSpPr>
          <p:cNvPr id="67" name="Content Placeholder 2"/>
          <p:cNvSpPr txBox="1">
            <a:spLocks/>
          </p:cNvSpPr>
          <p:nvPr/>
        </p:nvSpPr>
        <p:spPr>
          <a:xfrm>
            <a:off x="5469065" y="1400348"/>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400" b="1" dirty="0" smtClean="0">
                <a:solidFill>
                  <a:schemeClr val="bg1">
                    <a:lumMod val="65000"/>
                  </a:schemeClr>
                </a:solidFill>
                <a:ea typeface="Roboto" panose="02000000000000000000" pitchFamily="2" charset="0"/>
                <a:cs typeface="Arial" panose="020B0604020202020204" pitchFamily="34" charset="0"/>
              </a:rPr>
              <a:t>2013</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68" name="TextBox 67"/>
          <p:cNvSpPr txBox="1"/>
          <p:nvPr/>
        </p:nvSpPr>
        <p:spPr>
          <a:xfrm>
            <a:off x="5365474" y="6043737"/>
            <a:ext cx="1069357" cy="713400"/>
          </a:xfrm>
          <a:prstGeom prst="rect">
            <a:avLst/>
          </a:prstGeom>
          <a:noFill/>
        </p:spPr>
        <p:txBody>
          <a:bodyPr wrap="square" rtlCol="0">
            <a:spAutoFit/>
          </a:bodyPr>
          <a:lstStyle/>
          <a:p>
            <a:pPr algn="r">
              <a:lnSpc>
                <a:spcPct val="60000"/>
              </a:lnSpc>
            </a:pPr>
            <a:r>
              <a:rPr lang="id-ID" sz="3600" b="1" dirty="0" smtClean="0">
                <a:solidFill>
                  <a:schemeClr val="bg1"/>
                </a:solidFill>
              </a:rPr>
              <a:t>45</a:t>
            </a:r>
          </a:p>
          <a:p>
            <a:pPr algn="r">
              <a:lnSpc>
                <a:spcPct val="60000"/>
              </a:lnSpc>
            </a:pPr>
            <a:r>
              <a:rPr lang="id-ID" sz="2800" dirty="0" smtClean="0">
                <a:solidFill>
                  <a:schemeClr val="bg1"/>
                </a:solidFill>
              </a:rPr>
              <a:t>%</a:t>
            </a:r>
            <a:endParaRPr lang="id-ID" sz="3600" dirty="0">
              <a:solidFill>
                <a:schemeClr val="bg1"/>
              </a:solidFill>
            </a:endParaRPr>
          </a:p>
        </p:txBody>
      </p:sp>
      <p:sp>
        <p:nvSpPr>
          <p:cNvPr id="69" name="Content Placeholder 2"/>
          <p:cNvSpPr txBox="1">
            <a:spLocks/>
          </p:cNvSpPr>
          <p:nvPr/>
        </p:nvSpPr>
        <p:spPr>
          <a:xfrm>
            <a:off x="7082971" y="2733607"/>
            <a:ext cx="4527138"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3600" dirty="0" smtClean="0">
                <a:solidFill>
                  <a:schemeClr val="bg1">
                    <a:lumMod val="50000"/>
                  </a:schemeClr>
                </a:solidFill>
                <a:latin typeface="Lato" panose="020F0502020204030203" pitchFamily="34" charset="0"/>
                <a:ea typeface="Roboto" panose="02000000000000000000" pitchFamily="2" charset="0"/>
              </a:rPr>
              <a:t>BUILDING GRAPHIC</a:t>
            </a:r>
            <a:endParaRPr lang="en-US" sz="1200" dirty="0">
              <a:solidFill>
                <a:schemeClr val="bg1">
                  <a:lumMod val="50000"/>
                </a:schemeClr>
              </a:solidFill>
              <a:ea typeface="Roboto" panose="02000000000000000000" pitchFamily="2" charset="0"/>
            </a:endParaRPr>
          </a:p>
        </p:txBody>
      </p:sp>
      <p:sp>
        <p:nvSpPr>
          <p:cNvPr id="70" name="Content Placeholder 2"/>
          <p:cNvSpPr txBox="1">
            <a:spLocks/>
          </p:cNvSpPr>
          <p:nvPr/>
        </p:nvSpPr>
        <p:spPr>
          <a:xfrm>
            <a:off x="7082972" y="3292801"/>
            <a:ext cx="4527137" cy="276216"/>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spTree>
    <p:extLst>
      <p:ext uri="{BB962C8B-B14F-4D97-AF65-F5344CB8AC3E}">
        <p14:creationId xmlns:p14="http://schemas.microsoft.com/office/powerpoint/2010/main" val="2155373375"/>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1000"/>
                                        <p:tgtEl>
                                          <p:spTgt spid="44"/>
                                        </p:tgtEl>
                                      </p:cBhvr>
                                    </p:animEffect>
                                    <p:anim calcmode="lin" valueType="num">
                                      <p:cBhvr>
                                        <p:cTn id="14" dur="1000" fill="hold"/>
                                        <p:tgtEl>
                                          <p:spTgt spid="44"/>
                                        </p:tgtEl>
                                        <p:attrNameLst>
                                          <p:attrName>ppt_x</p:attrName>
                                        </p:attrNameLst>
                                      </p:cBhvr>
                                      <p:tavLst>
                                        <p:tav tm="0">
                                          <p:val>
                                            <p:strVal val="#ppt_x"/>
                                          </p:val>
                                        </p:tav>
                                        <p:tav tm="100000">
                                          <p:val>
                                            <p:strVal val="#ppt_x"/>
                                          </p:val>
                                        </p:tav>
                                      </p:tavLst>
                                    </p:anim>
                                    <p:anim calcmode="lin" valueType="num">
                                      <p:cBhvr>
                                        <p:cTn id="15" dur="1000" fill="hold"/>
                                        <p:tgtEl>
                                          <p:spTgt spid="4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anim calcmode="lin" valueType="num">
                                      <p:cBhvr>
                                        <p:cTn id="26" dur="1000" fill="hold"/>
                                        <p:tgtEl>
                                          <p:spTgt spid="31"/>
                                        </p:tgtEl>
                                        <p:attrNameLst>
                                          <p:attrName>ppt_x</p:attrName>
                                        </p:attrNameLst>
                                      </p:cBhvr>
                                      <p:tavLst>
                                        <p:tav tm="0">
                                          <p:val>
                                            <p:strVal val="#ppt_x"/>
                                          </p:val>
                                        </p:tav>
                                        <p:tav tm="100000">
                                          <p:val>
                                            <p:strVal val="#ppt_x"/>
                                          </p:val>
                                        </p:tav>
                                      </p:tavLst>
                                    </p:anim>
                                    <p:anim calcmode="lin" valueType="num">
                                      <p:cBhvr>
                                        <p:cTn id="27" dur="1000" fill="hold"/>
                                        <p:tgtEl>
                                          <p:spTgt spid="31"/>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1000"/>
                                        <p:tgtEl>
                                          <p:spTgt spid="36"/>
                                        </p:tgtEl>
                                      </p:cBhvr>
                                    </p:animEffect>
                                    <p:anim calcmode="lin" valueType="num">
                                      <p:cBhvr>
                                        <p:cTn id="32" dur="1000" fill="hold"/>
                                        <p:tgtEl>
                                          <p:spTgt spid="36"/>
                                        </p:tgtEl>
                                        <p:attrNameLst>
                                          <p:attrName>ppt_x</p:attrName>
                                        </p:attrNameLst>
                                      </p:cBhvr>
                                      <p:tavLst>
                                        <p:tav tm="0">
                                          <p:val>
                                            <p:strVal val="#ppt_x"/>
                                          </p:val>
                                        </p:tav>
                                        <p:tav tm="100000">
                                          <p:val>
                                            <p:strVal val="#ppt_x"/>
                                          </p:val>
                                        </p:tav>
                                      </p:tavLst>
                                    </p:anim>
                                    <p:anim calcmode="lin" valueType="num">
                                      <p:cBhvr>
                                        <p:cTn id="33" dur="1000" fill="hold"/>
                                        <p:tgtEl>
                                          <p:spTgt spid="36"/>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16" presetClass="entr" presetSubtype="21"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arn(inVertical)">
                                      <p:cBhvr>
                                        <p:cTn id="37" dur="500"/>
                                        <p:tgtEl>
                                          <p:spTgt spid="59"/>
                                        </p:tgtEl>
                                      </p:cBhvr>
                                    </p:animEffect>
                                  </p:childTnLst>
                                </p:cTn>
                              </p:par>
                            </p:childTnLst>
                          </p:cTn>
                        </p:par>
                        <p:par>
                          <p:cTn id="38" fill="hold">
                            <p:stCondLst>
                              <p:cond delay="5500"/>
                            </p:stCondLst>
                            <p:childTnLst>
                              <p:par>
                                <p:cTn id="39" presetID="42" presetClass="entr" presetSubtype="0"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1000"/>
                                        <p:tgtEl>
                                          <p:spTgt spid="60"/>
                                        </p:tgtEl>
                                      </p:cBhvr>
                                    </p:animEffect>
                                    <p:anim calcmode="lin" valueType="num">
                                      <p:cBhvr>
                                        <p:cTn id="42" dur="1000" fill="hold"/>
                                        <p:tgtEl>
                                          <p:spTgt spid="60"/>
                                        </p:tgtEl>
                                        <p:attrNameLst>
                                          <p:attrName>ppt_x</p:attrName>
                                        </p:attrNameLst>
                                      </p:cBhvr>
                                      <p:tavLst>
                                        <p:tav tm="0">
                                          <p:val>
                                            <p:strVal val="#ppt_x"/>
                                          </p:val>
                                        </p:tav>
                                        <p:tav tm="100000">
                                          <p:val>
                                            <p:strVal val="#ppt_x"/>
                                          </p:val>
                                        </p:tav>
                                      </p:tavLst>
                                    </p:anim>
                                    <p:anim calcmode="lin" valueType="num">
                                      <p:cBhvr>
                                        <p:cTn id="43" dur="1000" fill="hold"/>
                                        <p:tgtEl>
                                          <p:spTgt spid="60"/>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16" presetClass="entr" presetSubtype="21"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barn(inVertical)">
                                      <p:cBhvr>
                                        <p:cTn id="47" dur="500"/>
                                        <p:tgtEl>
                                          <p:spTgt spid="61"/>
                                        </p:tgtEl>
                                      </p:cBhvr>
                                    </p:animEffect>
                                  </p:childTnLst>
                                </p:cTn>
                              </p:par>
                            </p:childTnLst>
                          </p:cTn>
                        </p:par>
                        <p:par>
                          <p:cTn id="48" fill="hold">
                            <p:stCondLst>
                              <p:cond delay="7000"/>
                            </p:stCondLst>
                            <p:childTnLst>
                              <p:par>
                                <p:cTn id="49" presetID="42" presetClass="entr" presetSubtype="0" fill="hold" grpId="0" nodeType="after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1000"/>
                                        <p:tgtEl>
                                          <p:spTgt spid="62"/>
                                        </p:tgtEl>
                                      </p:cBhvr>
                                    </p:animEffect>
                                    <p:anim calcmode="lin" valueType="num">
                                      <p:cBhvr>
                                        <p:cTn id="52" dur="1000" fill="hold"/>
                                        <p:tgtEl>
                                          <p:spTgt spid="62"/>
                                        </p:tgtEl>
                                        <p:attrNameLst>
                                          <p:attrName>ppt_x</p:attrName>
                                        </p:attrNameLst>
                                      </p:cBhvr>
                                      <p:tavLst>
                                        <p:tav tm="0">
                                          <p:val>
                                            <p:strVal val="#ppt_x"/>
                                          </p:val>
                                        </p:tav>
                                        <p:tav tm="100000">
                                          <p:val>
                                            <p:strVal val="#ppt_x"/>
                                          </p:val>
                                        </p:tav>
                                      </p:tavLst>
                                    </p:anim>
                                    <p:anim calcmode="lin" valueType="num">
                                      <p:cBhvr>
                                        <p:cTn id="53" dur="1000" fill="hold"/>
                                        <p:tgtEl>
                                          <p:spTgt spid="62"/>
                                        </p:tgtEl>
                                        <p:attrNameLst>
                                          <p:attrName>ppt_y</p:attrName>
                                        </p:attrNameLst>
                                      </p:cBhvr>
                                      <p:tavLst>
                                        <p:tav tm="0">
                                          <p:val>
                                            <p:strVal val="#ppt_y+.1"/>
                                          </p:val>
                                        </p:tav>
                                        <p:tav tm="100000">
                                          <p:val>
                                            <p:strVal val="#ppt_y"/>
                                          </p:val>
                                        </p:tav>
                                      </p:tavLst>
                                    </p:anim>
                                  </p:childTnLst>
                                </p:cTn>
                              </p:par>
                            </p:childTnLst>
                          </p:cTn>
                        </p:par>
                        <p:par>
                          <p:cTn id="54" fill="hold">
                            <p:stCondLst>
                              <p:cond delay="8000"/>
                            </p:stCondLst>
                            <p:childTnLst>
                              <p:par>
                                <p:cTn id="55" presetID="16" presetClass="entr" presetSubtype="21" fill="hold" grpId="0" nodeType="after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barn(inVertical)">
                                      <p:cBhvr>
                                        <p:cTn id="57" dur="500"/>
                                        <p:tgtEl>
                                          <p:spTgt spid="63"/>
                                        </p:tgtEl>
                                      </p:cBhvr>
                                    </p:animEffect>
                                  </p:childTnLst>
                                </p:cTn>
                              </p:par>
                            </p:childTnLst>
                          </p:cTn>
                        </p:par>
                        <p:par>
                          <p:cTn id="58" fill="hold">
                            <p:stCondLst>
                              <p:cond delay="8500"/>
                            </p:stCondLst>
                            <p:childTnLst>
                              <p:par>
                                <p:cTn id="59" presetID="42" presetClass="entr" presetSubtype="0" fill="hold" grpId="0" nodeType="after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fade">
                                      <p:cBhvr>
                                        <p:cTn id="61" dur="1000"/>
                                        <p:tgtEl>
                                          <p:spTgt spid="64"/>
                                        </p:tgtEl>
                                      </p:cBhvr>
                                    </p:animEffect>
                                    <p:anim calcmode="lin" valueType="num">
                                      <p:cBhvr>
                                        <p:cTn id="62" dur="1000" fill="hold"/>
                                        <p:tgtEl>
                                          <p:spTgt spid="64"/>
                                        </p:tgtEl>
                                        <p:attrNameLst>
                                          <p:attrName>ppt_x</p:attrName>
                                        </p:attrNameLst>
                                      </p:cBhvr>
                                      <p:tavLst>
                                        <p:tav tm="0">
                                          <p:val>
                                            <p:strVal val="#ppt_x"/>
                                          </p:val>
                                        </p:tav>
                                        <p:tav tm="100000">
                                          <p:val>
                                            <p:strVal val="#ppt_x"/>
                                          </p:val>
                                        </p:tav>
                                      </p:tavLst>
                                    </p:anim>
                                    <p:anim calcmode="lin" valueType="num">
                                      <p:cBhvr>
                                        <p:cTn id="63" dur="1000" fill="hold"/>
                                        <p:tgtEl>
                                          <p:spTgt spid="64"/>
                                        </p:tgtEl>
                                        <p:attrNameLst>
                                          <p:attrName>ppt_y</p:attrName>
                                        </p:attrNameLst>
                                      </p:cBhvr>
                                      <p:tavLst>
                                        <p:tav tm="0">
                                          <p:val>
                                            <p:strVal val="#ppt_y+.1"/>
                                          </p:val>
                                        </p:tav>
                                        <p:tav tm="100000">
                                          <p:val>
                                            <p:strVal val="#ppt_y"/>
                                          </p:val>
                                        </p:tav>
                                      </p:tavLst>
                                    </p:anim>
                                  </p:childTnLst>
                                </p:cTn>
                              </p:par>
                            </p:childTnLst>
                          </p:cTn>
                        </p:par>
                        <p:par>
                          <p:cTn id="64" fill="hold">
                            <p:stCondLst>
                              <p:cond delay="9500"/>
                            </p:stCondLst>
                            <p:childTnLst>
                              <p:par>
                                <p:cTn id="65" presetID="16" presetClass="entr" presetSubtype="21" fill="hold" grpId="0" nodeType="after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barn(inVertical)">
                                      <p:cBhvr>
                                        <p:cTn id="67" dur="500"/>
                                        <p:tgtEl>
                                          <p:spTgt spid="65"/>
                                        </p:tgtEl>
                                      </p:cBhvr>
                                    </p:animEffect>
                                  </p:childTnLst>
                                </p:cTn>
                              </p:par>
                            </p:childTnLst>
                          </p:cTn>
                        </p:par>
                        <p:par>
                          <p:cTn id="68" fill="hold">
                            <p:stCondLst>
                              <p:cond delay="10000"/>
                            </p:stCondLst>
                            <p:childTnLst>
                              <p:par>
                                <p:cTn id="69" presetID="42" presetClass="entr" presetSubtype="0"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fade">
                                      <p:cBhvr>
                                        <p:cTn id="71" dur="1000"/>
                                        <p:tgtEl>
                                          <p:spTgt spid="66"/>
                                        </p:tgtEl>
                                      </p:cBhvr>
                                    </p:animEffect>
                                    <p:anim calcmode="lin" valueType="num">
                                      <p:cBhvr>
                                        <p:cTn id="72" dur="1000" fill="hold"/>
                                        <p:tgtEl>
                                          <p:spTgt spid="66"/>
                                        </p:tgtEl>
                                        <p:attrNameLst>
                                          <p:attrName>ppt_x</p:attrName>
                                        </p:attrNameLst>
                                      </p:cBhvr>
                                      <p:tavLst>
                                        <p:tav tm="0">
                                          <p:val>
                                            <p:strVal val="#ppt_x"/>
                                          </p:val>
                                        </p:tav>
                                        <p:tav tm="100000">
                                          <p:val>
                                            <p:strVal val="#ppt_x"/>
                                          </p:val>
                                        </p:tav>
                                      </p:tavLst>
                                    </p:anim>
                                    <p:anim calcmode="lin" valueType="num">
                                      <p:cBhvr>
                                        <p:cTn id="73" dur="1000" fill="hold"/>
                                        <p:tgtEl>
                                          <p:spTgt spid="66"/>
                                        </p:tgtEl>
                                        <p:attrNameLst>
                                          <p:attrName>ppt_y</p:attrName>
                                        </p:attrNameLst>
                                      </p:cBhvr>
                                      <p:tavLst>
                                        <p:tav tm="0">
                                          <p:val>
                                            <p:strVal val="#ppt_y+.1"/>
                                          </p:val>
                                        </p:tav>
                                        <p:tav tm="100000">
                                          <p:val>
                                            <p:strVal val="#ppt_y"/>
                                          </p:val>
                                        </p:tav>
                                      </p:tavLst>
                                    </p:anim>
                                  </p:childTnLst>
                                </p:cTn>
                              </p:par>
                            </p:childTnLst>
                          </p:cTn>
                        </p:par>
                        <p:par>
                          <p:cTn id="74" fill="hold">
                            <p:stCondLst>
                              <p:cond delay="11000"/>
                            </p:stCondLst>
                            <p:childTnLst>
                              <p:par>
                                <p:cTn id="75" presetID="16" presetClass="entr" presetSubtype="21" fill="hold" grpId="0" nodeType="after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barn(inVertical)">
                                      <p:cBhvr>
                                        <p:cTn id="77" dur="500"/>
                                        <p:tgtEl>
                                          <p:spTgt spid="67"/>
                                        </p:tgtEl>
                                      </p:cBhvr>
                                    </p:animEffect>
                                  </p:childTnLst>
                                </p:cTn>
                              </p:par>
                            </p:childTnLst>
                          </p:cTn>
                        </p:par>
                        <p:par>
                          <p:cTn id="78" fill="hold">
                            <p:stCondLst>
                              <p:cond delay="11500"/>
                            </p:stCondLst>
                            <p:childTnLst>
                              <p:par>
                                <p:cTn id="79" presetID="42" presetClass="entr" presetSubtype="0" fill="hold" grpId="0" nodeType="afterEffect">
                                  <p:stCondLst>
                                    <p:cond delay="0"/>
                                  </p:stCondLst>
                                  <p:childTnLst>
                                    <p:set>
                                      <p:cBhvr>
                                        <p:cTn id="80" dur="1" fill="hold">
                                          <p:stCondLst>
                                            <p:cond delay="0"/>
                                          </p:stCondLst>
                                        </p:cTn>
                                        <p:tgtEl>
                                          <p:spTgt spid="68"/>
                                        </p:tgtEl>
                                        <p:attrNameLst>
                                          <p:attrName>style.visibility</p:attrName>
                                        </p:attrNameLst>
                                      </p:cBhvr>
                                      <p:to>
                                        <p:strVal val="visible"/>
                                      </p:to>
                                    </p:set>
                                    <p:animEffect transition="in" filter="fade">
                                      <p:cBhvr>
                                        <p:cTn id="81" dur="1000"/>
                                        <p:tgtEl>
                                          <p:spTgt spid="68"/>
                                        </p:tgtEl>
                                      </p:cBhvr>
                                    </p:animEffect>
                                    <p:anim calcmode="lin" valueType="num">
                                      <p:cBhvr>
                                        <p:cTn id="82" dur="1000" fill="hold"/>
                                        <p:tgtEl>
                                          <p:spTgt spid="68"/>
                                        </p:tgtEl>
                                        <p:attrNameLst>
                                          <p:attrName>ppt_x</p:attrName>
                                        </p:attrNameLst>
                                      </p:cBhvr>
                                      <p:tavLst>
                                        <p:tav tm="0">
                                          <p:val>
                                            <p:strVal val="#ppt_x"/>
                                          </p:val>
                                        </p:tav>
                                        <p:tav tm="100000">
                                          <p:val>
                                            <p:strVal val="#ppt_x"/>
                                          </p:val>
                                        </p:tav>
                                      </p:tavLst>
                                    </p:anim>
                                    <p:anim calcmode="lin" valueType="num">
                                      <p:cBhvr>
                                        <p:cTn id="83" dur="1000" fill="hold"/>
                                        <p:tgtEl>
                                          <p:spTgt spid="68"/>
                                        </p:tgtEl>
                                        <p:attrNameLst>
                                          <p:attrName>ppt_y</p:attrName>
                                        </p:attrNameLst>
                                      </p:cBhvr>
                                      <p:tavLst>
                                        <p:tav tm="0">
                                          <p:val>
                                            <p:strVal val="#ppt_y+.1"/>
                                          </p:val>
                                        </p:tav>
                                        <p:tav tm="100000">
                                          <p:val>
                                            <p:strVal val="#ppt_y"/>
                                          </p:val>
                                        </p:tav>
                                      </p:tavLst>
                                    </p:anim>
                                  </p:childTnLst>
                                </p:cTn>
                              </p:par>
                            </p:childTnLst>
                          </p:cTn>
                        </p:par>
                        <p:par>
                          <p:cTn id="84" fill="hold">
                            <p:stCondLst>
                              <p:cond delay="12500"/>
                            </p:stCondLst>
                            <p:childTnLst>
                              <p:par>
                                <p:cTn id="85" presetID="22" presetClass="entr" presetSubtype="4" fill="hold" grpId="0" nodeType="afterEffect">
                                  <p:stCondLst>
                                    <p:cond delay="0"/>
                                  </p:stCondLst>
                                  <p:childTnLst>
                                    <p:set>
                                      <p:cBhvr>
                                        <p:cTn id="86" dur="1" fill="hold">
                                          <p:stCondLst>
                                            <p:cond delay="0"/>
                                          </p:stCondLst>
                                        </p:cTn>
                                        <p:tgtEl>
                                          <p:spTgt spid="69"/>
                                        </p:tgtEl>
                                        <p:attrNameLst>
                                          <p:attrName>style.visibility</p:attrName>
                                        </p:attrNameLst>
                                      </p:cBhvr>
                                      <p:to>
                                        <p:strVal val="visible"/>
                                      </p:to>
                                    </p:set>
                                    <p:animEffect transition="in" filter="wipe(down)">
                                      <p:cBhvr>
                                        <p:cTn id="87" dur="500"/>
                                        <p:tgtEl>
                                          <p:spTgt spid="69"/>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wipe(up)">
                                      <p:cBhvr>
                                        <p:cTn id="90" dur="500"/>
                                        <p:tgtEl>
                                          <p:spTgt spid="70"/>
                                        </p:tgtEl>
                                      </p:cBhvr>
                                    </p:animEffect>
                                  </p:childTnLst>
                                </p:cTn>
                              </p:par>
                            </p:childTnLst>
                          </p:cTn>
                        </p:par>
                        <p:par>
                          <p:cTn id="91" fill="hold">
                            <p:stCondLst>
                              <p:cond delay="13000"/>
                            </p:stCondLst>
                            <p:childTnLst>
                              <p:par>
                                <p:cTn id="92" presetID="10" presetClass="entr" presetSubtype="0" fill="hold" grpId="0" nodeType="after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childTnLst>
                          </p:cTn>
                        </p:par>
                        <p:par>
                          <p:cTn id="95" fill="hold">
                            <p:stCondLst>
                              <p:cond delay="13500"/>
                            </p:stCondLst>
                            <p:childTnLst>
                              <p:par>
                                <p:cTn id="96" presetID="10" presetClass="entr" presetSubtype="0" fill="hold" grpId="0" nodeType="after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fade">
                                      <p:cBhvr>
                                        <p:cTn id="98" dur="500"/>
                                        <p:tgtEl>
                                          <p:spTgt spid="57"/>
                                        </p:tgtEl>
                                      </p:cBhvr>
                                    </p:animEffect>
                                  </p:childTnLst>
                                </p:cTn>
                              </p:par>
                            </p:childTnLst>
                          </p:cTn>
                        </p:par>
                        <p:par>
                          <p:cTn id="99" fill="hold">
                            <p:stCondLst>
                              <p:cond delay="14000"/>
                            </p:stCondLst>
                            <p:childTnLst>
                              <p:par>
                                <p:cTn id="100" presetID="10" presetClass="entr" presetSubtype="0" fill="hold" grpId="0" nodeType="after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fade">
                                      <p:cBhvr>
                                        <p:cTn id="10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r>
              <a:rPr lang="id-ID" sz="1200" dirty="0" smtClean="0">
                <a:solidFill>
                  <a:schemeClr val="bg1">
                    <a:lumMod val="75000"/>
                  </a:schemeClr>
                </a:solidFill>
              </a:rPr>
              <a:t>PAGE</a:t>
            </a:r>
            <a:r>
              <a:rPr lang="id-ID" sz="1200" dirty="0" smtClean="0">
                <a:solidFill>
                  <a:schemeClr val="bg1">
                    <a:lumMod val="50000"/>
                  </a:schemeClr>
                </a:solidFill>
              </a:rPr>
              <a:t> </a:t>
            </a:r>
            <a:fld id="{5612E34C-5701-4E39-8A7A-CD63D84145F2}" type="slidenum">
              <a:rPr lang="id-ID" sz="1200" smtClean="0">
                <a:solidFill>
                  <a:schemeClr val="bg1">
                    <a:lumMod val="65000"/>
                  </a:schemeClr>
                </a:solidFill>
              </a:rPr>
              <a:pPr/>
              <a:t>18</a:t>
            </a:fld>
            <a:endParaRPr lang="id-ID" sz="1200" dirty="0">
              <a:solidFill>
                <a:schemeClr val="bg1">
                  <a:lumMod val="65000"/>
                </a:schemeClr>
              </a:solidFill>
            </a:endParaRPr>
          </a:p>
        </p:txBody>
      </p:sp>
      <p:sp>
        <p:nvSpPr>
          <p:cNvPr id="33" name="Rectangle 32"/>
          <p:cNvSpPr/>
          <p:nvPr/>
        </p:nvSpPr>
        <p:spPr>
          <a:xfrm>
            <a:off x="9201799" y="5534759"/>
            <a:ext cx="2990201" cy="1331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 name="Group 6"/>
          <p:cNvGrpSpPr/>
          <p:nvPr/>
        </p:nvGrpSpPr>
        <p:grpSpPr>
          <a:xfrm>
            <a:off x="9755443" y="710703"/>
            <a:ext cx="2436558" cy="1093714"/>
            <a:chOff x="7316582" y="971550"/>
            <a:chExt cx="1827419" cy="850209"/>
          </a:xfrm>
        </p:grpSpPr>
        <p:sp>
          <p:nvSpPr>
            <p:cNvPr id="31" name="Round Single Corner Rectangle 30"/>
            <p:cNvSpPr/>
            <p:nvPr/>
          </p:nvSpPr>
          <p:spPr>
            <a:xfrm flipH="1">
              <a:off x="7316582" y="971550"/>
              <a:ext cx="913710" cy="850209"/>
            </a:xfrm>
            <a:prstGeom prst="round1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8230291" y="971550"/>
              <a:ext cx="913710" cy="85020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p:cNvGrpSpPr/>
          <p:nvPr/>
        </p:nvGrpSpPr>
        <p:grpSpPr>
          <a:xfrm>
            <a:off x="0" y="1804417"/>
            <a:ext cx="12192001" cy="5061862"/>
            <a:chOff x="0" y="1804417"/>
            <a:chExt cx="12192001" cy="5061862"/>
          </a:xfrm>
          <a:solidFill>
            <a:schemeClr val="tx1">
              <a:lumMod val="90000"/>
              <a:lumOff val="10000"/>
            </a:schemeClr>
          </a:solidFill>
        </p:grpSpPr>
        <p:sp>
          <p:nvSpPr>
            <p:cNvPr id="53" name="Rectangle 52"/>
            <p:cNvSpPr/>
            <p:nvPr/>
          </p:nvSpPr>
          <p:spPr>
            <a:xfrm>
              <a:off x="0" y="5851345"/>
              <a:ext cx="12191996" cy="10149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3534551" y="3991845"/>
              <a:ext cx="8657445" cy="28744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8023535" y="1804417"/>
              <a:ext cx="4168466" cy="218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7314941" y="1804417"/>
            <a:ext cx="3658782" cy="1093714"/>
            <a:chOff x="5486206" y="1821759"/>
            <a:chExt cx="2744087" cy="850209"/>
          </a:xfrm>
        </p:grpSpPr>
        <p:sp>
          <p:nvSpPr>
            <p:cNvPr id="25" name="Round Single Corner Rectangle 24"/>
            <p:cNvSpPr/>
            <p:nvPr/>
          </p:nvSpPr>
          <p:spPr>
            <a:xfrm flipH="1">
              <a:off x="5486206" y="1821759"/>
              <a:ext cx="913710" cy="850209"/>
            </a:xfrm>
            <a:prstGeom prst="round1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6392353" y="1821759"/>
              <a:ext cx="931658" cy="85020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ingle Corner Rectangle 26"/>
            <p:cNvSpPr/>
            <p:nvPr/>
          </p:nvSpPr>
          <p:spPr>
            <a:xfrm flipV="1">
              <a:off x="7316583" y="1821759"/>
              <a:ext cx="913710" cy="850209"/>
            </a:xfrm>
            <a:prstGeom prst="round1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Isosceles Triangle 27"/>
            <p:cNvSpPr/>
            <p:nvPr/>
          </p:nvSpPr>
          <p:spPr>
            <a:xfrm rot="5400000">
              <a:off x="7273447" y="2198347"/>
              <a:ext cx="208428" cy="122723"/>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p:cNvGrpSpPr/>
          <p:nvPr/>
        </p:nvGrpSpPr>
        <p:grpSpPr>
          <a:xfrm>
            <a:off x="4878384" y="2898131"/>
            <a:ext cx="3654838" cy="1093714"/>
            <a:chOff x="3658788" y="2671968"/>
            <a:chExt cx="2741129" cy="850209"/>
          </a:xfrm>
        </p:grpSpPr>
        <p:sp>
          <p:nvSpPr>
            <p:cNvPr id="21" name="Round Single Corner Rectangle 20"/>
            <p:cNvSpPr/>
            <p:nvPr/>
          </p:nvSpPr>
          <p:spPr>
            <a:xfrm flipH="1">
              <a:off x="3658788" y="2671968"/>
              <a:ext cx="913710" cy="850209"/>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4572497" y="2671968"/>
              <a:ext cx="913710" cy="85020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 Single Corner Rectangle 22"/>
            <p:cNvSpPr/>
            <p:nvPr/>
          </p:nvSpPr>
          <p:spPr>
            <a:xfrm flipV="1">
              <a:off x="5486207" y="2671968"/>
              <a:ext cx="913710" cy="850209"/>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rot="5400000">
              <a:off x="5443548" y="3035711"/>
              <a:ext cx="208428" cy="122723"/>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p:cNvGrpSpPr/>
          <p:nvPr/>
        </p:nvGrpSpPr>
        <p:grpSpPr>
          <a:xfrm>
            <a:off x="2432918" y="3991844"/>
            <a:ext cx="3663746" cy="1093715"/>
            <a:chOff x="1824688" y="3522176"/>
            <a:chExt cx="2747810" cy="850210"/>
          </a:xfrm>
        </p:grpSpPr>
        <p:sp>
          <p:nvSpPr>
            <p:cNvPr id="17" name="Rectangle 16"/>
            <p:cNvSpPr/>
            <p:nvPr/>
          </p:nvSpPr>
          <p:spPr>
            <a:xfrm>
              <a:off x="2745079" y="3522177"/>
              <a:ext cx="913710" cy="85020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 Single Corner Rectangle 17"/>
            <p:cNvSpPr/>
            <p:nvPr/>
          </p:nvSpPr>
          <p:spPr>
            <a:xfrm rot="10800000" flipV="1">
              <a:off x="1824688" y="3522176"/>
              <a:ext cx="913711" cy="850209"/>
            </a:xfrm>
            <a:prstGeom prst="round1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 Single Corner Rectangle 18"/>
            <p:cNvSpPr/>
            <p:nvPr/>
          </p:nvSpPr>
          <p:spPr>
            <a:xfrm flipV="1">
              <a:off x="3658788" y="3522177"/>
              <a:ext cx="913710" cy="850209"/>
            </a:xfrm>
            <a:prstGeom prst="round1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p:cNvSpPr/>
            <p:nvPr/>
          </p:nvSpPr>
          <p:spPr>
            <a:xfrm rot="5400000">
              <a:off x="3615935" y="3908056"/>
              <a:ext cx="208428" cy="122723"/>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Freeform 11"/>
          <p:cNvSpPr>
            <a:spLocks noChangeAspect="1"/>
          </p:cNvSpPr>
          <p:nvPr/>
        </p:nvSpPr>
        <p:spPr bwMode="auto">
          <a:xfrm>
            <a:off x="6514463" y="3145040"/>
            <a:ext cx="405204" cy="263425"/>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16"/>
          <p:cNvSpPr>
            <a:spLocks noChangeAspect="1" noEditPoints="1"/>
          </p:cNvSpPr>
          <p:nvPr/>
        </p:nvSpPr>
        <p:spPr bwMode="auto">
          <a:xfrm>
            <a:off x="4077379" y="4212375"/>
            <a:ext cx="374825" cy="374400"/>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21"/>
          <p:cNvSpPr>
            <a:spLocks noChangeAspect="1" noEditPoints="1"/>
          </p:cNvSpPr>
          <p:nvPr/>
        </p:nvSpPr>
        <p:spPr bwMode="auto">
          <a:xfrm>
            <a:off x="11396248" y="961221"/>
            <a:ext cx="373227" cy="332241"/>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26"/>
          <p:cNvSpPr>
            <a:spLocks noChangeAspect="1" noEditPoints="1"/>
          </p:cNvSpPr>
          <p:nvPr/>
        </p:nvSpPr>
        <p:spPr bwMode="auto">
          <a:xfrm>
            <a:off x="9030329" y="2037288"/>
            <a:ext cx="274956" cy="344239"/>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Title 13"/>
          <p:cNvSpPr txBox="1">
            <a:spLocks/>
          </p:cNvSpPr>
          <p:nvPr/>
        </p:nvSpPr>
        <p:spPr>
          <a:xfrm>
            <a:off x="3614866" y="4445449"/>
            <a:ext cx="1299850" cy="4665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200" dirty="0" smtClean="0">
                <a:solidFill>
                  <a:schemeClr val="bg1"/>
                </a:solidFill>
                <a:latin typeface="+mn-lt"/>
                <a:ea typeface="Roboto" panose="02000000000000000000" pitchFamily="2" charset="0"/>
              </a:rPr>
              <a:t>Support</a:t>
            </a:r>
            <a:endParaRPr lang="en-US" sz="1200" dirty="0">
              <a:solidFill>
                <a:schemeClr val="bg1"/>
              </a:solidFill>
              <a:latin typeface="+mn-lt"/>
              <a:ea typeface="Roboto" panose="02000000000000000000" pitchFamily="2" charset="0"/>
            </a:endParaRPr>
          </a:p>
        </p:txBody>
      </p:sp>
      <p:sp>
        <p:nvSpPr>
          <p:cNvPr id="41" name="Title 13"/>
          <p:cNvSpPr txBox="1">
            <a:spLocks/>
          </p:cNvSpPr>
          <p:nvPr/>
        </p:nvSpPr>
        <p:spPr>
          <a:xfrm>
            <a:off x="6053084" y="3326000"/>
            <a:ext cx="1299850" cy="4665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200" dirty="0" smtClean="0">
                <a:solidFill>
                  <a:schemeClr val="bg1"/>
                </a:solidFill>
                <a:latin typeface="+mn-lt"/>
                <a:ea typeface="Roboto" panose="02000000000000000000" pitchFamily="2" charset="0"/>
              </a:rPr>
              <a:t>Upload</a:t>
            </a:r>
            <a:endParaRPr lang="en-US" sz="1200" dirty="0">
              <a:solidFill>
                <a:schemeClr val="bg1"/>
              </a:solidFill>
              <a:latin typeface="+mn-lt"/>
              <a:ea typeface="Roboto" panose="02000000000000000000" pitchFamily="2" charset="0"/>
            </a:endParaRPr>
          </a:p>
        </p:txBody>
      </p:sp>
      <p:sp>
        <p:nvSpPr>
          <p:cNvPr id="42" name="Title 13"/>
          <p:cNvSpPr txBox="1">
            <a:spLocks/>
          </p:cNvSpPr>
          <p:nvPr/>
        </p:nvSpPr>
        <p:spPr>
          <a:xfrm>
            <a:off x="8517882" y="2260681"/>
            <a:ext cx="1299850" cy="4665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200" dirty="0" smtClean="0">
                <a:solidFill>
                  <a:schemeClr val="bg1"/>
                </a:solidFill>
                <a:latin typeface="+mn-lt"/>
                <a:ea typeface="Roboto" panose="02000000000000000000" pitchFamily="2" charset="0"/>
              </a:rPr>
              <a:t>Pasword</a:t>
            </a:r>
            <a:endParaRPr lang="en-US" sz="1200" dirty="0">
              <a:solidFill>
                <a:schemeClr val="bg1"/>
              </a:solidFill>
              <a:latin typeface="+mn-lt"/>
              <a:ea typeface="Roboto" panose="02000000000000000000" pitchFamily="2" charset="0"/>
            </a:endParaRPr>
          </a:p>
        </p:txBody>
      </p:sp>
      <p:sp>
        <p:nvSpPr>
          <p:cNvPr id="43" name="Title 13"/>
          <p:cNvSpPr txBox="1">
            <a:spLocks/>
          </p:cNvSpPr>
          <p:nvPr/>
        </p:nvSpPr>
        <p:spPr>
          <a:xfrm>
            <a:off x="10927384" y="1195866"/>
            <a:ext cx="1299850" cy="4665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200" dirty="0" smtClean="0">
                <a:solidFill>
                  <a:schemeClr val="bg1"/>
                </a:solidFill>
                <a:latin typeface="+mn-lt"/>
                <a:ea typeface="Roboto" panose="02000000000000000000" pitchFamily="2" charset="0"/>
              </a:rPr>
              <a:t>Improvement</a:t>
            </a:r>
            <a:endParaRPr lang="en-US" sz="1200" dirty="0">
              <a:solidFill>
                <a:schemeClr val="bg1"/>
              </a:solidFill>
              <a:latin typeface="+mn-lt"/>
              <a:ea typeface="Roboto" panose="02000000000000000000" pitchFamily="2" charset="0"/>
            </a:endParaRPr>
          </a:p>
        </p:txBody>
      </p:sp>
      <p:sp>
        <p:nvSpPr>
          <p:cNvPr id="45" name="TextBox 44"/>
          <p:cNvSpPr txBox="1"/>
          <p:nvPr/>
        </p:nvSpPr>
        <p:spPr>
          <a:xfrm>
            <a:off x="7029184" y="4731777"/>
            <a:ext cx="4154872" cy="854080"/>
          </a:xfrm>
          <a:prstGeom prst="rect">
            <a:avLst/>
          </a:prstGeom>
          <a:noFill/>
        </p:spPr>
        <p:txBody>
          <a:bodyPr wrap="square" rtlCol="0">
            <a:spAutoFit/>
          </a:bodyPr>
          <a:lstStyle/>
          <a:p>
            <a:pPr algn="r">
              <a:lnSpc>
                <a:spcPct val="150000"/>
              </a:lnSpc>
            </a:pPr>
            <a:r>
              <a:rPr lang="id-ID" sz="1100" dirty="0">
                <a:solidFill>
                  <a:schemeClr val="bg1">
                    <a:lumMod val="65000"/>
                  </a:schemeClr>
                </a:solidFill>
              </a:rPr>
              <a:t>For every 6 emails received, we get 3 Phone calls. Suitable for all categories business and personal presentation</a:t>
            </a:r>
            <a:r>
              <a:rPr lang="id-ID" sz="1100" b="1" dirty="0">
                <a:solidFill>
                  <a:schemeClr val="bg1">
                    <a:lumMod val="65000"/>
                  </a:schemeClr>
                </a:solidFill>
              </a:rPr>
              <a:t>, </a:t>
            </a:r>
            <a:r>
              <a:rPr lang="id-ID" sz="1100" dirty="0">
                <a:solidFill>
                  <a:schemeClr val="bg1">
                    <a:lumMod val="65000"/>
                  </a:schemeClr>
                </a:solidFill>
              </a:rPr>
              <a:t>Suitable for all categories </a:t>
            </a:r>
            <a:r>
              <a:rPr lang="id-ID" sz="1100" dirty="0" smtClean="0">
                <a:solidFill>
                  <a:schemeClr val="bg1">
                    <a:lumMod val="65000"/>
                  </a:schemeClr>
                </a:solidFill>
              </a:rPr>
              <a:t>business.</a:t>
            </a:r>
            <a:endParaRPr lang="id-ID" sz="1100" dirty="0">
              <a:solidFill>
                <a:schemeClr val="bg1">
                  <a:lumMod val="65000"/>
                </a:schemeClr>
              </a:solidFill>
            </a:endParaRPr>
          </a:p>
        </p:txBody>
      </p:sp>
      <p:sp>
        <p:nvSpPr>
          <p:cNvPr id="46" name="TextBox 45"/>
          <p:cNvSpPr txBox="1"/>
          <p:nvPr/>
        </p:nvSpPr>
        <p:spPr>
          <a:xfrm>
            <a:off x="9193567" y="3380632"/>
            <a:ext cx="2011063" cy="1582549"/>
          </a:xfrm>
          <a:prstGeom prst="rect">
            <a:avLst/>
          </a:prstGeom>
          <a:noFill/>
        </p:spPr>
        <p:txBody>
          <a:bodyPr wrap="none" rtlCol="0">
            <a:spAutoFit/>
          </a:bodyPr>
          <a:lstStyle/>
          <a:p>
            <a:pPr algn="r">
              <a:lnSpc>
                <a:spcPct val="150000"/>
              </a:lnSpc>
            </a:pPr>
            <a:r>
              <a:rPr lang="id-ID" sz="7200" b="1" dirty="0" smtClean="0">
                <a:solidFill>
                  <a:schemeClr val="bg1"/>
                </a:solidFill>
              </a:rPr>
              <a:t>STEP</a:t>
            </a:r>
            <a:endParaRPr lang="id-ID" sz="7200" dirty="0">
              <a:solidFill>
                <a:schemeClr val="bg1"/>
              </a:solidFill>
            </a:endParaRPr>
          </a:p>
        </p:txBody>
      </p:sp>
      <p:sp>
        <p:nvSpPr>
          <p:cNvPr id="48" name="Content Placeholder 2"/>
          <p:cNvSpPr txBox="1">
            <a:spLocks/>
          </p:cNvSpPr>
          <p:nvPr/>
        </p:nvSpPr>
        <p:spPr>
          <a:xfrm>
            <a:off x="1143790" y="2779921"/>
            <a:ext cx="3720744" cy="164874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pPr>
            <a:r>
              <a:rPr lang="en-US" sz="1100" dirty="0" err="1" smtClean="0">
                <a:solidFill>
                  <a:schemeClr val="bg1">
                    <a:lumMod val="65000"/>
                  </a:schemeClr>
                </a:solidFill>
                <a:ea typeface="Roboto" panose="02000000000000000000" pitchFamily="2" charset="0"/>
                <a:cs typeface="Arial" panose="020B0604020202020204" pitchFamily="34" charset="0"/>
              </a:rPr>
              <a:t>Lorem</a:t>
            </a:r>
            <a:r>
              <a:rPr lang="en-US" sz="1100" dirty="0" smtClean="0">
                <a:solidFill>
                  <a:schemeClr val="bg1">
                    <a:lumMod val="65000"/>
                  </a:schemeClr>
                </a:solidFill>
                <a:ea typeface="Roboto" panose="02000000000000000000" pitchFamily="2" charset="0"/>
                <a:cs typeface="Arial" panose="020B0604020202020204" pitchFamily="34" charset="0"/>
              </a:rPr>
              <a:t> Ipsum has been the industry's standard dummy text ever since the 1500s, when an unknown printer took a galley of type and scrambled it to make a type specimen book. It has survived not only five centuries, but also the leap into electronic typesetting.</a:t>
            </a:r>
            <a:endParaRPr lang="en-US" sz="1000" dirty="0">
              <a:solidFill>
                <a:schemeClr val="bg1">
                  <a:lumMod val="75000"/>
                </a:schemeClr>
              </a:solidFill>
              <a:ea typeface="Roboto" panose="02000000000000000000" pitchFamily="2" charset="0"/>
              <a:cs typeface="Arial" panose="020B0604020202020204" pitchFamily="34" charset="0"/>
            </a:endParaRPr>
          </a:p>
        </p:txBody>
      </p:sp>
      <p:sp>
        <p:nvSpPr>
          <p:cNvPr id="49" name="Content Placeholder 2"/>
          <p:cNvSpPr txBox="1">
            <a:spLocks/>
          </p:cNvSpPr>
          <p:nvPr/>
        </p:nvSpPr>
        <p:spPr>
          <a:xfrm>
            <a:off x="1149332" y="1661918"/>
            <a:ext cx="4419293" cy="600758"/>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solidFill>
                  <a:schemeClr val="bg1">
                    <a:lumMod val="50000"/>
                  </a:schemeClr>
                </a:solidFill>
                <a:latin typeface="Lato" panose="020F0502020204030203" pitchFamily="34" charset="0"/>
                <a:ea typeface="Roboto" panose="02000000000000000000" pitchFamily="2" charset="0"/>
              </a:rPr>
              <a:t>STEP BY STEP</a:t>
            </a:r>
            <a:endParaRPr lang="en-US" sz="1200" dirty="0">
              <a:solidFill>
                <a:schemeClr val="bg1">
                  <a:lumMod val="50000"/>
                </a:schemeClr>
              </a:solidFill>
              <a:ea typeface="Roboto" panose="02000000000000000000" pitchFamily="2" charset="0"/>
            </a:endParaRPr>
          </a:p>
        </p:txBody>
      </p:sp>
      <p:sp>
        <p:nvSpPr>
          <p:cNvPr id="50" name="Content Placeholder 2"/>
          <p:cNvSpPr txBox="1">
            <a:spLocks/>
          </p:cNvSpPr>
          <p:nvPr/>
        </p:nvSpPr>
        <p:spPr>
          <a:xfrm>
            <a:off x="1149333" y="2234966"/>
            <a:ext cx="3715201" cy="364282"/>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grpSp>
        <p:nvGrpSpPr>
          <p:cNvPr id="3" name="Group 2"/>
          <p:cNvGrpSpPr/>
          <p:nvPr/>
        </p:nvGrpSpPr>
        <p:grpSpPr>
          <a:xfrm>
            <a:off x="1838" y="5087151"/>
            <a:ext cx="3667176" cy="1093714"/>
            <a:chOff x="1838" y="5087151"/>
            <a:chExt cx="3667176" cy="1093714"/>
          </a:xfrm>
        </p:grpSpPr>
        <p:sp>
          <p:nvSpPr>
            <p:cNvPr id="13" name="Rectangle 12"/>
            <p:cNvSpPr/>
            <p:nvPr/>
          </p:nvSpPr>
          <p:spPr>
            <a:xfrm>
              <a:off x="1223549" y="5087151"/>
              <a:ext cx="1218280" cy="10937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 Single Corner Rectangle 13"/>
            <p:cNvSpPr/>
            <p:nvPr/>
          </p:nvSpPr>
          <p:spPr>
            <a:xfrm rot="10800000" flipH="1">
              <a:off x="2441824" y="5087151"/>
              <a:ext cx="1227190" cy="1093714"/>
            </a:xfrm>
            <a:prstGeom prst="round1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Isosceles Triangle 15"/>
            <p:cNvSpPr/>
            <p:nvPr/>
          </p:nvSpPr>
          <p:spPr>
            <a:xfrm rot="5400000">
              <a:off x="2386155" y="5552194"/>
              <a:ext cx="268123" cy="163631"/>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 Single Corner Rectangle 46"/>
            <p:cNvSpPr/>
            <p:nvPr/>
          </p:nvSpPr>
          <p:spPr>
            <a:xfrm flipH="1">
              <a:off x="1838" y="5087151"/>
              <a:ext cx="1227191" cy="1093714"/>
            </a:xfrm>
            <a:prstGeom prst="round1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Freeform 6"/>
          <p:cNvSpPr>
            <a:spLocks noChangeAspect="1" noEditPoints="1"/>
          </p:cNvSpPr>
          <p:nvPr/>
        </p:nvSpPr>
        <p:spPr bwMode="auto">
          <a:xfrm>
            <a:off x="1655790" y="5362779"/>
            <a:ext cx="328525" cy="36138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Title 13"/>
          <p:cNvSpPr txBox="1">
            <a:spLocks/>
          </p:cNvSpPr>
          <p:nvPr/>
        </p:nvSpPr>
        <p:spPr>
          <a:xfrm>
            <a:off x="1170127" y="5646571"/>
            <a:ext cx="1299850" cy="4665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200" dirty="0" smtClean="0">
                <a:solidFill>
                  <a:schemeClr val="bg1"/>
                </a:solidFill>
                <a:latin typeface="+mn-lt"/>
                <a:ea typeface="Roboto" panose="02000000000000000000" pitchFamily="2" charset="0"/>
              </a:rPr>
              <a:t>Network</a:t>
            </a:r>
            <a:endParaRPr lang="en-US" sz="1200" dirty="0">
              <a:solidFill>
                <a:schemeClr val="bg1"/>
              </a:solidFill>
              <a:latin typeface="+mn-lt"/>
              <a:ea typeface="Roboto" panose="02000000000000000000" pitchFamily="2" charset="0"/>
            </a:endParaRPr>
          </a:p>
        </p:txBody>
      </p:sp>
    </p:spTree>
    <p:extLst>
      <p:ext uri="{BB962C8B-B14F-4D97-AF65-F5344CB8AC3E}">
        <p14:creationId xmlns:p14="http://schemas.microsoft.com/office/powerpoint/2010/main" val="4071025123"/>
      </p:ext>
    </p:extLst>
  </p:cSld>
  <p:clrMapOvr>
    <a:masterClrMapping/>
  </p:clrMapOvr>
  <p:transition spd="slow" advClick="0" advTm="1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1000"/>
                                        <p:tgtEl>
                                          <p:spTgt spid="4"/>
                                        </p:tgtEl>
                                      </p:cBhvr>
                                    </p:animEffect>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down)">
                                      <p:cBhvr>
                                        <p:cTn id="31" dur="500"/>
                                        <p:tgtEl>
                                          <p:spTgt spid="49"/>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up)">
                                      <p:cBhvr>
                                        <p:cTn id="34" dur="500"/>
                                        <p:tgtEl>
                                          <p:spTgt spid="50"/>
                                        </p:tgtEl>
                                      </p:cBhvr>
                                    </p:animEffect>
                                  </p:childTnLst>
                                </p:cTn>
                              </p:par>
                            </p:childTnLst>
                          </p:cTn>
                        </p:par>
                        <p:par>
                          <p:cTn id="35" fill="hold">
                            <p:stCondLst>
                              <p:cond delay="4000"/>
                            </p:stCondLst>
                            <p:childTnLst>
                              <p:par>
                                <p:cTn id="36" presetID="22" presetClass="entr" presetSubtype="8" fill="hold" grpId="0"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left)">
                                      <p:cBhvr>
                                        <p:cTn id="38" dur="750"/>
                                        <p:tgtEl>
                                          <p:spTgt spid="48"/>
                                        </p:tgtEl>
                                      </p:cBhvr>
                                    </p:animEffect>
                                  </p:childTnLst>
                                </p:cTn>
                              </p:par>
                            </p:childTnLst>
                          </p:cTn>
                        </p:par>
                        <p:par>
                          <p:cTn id="39" fill="hold">
                            <p:stCondLst>
                              <p:cond delay="4750"/>
                            </p:stCondLst>
                            <p:childTnLst>
                              <p:par>
                                <p:cTn id="40" presetID="21" presetClass="entr" presetSubtype="1"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heel(1)">
                                      <p:cBhvr>
                                        <p:cTn id="42" dur="1000"/>
                                        <p:tgtEl>
                                          <p:spTgt spid="34"/>
                                        </p:tgtEl>
                                      </p:cBhvr>
                                    </p:animEffect>
                                  </p:childTnLst>
                                </p:cTn>
                              </p:par>
                            </p:childTnLst>
                          </p:cTn>
                        </p:par>
                        <p:par>
                          <p:cTn id="43" fill="hold">
                            <p:stCondLst>
                              <p:cond delay="5750"/>
                            </p:stCondLst>
                            <p:childTnLst>
                              <p:par>
                                <p:cTn id="44" presetID="16" presetClass="entr" presetSubtype="21" fill="hold" grpId="0"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arn(inVertical)">
                                      <p:cBhvr>
                                        <p:cTn id="46" dur="750"/>
                                        <p:tgtEl>
                                          <p:spTgt spid="39"/>
                                        </p:tgtEl>
                                      </p:cBhvr>
                                    </p:animEffect>
                                  </p:childTnLst>
                                </p:cTn>
                              </p:par>
                            </p:childTnLst>
                          </p:cTn>
                        </p:par>
                        <p:par>
                          <p:cTn id="47" fill="hold">
                            <p:stCondLst>
                              <p:cond delay="6500"/>
                            </p:stCondLst>
                            <p:childTnLst>
                              <p:par>
                                <p:cTn id="48" presetID="21" presetClass="entr" presetSubtype="1"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heel(1)">
                                      <p:cBhvr>
                                        <p:cTn id="50" dur="1000"/>
                                        <p:tgtEl>
                                          <p:spTgt spid="36"/>
                                        </p:tgtEl>
                                      </p:cBhvr>
                                    </p:animEffect>
                                  </p:childTnLst>
                                </p:cTn>
                              </p:par>
                            </p:childTnLst>
                          </p:cTn>
                        </p:par>
                        <p:par>
                          <p:cTn id="51" fill="hold">
                            <p:stCondLst>
                              <p:cond delay="7500"/>
                            </p:stCondLst>
                            <p:childTnLst>
                              <p:par>
                                <p:cTn id="52" presetID="16" presetClass="entr" presetSubtype="21" fill="hold" grpId="0"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barn(inVertical)">
                                      <p:cBhvr>
                                        <p:cTn id="54" dur="750"/>
                                        <p:tgtEl>
                                          <p:spTgt spid="40"/>
                                        </p:tgtEl>
                                      </p:cBhvr>
                                    </p:animEffect>
                                  </p:childTnLst>
                                </p:cTn>
                              </p:par>
                            </p:childTnLst>
                          </p:cTn>
                        </p:par>
                        <p:par>
                          <p:cTn id="55" fill="hold">
                            <p:stCondLst>
                              <p:cond delay="8250"/>
                            </p:stCondLst>
                            <p:childTnLst>
                              <p:par>
                                <p:cTn id="56" presetID="21" presetClass="entr" presetSubtype="1" fill="hold" grpId="0"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heel(1)">
                                      <p:cBhvr>
                                        <p:cTn id="58" dur="1000"/>
                                        <p:tgtEl>
                                          <p:spTgt spid="35"/>
                                        </p:tgtEl>
                                      </p:cBhvr>
                                    </p:animEffect>
                                  </p:childTnLst>
                                </p:cTn>
                              </p:par>
                            </p:childTnLst>
                          </p:cTn>
                        </p:par>
                        <p:par>
                          <p:cTn id="59" fill="hold">
                            <p:stCondLst>
                              <p:cond delay="9250"/>
                            </p:stCondLst>
                            <p:childTnLst>
                              <p:par>
                                <p:cTn id="60" presetID="16" presetClass="entr" presetSubtype="21" fill="hold" grpId="0" nodeType="after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barn(inVertical)">
                                      <p:cBhvr>
                                        <p:cTn id="62" dur="750"/>
                                        <p:tgtEl>
                                          <p:spTgt spid="41"/>
                                        </p:tgtEl>
                                      </p:cBhvr>
                                    </p:animEffect>
                                  </p:childTnLst>
                                </p:cTn>
                              </p:par>
                            </p:childTnLst>
                          </p:cTn>
                        </p:par>
                        <p:par>
                          <p:cTn id="63" fill="hold">
                            <p:stCondLst>
                              <p:cond delay="10000"/>
                            </p:stCondLst>
                            <p:childTnLst>
                              <p:par>
                                <p:cTn id="64" presetID="21" presetClass="entr" presetSubtype="1"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heel(1)">
                                      <p:cBhvr>
                                        <p:cTn id="66" dur="1000"/>
                                        <p:tgtEl>
                                          <p:spTgt spid="38"/>
                                        </p:tgtEl>
                                      </p:cBhvr>
                                    </p:animEffect>
                                  </p:childTnLst>
                                </p:cTn>
                              </p:par>
                            </p:childTnLst>
                          </p:cTn>
                        </p:par>
                        <p:par>
                          <p:cTn id="67" fill="hold">
                            <p:stCondLst>
                              <p:cond delay="11000"/>
                            </p:stCondLst>
                            <p:childTnLst>
                              <p:par>
                                <p:cTn id="68" presetID="16" presetClass="entr" presetSubtype="21"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barn(inVertical)">
                                      <p:cBhvr>
                                        <p:cTn id="70" dur="750"/>
                                        <p:tgtEl>
                                          <p:spTgt spid="42"/>
                                        </p:tgtEl>
                                      </p:cBhvr>
                                    </p:animEffect>
                                  </p:childTnLst>
                                </p:cTn>
                              </p:par>
                            </p:childTnLst>
                          </p:cTn>
                        </p:par>
                        <p:par>
                          <p:cTn id="71" fill="hold">
                            <p:stCondLst>
                              <p:cond delay="11750"/>
                            </p:stCondLst>
                            <p:childTnLst>
                              <p:par>
                                <p:cTn id="72" presetID="21" presetClass="entr" presetSubtype="1"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heel(1)">
                                      <p:cBhvr>
                                        <p:cTn id="74" dur="1000"/>
                                        <p:tgtEl>
                                          <p:spTgt spid="37"/>
                                        </p:tgtEl>
                                      </p:cBhvr>
                                    </p:animEffect>
                                  </p:childTnLst>
                                </p:cTn>
                              </p:par>
                            </p:childTnLst>
                          </p:cTn>
                        </p:par>
                        <p:par>
                          <p:cTn id="75" fill="hold">
                            <p:stCondLst>
                              <p:cond delay="12750"/>
                            </p:stCondLst>
                            <p:childTnLst>
                              <p:par>
                                <p:cTn id="76" presetID="16" presetClass="entr" presetSubtype="21" fill="hold" grpId="0" nodeType="after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barn(inVertical)">
                                      <p:cBhvr>
                                        <p:cTn id="78" dur="750"/>
                                        <p:tgtEl>
                                          <p:spTgt spid="43"/>
                                        </p:tgtEl>
                                      </p:cBhvr>
                                    </p:animEffect>
                                  </p:childTnLst>
                                </p:cTn>
                              </p:par>
                            </p:childTnLst>
                          </p:cTn>
                        </p:par>
                        <p:par>
                          <p:cTn id="79" fill="hold">
                            <p:stCondLst>
                              <p:cond delay="13500"/>
                            </p:stCondLst>
                            <p:childTnLst>
                              <p:par>
                                <p:cTn id="80" presetID="10" presetClass="entr" presetSubtype="0" fill="hold" grpId="0" nodeType="after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500"/>
                                        <p:tgtEl>
                                          <p:spTgt spid="46"/>
                                        </p:tgtEl>
                                      </p:cBhvr>
                                    </p:animEffect>
                                  </p:childTnLst>
                                </p:cTn>
                              </p:par>
                            </p:childTnLst>
                          </p:cTn>
                        </p:par>
                        <p:par>
                          <p:cTn id="83" fill="hold">
                            <p:stCondLst>
                              <p:cond delay="14000"/>
                            </p:stCondLst>
                            <p:childTnLst>
                              <p:par>
                                <p:cTn id="84" presetID="10" presetClass="entr" presetSubtype="0" fill="hold" grpId="0" nodeType="after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40" grpId="0"/>
      <p:bldP spid="41" grpId="0"/>
      <p:bldP spid="42" grpId="0"/>
      <p:bldP spid="43" grpId="0"/>
      <p:bldP spid="45" grpId="0"/>
      <p:bldP spid="46" grpId="0"/>
      <p:bldP spid="48" grpId="0"/>
      <p:bldP spid="49" grpId="0"/>
      <p:bldP spid="50" grpId="0"/>
      <p:bldP spid="34" grpId="0" animBg="1"/>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19</a:t>
            </a:fld>
            <a:endParaRPr lang="id-ID" sz="1200" dirty="0">
              <a:solidFill>
                <a:schemeClr val="bg1"/>
              </a:solidFill>
            </a:endParaRPr>
          </a:p>
        </p:txBody>
      </p:sp>
      <p:sp>
        <p:nvSpPr>
          <p:cNvPr id="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KEY OF SUCCESS</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sp>
        <p:nvSpPr>
          <p:cNvPr id="5" name="TextBox 7"/>
          <p:cNvSpPr txBox="1"/>
          <p:nvPr/>
        </p:nvSpPr>
        <p:spPr>
          <a:xfrm>
            <a:off x="5395169" y="2986978"/>
            <a:ext cx="5824371" cy="161582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100" dirty="0" err="1">
                <a:solidFill>
                  <a:schemeClr val="bg1">
                    <a:lumMod val="65000"/>
                  </a:schemeClr>
                </a:solidFill>
                <a:ea typeface="Roboto" panose="02000000000000000000" pitchFamily="2" charset="0"/>
              </a:rPr>
              <a:t>Lorem</a:t>
            </a:r>
            <a:r>
              <a:rPr lang="en-US" sz="1100" dirty="0">
                <a:solidFill>
                  <a:schemeClr val="bg1">
                    <a:lumMod val="65000"/>
                  </a:schemeClr>
                </a:solidFill>
                <a:ea typeface="Roboto" panose="02000000000000000000" pitchFamily="2" charset="0"/>
              </a:rPr>
              <a:t> </a:t>
            </a:r>
            <a:r>
              <a:rPr lang="en-US" sz="1100" dirty="0" err="1">
                <a:solidFill>
                  <a:schemeClr val="bg1">
                    <a:lumMod val="65000"/>
                  </a:schemeClr>
                </a:solidFill>
                <a:ea typeface="Roboto" panose="02000000000000000000" pitchFamily="2" charset="0"/>
              </a:rPr>
              <a:t>Ipsum</a:t>
            </a:r>
            <a:r>
              <a:rPr lang="en-US" sz="1100" dirty="0">
                <a:solidFill>
                  <a:schemeClr val="bg1">
                    <a:lumMod val="65000"/>
                  </a:schemeClr>
                </a:solidFill>
                <a:ea typeface="Roboto" panose="02000000000000000000" pitchFamily="2" charset="0"/>
              </a:rPr>
              <a:t> has been the industry's standard dummy text ever since the 1500s</a:t>
            </a:r>
            <a:r>
              <a:rPr lang="id-ID" sz="1100" dirty="0">
                <a:solidFill>
                  <a:schemeClr val="bg1">
                    <a:lumMod val="65000"/>
                  </a:schemeClr>
                </a:solidFill>
                <a:ea typeface="Roboto" panose="02000000000000000000" pitchFamily="2" charset="0"/>
              </a:rPr>
              <a:t>. Fusce som libero topi sombrero bikinan meksiko</a:t>
            </a:r>
            <a:r>
              <a:rPr lang="en-US" sz="1100" dirty="0">
                <a:solidFill>
                  <a:schemeClr val="bg1">
                    <a:lumMod val="65000"/>
                  </a:schemeClr>
                </a:solidFill>
                <a:ea typeface="Roboto" panose="02000000000000000000" pitchFamily="2" charset="0"/>
              </a:rPr>
              <a:t> when an unknown printer took a galley of type and scrambled it to make a type specimen book. It has survived not only five centuries, but also the leap into electronic typesetting</a:t>
            </a:r>
            <a:r>
              <a:rPr lang="id-ID" sz="1100" dirty="0">
                <a:solidFill>
                  <a:schemeClr val="bg1">
                    <a:lumMod val="65000"/>
                  </a:schemeClr>
                </a:solidFill>
                <a:ea typeface="Roboto" panose="02000000000000000000" pitchFamily="2" charset="0"/>
              </a:rPr>
              <a:t>. Fusce som libero topi sombrero bikinan meksiko</a:t>
            </a:r>
            <a:r>
              <a:rPr lang="en-US" sz="1100" dirty="0">
                <a:solidFill>
                  <a:schemeClr val="bg1">
                    <a:lumMod val="65000"/>
                  </a:schemeClr>
                </a:solidFill>
                <a:ea typeface="Roboto" panose="02000000000000000000" pitchFamily="2" charset="0"/>
              </a:rPr>
              <a:t> when an unknown printer took a galley of type and scrambled it to make a type specimen book. It has survived not only five centuries, but also the leap into electronic </a:t>
            </a:r>
            <a:r>
              <a:rPr lang="en-US" sz="1100" dirty="0" smtClean="0">
                <a:solidFill>
                  <a:schemeClr val="bg1">
                    <a:lumMod val="65000"/>
                  </a:schemeClr>
                </a:solidFill>
                <a:ea typeface="Roboto" panose="02000000000000000000" pitchFamily="2" charset="0"/>
              </a:rPr>
              <a:t>typesetting</a:t>
            </a:r>
            <a:endParaRPr lang="id-ID" sz="1100" dirty="0">
              <a:solidFill>
                <a:schemeClr val="bg1">
                  <a:lumMod val="65000"/>
                </a:schemeClr>
              </a:solidFill>
              <a:ea typeface="Roboto" panose="02000000000000000000" pitchFamily="2" charset="0"/>
            </a:endParaRPr>
          </a:p>
        </p:txBody>
      </p:sp>
      <p:sp>
        <p:nvSpPr>
          <p:cNvPr id="7" name="TextBox 8"/>
          <p:cNvSpPr txBox="1"/>
          <p:nvPr/>
        </p:nvSpPr>
        <p:spPr>
          <a:xfrm>
            <a:off x="7633376" y="2040350"/>
            <a:ext cx="3586164" cy="85408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id-ID" sz="1100" dirty="0">
                <a:solidFill>
                  <a:schemeClr val="bg1">
                    <a:lumMod val="50000"/>
                  </a:schemeClr>
                </a:solidFill>
              </a:rPr>
              <a:t>For every 6 emails received, we get 3 Phone calls. Suitable for all categories business and personal </a:t>
            </a:r>
            <a:r>
              <a:rPr lang="id-ID" sz="1100" dirty="0" smtClean="0">
                <a:solidFill>
                  <a:schemeClr val="bg1">
                    <a:lumMod val="50000"/>
                  </a:schemeClr>
                </a:solidFill>
              </a:rPr>
              <a:t>presentation. Suitable </a:t>
            </a:r>
            <a:r>
              <a:rPr lang="id-ID" sz="1100" dirty="0">
                <a:solidFill>
                  <a:schemeClr val="bg1">
                    <a:lumMod val="50000"/>
                  </a:schemeClr>
                </a:solidFill>
              </a:rPr>
              <a:t>for all categories </a:t>
            </a:r>
            <a:r>
              <a:rPr lang="id-ID" sz="1100" dirty="0" smtClean="0">
                <a:solidFill>
                  <a:schemeClr val="bg1">
                    <a:lumMod val="50000"/>
                  </a:schemeClr>
                </a:solidFill>
              </a:rPr>
              <a:t>business.</a:t>
            </a:r>
            <a:endParaRPr lang="id-ID" sz="1100" dirty="0">
              <a:solidFill>
                <a:schemeClr val="bg1">
                  <a:lumMod val="50000"/>
                </a:schemeClr>
              </a:solidFill>
            </a:endParaRPr>
          </a:p>
        </p:txBody>
      </p:sp>
      <p:sp>
        <p:nvSpPr>
          <p:cNvPr id="8" name="TextBox 9"/>
          <p:cNvSpPr txBox="1"/>
          <p:nvPr/>
        </p:nvSpPr>
        <p:spPr>
          <a:xfrm>
            <a:off x="5355082" y="1845981"/>
            <a:ext cx="2330382" cy="1261884"/>
          </a:xfrm>
          <a:prstGeom prst="rect">
            <a:avLst/>
          </a:prstGeom>
          <a:noFill/>
        </p:spPr>
        <p:txBody>
          <a:bodyPr wrap="non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7600" b="1" dirty="0" smtClean="0"/>
              <a:t>HOW</a:t>
            </a:r>
            <a:endParaRPr lang="id-ID" sz="7600" b="1" dirty="0"/>
          </a:p>
        </p:txBody>
      </p:sp>
      <p:grpSp>
        <p:nvGrpSpPr>
          <p:cNvPr id="10" name="Group 9"/>
          <p:cNvGrpSpPr/>
          <p:nvPr/>
        </p:nvGrpSpPr>
        <p:grpSpPr>
          <a:xfrm>
            <a:off x="972460" y="1560065"/>
            <a:ext cx="3880026" cy="4680000"/>
            <a:chOff x="1582062" y="1558369"/>
            <a:chExt cx="3880026" cy="4680000"/>
          </a:xfrm>
        </p:grpSpPr>
        <p:sp>
          <p:nvSpPr>
            <p:cNvPr id="33" name="Freeform 32"/>
            <p:cNvSpPr>
              <a:spLocks/>
            </p:cNvSpPr>
            <p:nvPr/>
          </p:nvSpPr>
          <p:spPr bwMode="auto">
            <a:xfrm>
              <a:off x="1582062" y="3461559"/>
              <a:ext cx="2353719" cy="2776810"/>
            </a:xfrm>
            <a:custGeom>
              <a:avLst/>
              <a:gdLst>
                <a:gd name="T0" fmla="*/ 520 w 1518"/>
                <a:gd name="T1" fmla="*/ 722 h 1791"/>
                <a:gd name="T2" fmla="*/ 515 w 1518"/>
                <a:gd name="T3" fmla="*/ 462 h 1791"/>
                <a:gd name="T4" fmla="*/ 528 w 1518"/>
                <a:gd name="T5" fmla="*/ 306 h 1791"/>
                <a:gd name="T6" fmla="*/ 599 w 1518"/>
                <a:gd name="T7" fmla="*/ 257 h 1791"/>
                <a:gd name="T8" fmla="*/ 1184 w 1518"/>
                <a:gd name="T9" fmla="*/ 18 h 1791"/>
                <a:gd name="T10" fmla="*/ 1243 w 1518"/>
                <a:gd name="T11" fmla="*/ 10 h 1791"/>
                <a:gd name="T12" fmla="*/ 1288 w 1518"/>
                <a:gd name="T13" fmla="*/ 80 h 1791"/>
                <a:gd name="T14" fmla="*/ 1452 w 1518"/>
                <a:gd name="T15" fmla="*/ 586 h 1791"/>
                <a:gd name="T16" fmla="*/ 1418 w 1518"/>
                <a:gd name="T17" fmla="*/ 838 h 1791"/>
                <a:gd name="T18" fmla="*/ 977 w 1518"/>
                <a:gd name="T19" fmla="*/ 1004 h 1791"/>
                <a:gd name="T20" fmla="*/ 956 w 1518"/>
                <a:gd name="T21" fmla="*/ 1010 h 1791"/>
                <a:gd name="T22" fmla="*/ 529 w 1518"/>
                <a:gd name="T23" fmla="*/ 1547 h 1791"/>
                <a:gd name="T24" fmla="*/ 0 w 1518"/>
                <a:gd name="T25" fmla="*/ 1791 h 1791"/>
                <a:gd name="T26" fmla="*/ 122 w 1518"/>
                <a:gd name="T27" fmla="*/ 1223 h 1791"/>
                <a:gd name="T28" fmla="*/ 520 w 1518"/>
                <a:gd name="T29" fmla="*/ 722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8" h="1791">
                  <a:moveTo>
                    <a:pt x="520" y="722"/>
                  </a:moveTo>
                  <a:cubicBezTo>
                    <a:pt x="529" y="710"/>
                    <a:pt x="515" y="462"/>
                    <a:pt x="515" y="462"/>
                  </a:cubicBezTo>
                  <a:cubicBezTo>
                    <a:pt x="515" y="462"/>
                    <a:pt x="506" y="340"/>
                    <a:pt x="528" y="306"/>
                  </a:cubicBezTo>
                  <a:cubicBezTo>
                    <a:pt x="548" y="277"/>
                    <a:pt x="599" y="257"/>
                    <a:pt x="599" y="257"/>
                  </a:cubicBezTo>
                  <a:cubicBezTo>
                    <a:pt x="1184" y="18"/>
                    <a:pt x="1184" y="18"/>
                    <a:pt x="1184" y="18"/>
                  </a:cubicBezTo>
                  <a:cubicBezTo>
                    <a:pt x="1184" y="18"/>
                    <a:pt x="1222" y="0"/>
                    <a:pt x="1243" y="10"/>
                  </a:cubicBezTo>
                  <a:cubicBezTo>
                    <a:pt x="1271" y="23"/>
                    <a:pt x="1276" y="46"/>
                    <a:pt x="1288" y="80"/>
                  </a:cubicBezTo>
                  <a:cubicBezTo>
                    <a:pt x="1327" y="198"/>
                    <a:pt x="1401" y="432"/>
                    <a:pt x="1452" y="586"/>
                  </a:cubicBezTo>
                  <a:cubicBezTo>
                    <a:pt x="1518" y="792"/>
                    <a:pt x="1418" y="838"/>
                    <a:pt x="1418" y="838"/>
                  </a:cubicBezTo>
                  <a:cubicBezTo>
                    <a:pt x="977" y="1004"/>
                    <a:pt x="977" y="1004"/>
                    <a:pt x="977" y="1004"/>
                  </a:cubicBezTo>
                  <a:cubicBezTo>
                    <a:pt x="977" y="1004"/>
                    <a:pt x="969" y="1007"/>
                    <a:pt x="956" y="1010"/>
                  </a:cubicBezTo>
                  <a:cubicBezTo>
                    <a:pt x="844" y="1150"/>
                    <a:pt x="658" y="1384"/>
                    <a:pt x="529" y="1547"/>
                  </a:cubicBezTo>
                  <a:cubicBezTo>
                    <a:pt x="431" y="1670"/>
                    <a:pt x="0" y="1791"/>
                    <a:pt x="0" y="1791"/>
                  </a:cubicBezTo>
                  <a:cubicBezTo>
                    <a:pt x="0" y="1791"/>
                    <a:pt x="32" y="1336"/>
                    <a:pt x="122" y="1223"/>
                  </a:cubicBezTo>
                  <a:cubicBezTo>
                    <a:pt x="275" y="1031"/>
                    <a:pt x="489" y="762"/>
                    <a:pt x="520" y="722"/>
                  </a:cubicBezTo>
                </a:path>
              </a:pathLst>
            </a:custGeom>
            <a:solidFill>
              <a:srgbClr val="2BAC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34" name="Freeform 33"/>
            <p:cNvSpPr>
              <a:spLocks/>
            </p:cNvSpPr>
            <p:nvPr/>
          </p:nvSpPr>
          <p:spPr bwMode="auto">
            <a:xfrm>
              <a:off x="1582062" y="3461559"/>
              <a:ext cx="2353719" cy="2776810"/>
            </a:xfrm>
            <a:custGeom>
              <a:avLst/>
              <a:gdLst>
                <a:gd name="T0" fmla="*/ 520 w 1518"/>
                <a:gd name="T1" fmla="*/ 722 h 1791"/>
                <a:gd name="T2" fmla="*/ 515 w 1518"/>
                <a:gd name="T3" fmla="*/ 462 h 1791"/>
                <a:gd name="T4" fmla="*/ 528 w 1518"/>
                <a:gd name="T5" fmla="*/ 306 h 1791"/>
                <a:gd name="T6" fmla="*/ 599 w 1518"/>
                <a:gd name="T7" fmla="*/ 257 h 1791"/>
                <a:gd name="T8" fmla="*/ 1184 w 1518"/>
                <a:gd name="T9" fmla="*/ 18 h 1791"/>
                <a:gd name="T10" fmla="*/ 1243 w 1518"/>
                <a:gd name="T11" fmla="*/ 10 h 1791"/>
                <a:gd name="T12" fmla="*/ 1288 w 1518"/>
                <a:gd name="T13" fmla="*/ 80 h 1791"/>
                <a:gd name="T14" fmla="*/ 1452 w 1518"/>
                <a:gd name="T15" fmla="*/ 586 h 1791"/>
                <a:gd name="T16" fmla="*/ 1418 w 1518"/>
                <a:gd name="T17" fmla="*/ 838 h 1791"/>
                <a:gd name="T18" fmla="*/ 977 w 1518"/>
                <a:gd name="T19" fmla="*/ 1004 h 1791"/>
                <a:gd name="T20" fmla="*/ 956 w 1518"/>
                <a:gd name="T21" fmla="*/ 1010 h 1791"/>
                <a:gd name="T22" fmla="*/ 529 w 1518"/>
                <a:gd name="T23" fmla="*/ 1547 h 1791"/>
                <a:gd name="T24" fmla="*/ 0 w 1518"/>
                <a:gd name="T25" fmla="*/ 1791 h 1791"/>
                <a:gd name="T26" fmla="*/ 122 w 1518"/>
                <a:gd name="T27" fmla="*/ 1223 h 1791"/>
                <a:gd name="T28" fmla="*/ 520 w 1518"/>
                <a:gd name="T29" fmla="*/ 722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8" h="1791">
                  <a:moveTo>
                    <a:pt x="520" y="722"/>
                  </a:moveTo>
                  <a:cubicBezTo>
                    <a:pt x="529" y="710"/>
                    <a:pt x="515" y="462"/>
                    <a:pt x="515" y="462"/>
                  </a:cubicBezTo>
                  <a:cubicBezTo>
                    <a:pt x="515" y="462"/>
                    <a:pt x="506" y="340"/>
                    <a:pt x="528" y="306"/>
                  </a:cubicBezTo>
                  <a:cubicBezTo>
                    <a:pt x="548" y="277"/>
                    <a:pt x="599" y="257"/>
                    <a:pt x="599" y="257"/>
                  </a:cubicBezTo>
                  <a:cubicBezTo>
                    <a:pt x="1184" y="18"/>
                    <a:pt x="1184" y="18"/>
                    <a:pt x="1184" y="18"/>
                  </a:cubicBezTo>
                  <a:cubicBezTo>
                    <a:pt x="1184" y="18"/>
                    <a:pt x="1222" y="0"/>
                    <a:pt x="1243" y="10"/>
                  </a:cubicBezTo>
                  <a:cubicBezTo>
                    <a:pt x="1271" y="23"/>
                    <a:pt x="1276" y="46"/>
                    <a:pt x="1288" y="80"/>
                  </a:cubicBezTo>
                  <a:cubicBezTo>
                    <a:pt x="1327" y="198"/>
                    <a:pt x="1401" y="432"/>
                    <a:pt x="1452" y="586"/>
                  </a:cubicBezTo>
                  <a:cubicBezTo>
                    <a:pt x="1518" y="792"/>
                    <a:pt x="1418" y="838"/>
                    <a:pt x="1418" y="838"/>
                  </a:cubicBezTo>
                  <a:cubicBezTo>
                    <a:pt x="977" y="1004"/>
                    <a:pt x="977" y="1004"/>
                    <a:pt x="977" y="1004"/>
                  </a:cubicBezTo>
                  <a:cubicBezTo>
                    <a:pt x="977" y="1004"/>
                    <a:pt x="969" y="1007"/>
                    <a:pt x="956" y="1010"/>
                  </a:cubicBezTo>
                  <a:cubicBezTo>
                    <a:pt x="844" y="1150"/>
                    <a:pt x="658" y="1384"/>
                    <a:pt x="529" y="1547"/>
                  </a:cubicBezTo>
                  <a:cubicBezTo>
                    <a:pt x="431" y="1670"/>
                    <a:pt x="0" y="1791"/>
                    <a:pt x="0" y="1791"/>
                  </a:cubicBezTo>
                  <a:cubicBezTo>
                    <a:pt x="0" y="1791"/>
                    <a:pt x="32" y="1336"/>
                    <a:pt x="122" y="1223"/>
                  </a:cubicBezTo>
                  <a:cubicBezTo>
                    <a:pt x="275" y="1031"/>
                    <a:pt x="489" y="762"/>
                    <a:pt x="520" y="722"/>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35" name="Freeform 34"/>
            <p:cNvSpPr>
              <a:spLocks/>
            </p:cNvSpPr>
            <p:nvPr/>
          </p:nvSpPr>
          <p:spPr bwMode="auto">
            <a:xfrm>
              <a:off x="1582062" y="5403738"/>
              <a:ext cx="781204" cy="834631"/>
            </a:xfrm>
            <a:custGeom>
              <a:avLst/>
              <a:gdLst>
                <a:gd name="T0" fmla="*/ 504 w 504"/>
                <a:gd name="T1" fmla="*/ 319 h 538"/>
                <a:gd name="T2" fmla="*/ 323 w 504"/>
                <a:gd name="T3" fmla="*/ 134 h 538"/>
                <a:gd name="T4" fmla="*/ 103 w 504"/>
                <a:gd name="T5" fmla="*/ 0 h 538"/>
                <a:gd name="T6" fmla="*/ 0 w 504"/>
                <a:gd name="T7" fmla="*/ 538 h 538"/>
                <a:gd name="T8" fmla="*/ 504 w 504"/>
                <a:gd name="T9" fmla="*/ 319 h 538"/>
              </a:gdLst>
              <a:ahLst/>
              <a:cxnLst>
                <a:cxn ang="0">
                  <a:pos x="T0" y="T1"/>
                </a:cxn>
                <a:cxn ang="0">
                  <a:pos x="T2" y="T3"/>
                </a:cxn>
                <a:cxn ang="0">
                  <a:pos x="T4" y="T5"/>
                </a:cxn>
                <a:cxn ang="0">
                  <a:pos x="T6" y="T7"/>
                </a:cxn>
                <a:cxn ang="0">
                  <a:pos x="T8" y="T9"/>
                </a:cxn>
              </a:cxnLst>
              <a:rect l="0" t="0" r="r" b="b"/>
              <a:pathLst>
                <a:path w="504" h="538">
                  <a:moveTo>
                    <a:pt x="504" y="319"/>
                  </a:moveTo>
                  <a:cubicBezTo>
                    <a:pt x="456" y="254"/>
                    <a:pt x="395" y="191"/>
                    <a:pt x="323" y="134"/>
                  </a:cubicBezTo>
                  <a:cubicBezTo>
                    <a:pt x="252" y="77"/>
                    <a:pt x="177" y="32"/>
                    <a:pt x="103" y="0"/>
                  </a:cubicBezTo>
                  <a:cubicBezTo>
                    <a:pt x="27" y="146"/>
                    <a:pt x="0" y="538"/>
                    <a:pt x="0" y="538"/>
                  </a:cubicBezTo>
                  <a:cubicBezTo>
                    <a:pt x="0" y="538"/>
                    <a:pt x="374" y="433"/>
                    <a:pt x="504" y="319"/>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36" name="Freeform 35"/>
            <p:cNvSpPr>
              <a:spLocks/>
            </p:cNvSpPr>
            <p:nvPr/>
          </p:nvSpPr>
          <p:spPr bwMode="auto">
            <a:xfrm>
              <a:off x="1582062" y="5935129"/>
              <a:ext cx="288800" cy="303240"/>
            </a:xfrm>
            <a:custGeom>
              <a:avLst/>
              <a:gdLst>
                <a:gd name="T0" fmla="*/ 186 w 186"/>
                <a:gd name="T1" fmla="*/ 135 h 196"/>
                <a:gd name="T2" fmla="*/ 126 w 186"/>
                <a:gd name="T3" fmla="*/ 36 h 196"/>
                <a:gd name="T4" fmla="*/ 20 w 186"/>
                <a:gd name="T5" fmla="*/ 0 h 196"/>
                <a:gd name="T6" fmla="*/ 0 w 186"/>
                <a:gd name="T7" fmla="*/ 196 h 196"/>
                <a:gd name="T8" fmla="*/ 186 w 186"/>
                <a:gd name="T9" fmla="*/ 135 h 196"/>
              </a:gdLst>
              <a:ahLst/>
              <a:cxnLst>
                <a:cxn ang="0">
                  <a:pos x="T0" y="T1"/>
                </a:cxn>
                <a:cxn ang="0">
                  <a:pos x="T2" y="T3"/>
                </a:cxn>
                <a:cxn ang="0">
                  <a:pos x="T4" y="T5"/>
                </a:cxn>
                <a:cxn ang="0">
                  <a:pos x="T6" y="T7"/>
                </a:cxn>
                <a:cxn ang="0">
                  <a:pos x="T8" y="T9"/>
                </a:cxn>
              </a:cxnLst>
              <a:rect l="0" t="0" r="r" b="b"/>
              <a:pathLst>
                <a:path w="186" h="196">
                  <a:moveTo>
                    <a:pt x="186" y="135"/>
                  </a:moveTo>
                  <a:cubicBezTo>
                    <a:pt x="178" y="97"/>
                    <a:pt x="158" y="62"/>
                    <a:pt x="126" y="36"/>
                  </a:cubicBezTo>
                  <a:cubicBezTo>
                    <a:pt x="95" y="12"/>
                    <a:pt x="58" y="0"/>
                    <a:pt x="20" y="0"/>
                  </a:cubicBezTo>
                  <a:cubicBezTo>
                    <a:pt x="6" y="108"/>
                    <a:pt x="0" y="196"/>
                    <a:pt x="0" y="196"/>
                  </a:cubicBezTo>
                  <a:cubicBezTo>
                    <a:pt x="0" y="196"/>
                    <a:pt x="84" y="172"/>
                    <a:pt x="186" y="135"/>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37" name="Freeform 36"/>
            <p:cNvSpPr>
              <a:spLocks/>
            </p:cNvSpPr>
            <p:nvPr/>
          </p:nvSpPr>
          <p:spPr bwMode="auto">
            <a:xfrm>
              <a:off x="2106234" y="4714950"/>
              <a:ext cx="714780" cy="863511"/>
            </a:xfrm>
            <a:custGeom>
              <a:avLst/>
              <a:gdLst>
                <a:gd name="T0" fmla="*/ 386 w 461"/>
                <a:gd name="T1" fmla="*/ 20 h 557"/>
                <a:gd name="T2" fmla="*/ 13 w 461"/>
                <a:gd name="T3" fmla="*/ 488 h 557"/>
                <a:gd name="T4" fmla="*/ 20 w 461"/>
                <a:gd name="T5" fmla="*/ 544 h 557"/>
                <a:gd name="T6" fmla="*/ 75 w 461"/>
                <a:gd name="T7" fmla="*/ 537 h 557"/>
                <a:gd name="T8" fmla="*/ 448 w 461"/>
                <a:gd name="T9" fmla="*/ 69 h 557"/>
                <a:gd name="T10" fmla="*/ 441 w 461"/>
                <a:gd name="T11" fmla="*/ 14 h 557"/>
                <a:gd name="T12" fmla="*/ 386 w 461"/>
                <a:gd name="T13" fmla="*/ 20 h 557"/>
              </a:gdLst>
              <a:ahLst/>
              <a:cxnLst>
                <a:cxn ang="0">
                  <a:pos x="T0" y="T1"/>
                </a:cxn>
                <a:cxn ang="0">
                  <a:pos x="T2" y="T3"/>
                </a:cxn>
                <a:cxn ang="0">
                  <a:pos x="T4" y="T5"/>
                </a:cxn>
                <a:cxn ang="0">
                  <a:pos x="T6" y="T7"/>
                </a:cxn>
                <a:cxn ang="0">
                  <a:pos x="T8" y="T9"/>
                </a:cxn>
                <a:cxn ang="0">
                  <a:pos x="T10" y="T11"/>
                </a:cxn>
                <a:cxn ang="0">
                  <a:pos x="T12" y="T13"/>
                </a:cxn>
              </a:cxnLst>
              <a:rect l="0" t="0" r="r" b="b"/>
              <a:pathLst>
                <a:path w="461" h="557">
                  <a:moveTo>
                    <a:pt x="386" y="20"/>
                  </a:moveTo>
                  <a:cubicBezTo>
                    <a:pt x="13" y="488"/>
                    <a:pt x="13" y="488"/>
                    <a:pt x="13" y="488"/>
                  </a:cubicBezTo>
                  <a:cubicBezTo>
                    <a:pt x="0" y="505"/>
                    <a:pt x="3" y="530"/>
                    <a:pt x="20" y="544"/>
                  </a:cubicBezTo>
                  <a:cubicBezTo>
                    <a:pt x="37" y="557"/>
                    <a:pt x="61" y="554"/>
                    <a:pt x="75" y="537"/>
                  </a:cubicBezTo>
                  <a:cubicBezTo>
                    <a:pt x="448" y="69"/>
                    <a:pt x="448" y="69"/>
                    <a:pt x="448" y="69"/>
                  </a:cubicBezTo>
                  <a:cubicBezTo>
                    <a:pt x="461" y="52"/>
                    <a:pt x="458" y="27"/>
                    <a:pt x="441" y="14"/>
                  </a:cubicBezTo>
                  <a:cubicBezTo>
                    <a:pt x="424" y="0"/>
                    <a:pt x="400" y="3"/>
                    <a:pt x="386" y="20"/>
                  </a:cubicBezTo>
                  <a:close/>
                </a:path>
              </a:pathLst>
            </a:custGeom>
            <a:solidFill>
              <a:schemeClr val="bg1">
                <a:lumMod val="95000"/>
              </a:schemeClr>
            </a:solidFill>
            <a:ln>
              <a:noFill/>
            </a:ln>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38" name="Freeform 37"/>
            <p:cNvSpPr>
              <a:spLocks/>
            </p:cNvSpPr>
            <p:nvPr/>
          </p:nvSpPr>
          <p:spPr bwMode="auto">
            <a:xfrm>
              <a:off x="1888190" y="4590766"/>
              <a:ext cx="714780" cy="863511"/>
            </a:xfrm>
            <a:custGeom>
              <a:avLst/>
              <a:gdLst>
                <a:gd name="T0" fmla="*/ 386 w 461"/>
                <a:gd name="T1" fmla="*/ 20 h 557"/>
                <a:gd name="T2" fmla="*/ 13 w 461"/>
                <a:gd name="T3" fmla="*/ 488 h 557"/>
                <a:gd name="T4" fmla="*/ 20 w 461"/>
                <a:gd name="T5" fmla="*/ 544 h 557"/>
                <a:gd name="T6" fmla="*/ 75 w 461"/>
                <a:gd name="T7" fmla="*/ 537 h 557"/>
                <a:gd name="T8" fmla="*/ 447 w 461"/>
                <a:gd name="T9" fmla="*/ 69 h 557"/>
                <a:gd name="T10" fmla="*/ 441 w 461"/>
                <a:gd name="T11" fmla="*/ 14 h 557"/>
                <a:gd name="T12" fmla="*/ 386 w 461"/>
                <a:gd name="T13" fmla="*/ 20 h 557"/>
              </a:gdLst>
              <a:ahLst/>
              <a:cxnLst>
                <a:cxn ang="0">
                  <a:pos x="T0" y="T1"/>
                </a:cxn>
                <a:cxn ang="0">
                  <a:pos x="T2" y="T3"/>
                </a:cxn>
                <a:cxn ang="0">
                  <a:pos x="T4" y="T5"/>
                </a:cxn>
                <a:cxn ang="0">
                  <a:pos x="T6" y="T7"/>
                </a:cxn>
                <a:cxn ang="0">
                  <a:pos x="T8" y="T9"/>
                </a:cxn>
                <a:cxn ang="0">
                  <a:pos x="T10" y="T11"/>
                </a:cxn>
                <a:cxn ang="0">
                  <a:pos x="T12" y="T13"/>
                </a:cxn>
              </a:cxnLst>
              <a:rect l="0" t="0" r="r" b="b"/>
              <a:pathLst>
                <a:path w="461" h="557">
                  <a:moveTo>
                    <a:pt x="386" y="20"/>
                  </a:moveTo>
                  <a:cubicBezTo>
                    <a:pt x="13" y="488"/>
                    <a:pt x="13" y="488"/>
                    <a:pt x="13" y="488"/>
                  </a:cubicBezTo>
                  <a:cubicBezTo>
                    <a:pt x="0" y="505"/>
                    <a:pt x="3" y="530"/>
                    <a:pt x="20" y="544"/>
                  </a:cubicBezTo>
                  <a:cubicBezTo>
                    <a:pt x="37" y="557"/>
                    <a:pt x="61" y="554"/>
                    <a:pt x="75" y="537"/>
                  </a:cubicBezTo>
                  <a:cubicBezTo>
                    <a:pt x="447" y="69"/>
                    <a:pt x="447" y="69"/>
                    <a:pt x="447" y="69"/>
                  </a:cubicBezTo>
                  <a:cubicBezTo>
                    <a:pt x="461" y="52"/>
                    <a:pt x="458" y="27"/>
                    <a:pt x="441" y="14"/>
                  </a:cubicBezTo>
                  <a:cubicBezTo>
                    <a:pt x="424" y="0"/>
                    <a:pt x="400" y="3"/>
                    <a:pt x="386" y="20"/>
                  </a:cubicBezTo>
                  <a:close/>
                </a:path>
              </a:pathLst>
            </a:custGeom>
            <a:solidFill>
              <a:schemeClr val="bg1">
                <a:lumMod val="95000"/>
              </a:schemeClr>
            </a:solidFill>
            <a:ln>
              <a:noFill/>
            </a:ln>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39" name="Freeform 38"/>
            <p:cNvSpPr>
              <a:spLocks/>
            </p:cNvSpPr>
            <p:nvPr/>
          </p:nvSpPr>
          <p:spPr bwMode="auto">
            <a:xfrm>
              <a:off x="2275182" y="4898338"/>
              <a:ext cx="716224" cy="863511"/>
            </a:xfrm>
            <a:custGeom>
              <a:avLst/>
              <a:gdLst>
                <a:gd name="T0" fmla="*/ 448 w 462"/>
                <a:gd name="T1" fmla="*/ 68 h 557"/>
                <a:gd name="T2" fmla="*/ 75 w 462"/>
                <a:gd name="T3" fmla="*/ 537 h 557"/>
                <a:gd name="T4" fmla="*/ 20 w 462"/>
                <a:gd name="T5" fmla="*/ 543 h 557"/>
                <a:gd name="T6" fmla="*/ 14 w 462"/>
                <a:gd name="T7" fmla="*/ 488 h 557"/>
                <a:gd name="T8" fmla="*/ 387 w 462"/>
                <a:gd name="T9" fmla="*/ 19 h 557"/>
                <a:gd name="T10" fmla="*/ 442 w 462"/>
                <a:gd name="T11" fmla="*/ 13 h 557"/>
                <a:gd name="T12" fmla="*/ 448 w 462"/>
                <a:gd name="T13" fmla="*/ 68 h 557"/>
              </a:gdLst>
              <a:ahLst/>
              <a:cxnLst>
                <a:cxn ang="0">
                  <a:pos x="T0" y="T1"/>
                </a:cxn>
                <a:cxn ang="0">
                  <a:pos x="T2" y="T3"/>
                </a:cxn>
                <a:cxn ang="0">
                  <a:pos x="T4" y="T5"/>
                </a:cxn>
                <a:cxn ang="0">
                  <a:pos x="T6" y="T7"/>
                </a:cxn>
                <a:cxn ang="0">
                  <a:pos x="T8" y="T9"/>
                </a:cxn>
                <a:cxn ang="0">
                  <a:pos x="T10" y="T11"/>
                </a:cxn>
                <a:cxn ang="0">
                  <a:pos x="T12" y="T13"/>
                </a:cxn>
              </a:cxnLst>
              <a:rect l="0" t="0" r="r" b="b"/>
              <a:pathLst>
                <a:path w="462" h="557">
                  <a:moveTo>
                    <a:pt x="448" y="68"/>
                  </a:moveTo>
                  <a:cubicBezTo>
                    <a:pt x="75" y="537"/>
                    <a:pt x="75" y="537"/>
                    <a:pt x="75" y="537"/>
                  </a:cubicBezTo>
                  <a:cubicBezTo>
                    <a:pt x="62" y="554"/>
                    <a:pt x="37" y="557"/>
                    <a:pt x="20" y="543"/>
                  </a:cubicBezTo>
                  <a:cubicBezTo>
                    <a:pt x="3" y="530"/>
                    <a:pt x="0" y="505"/>
                    <a:pt x="14" y="488"/>
                  </a:cubicBezTo>
                  <a:cubicBezTo>
                    <a:pt x="387" y="19"/>
                    <a:pt x="387" y="19"/>
                    <a:pt x="387" y="19"/>
                  </a:cubicBezTo>
                  <a:cubicBezTo>
                    <a:pt x="400" y="2"/>
                    <a:pt x="425" y="0"/>
                    <a:pt x="442" y="13"/>
                  </a:cubicBezTo>
                  <a:cubicBezTo>
                    <a:pt x="459" y="27"/>
                    <a:pt x="462" y="51"/>
                    <a:pt x="448" y="68"/>
                  </a:cubicBezTo>
                  <a:close/>
                </a:path>
              </a:pathLst>
            </a:custGeom>
            <a:solidFill>
              <a:schemeClr val="bg1">
                <a:lumMod val="85000"/>
              </a:schemeClr>
            </a:solidFill>
            <a:ln>
              <a:noFill/>
            </a:ln>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40" name="Freeform 39"/>
            <p:cNvSpPr>
              <a:spLocks/>
            </p:cNvSpPr>
            <p:nvPr/>
          </p:nvSpPr>
          <p:spPr bwMode="auto">
            <a:xfrm>
              <a:off x="5324908" y="2059437"/>
              <a:ext cx="137180" cy="62092"/>
            </a:xfrm>
            <a:custGeom>
              <a:avLst/>
              <a:gdLst>
                <a:gd name="T0" fmla="*/ 17 w 88"/>
                <a:gd name="T1" fmla="*/ 7 h 40"/>
                <a:gd name="T2" fmla="*/ 1 w 88"/>
                <a:gd name="T3" fmla="*/ 25 h 40"/>
                <a:gd name="T4" fmla="*/ 20 w 88"/>
                <a:gd name="T5" fmla="*/ 39 h 40"/>
                <a:gd name="T6" fmla="*/ 71 w 88"/>
                <a:gd name="T7" fmla="*/ 33 h 40"/>
                <a:gd name="T8" fmla="*/ 87 w 88"/>
                <a:gd name="T9" fmla="*/ 15 h 40"/>
                <a:gd name="T10" fmla="*/ 68 w 88"/>
                <a:gd name="T11" fmla="*/ 1 h 40"/>
                <a:gd name="T12" fmla="*/ 17 w 88"/>
                <a:gd name="T13" fmla="*/ 7 h 40"/>
              </a:gdLst>
              <a:ahLst/>
              <a:cxnLst>
                <a:cxn ang="0">
                  <a:pos x="T0" y="T1"/>
                </a:cxn>
                <a:cxn ang="0">
                  <a:pos x="T2" y="T3"/>
                </a:cxn>
                <a:cxn ang="0">
                  <a:pos x="T4" y="T5"/>
                </a:cxn>
                <a:cxn ang="0">
                  <a:pos x="T6" y="T7"/>
                </a:cxn>
                <a:cxn ang="0">
                  <a:pos x="T8" y="T9"/>
                </a:cxn>
                <a:cxn ang="0">
                  <a:pos x="T10" y="T11"/>
                </a:cxn>
                <a:cxn ang="0">
                  <a:pos x="T12" y="T13"/>
                </a:cxn>
              </a:cxnLst>
              <a:rect l="0" t="0" r="r" b="b"/>
              <a:pathLst>
                <a:path w="88" h="40">
                  <a:moveTo>
                    <a:pt x="17" y="7"/>
                  </a:moveTo>
                  <a:cubicBezTo>
                    <a:pt x="7" y="8"/>
                    <a:pt x="0" y="16"/>
                    <a:pt x="1" y="25"/>
                  </a:cubicBezTo>
                  <a:cubicBezTo>
                    <a:pt x="2" y="33"/>
                    <a:pt x="10" y="40"/>
                    <a:pt x="20" y="39"/>
                  </a:cubicBezTo>
                  <a:cubicBezTo>
                    <a:pt x="71" y="33"/>
                    <a:pt x="71" y="33"/>
                    <a:pt x="71" y="33"/>
                  </a:cubicBezTo>
                  <a:cubicBezTo>
                    <a:pt x="81" y="32"/>
                    <a:pt x="88" y="24"/>
                    <a:pt x="87" y="15"/>
                  </a:cubicBezTo>
                  <a:cubicBezTo>
                    <a:pt x="87" y="6"/>
                    <a:pt x="78" y="0"/>
                    <a:pt x="68" y="1"/>
                  </a:cubicBezTo>
                  <a:lnTo>
                    <a:pt x="17" y="7"/>
                  </a:ln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41" name="Freeform 40"/>
            <p:cNvSpPr>
              <a:spLocks/>
            </p:cNvSpPr>
            <p:nvPr/>
          </p:nvSpPr>
          <p:spPr bwMode="auto">
            <a:xfrm>
              <a:off x="4774744" y="1558369"/>
              <a:ext cx="62092" cy="135736"/>
            </a:xfrm>
            <a:custGeom>
              <a:avLst/>
              <a:gdLst>
                <a:gd name="T0" fmla="*/ 39 w 40"/>
                <a:gd name="T1" fmla="*/ 68 h 88"/>
                <a:gd name="T2" fmla="*/ 33 w 40"/>
                <a:gd name="T3" fmla="*/ 17 h 88"/>
                <a:gd name="T4" fmla="*/ 15 w 40"/>
                <a:gd name="T5" fmla="*/ 1 h 88"/>
                <a:gd name="T6" fmla="*/ 1 w 40"/>
                <a:gd name="T7" fmla="*/ 20 h 88"/>
                <a:gd name="T8" fmla="*/ 7 w 40"/>
                <a:gd name="T9" fmla="*/ 71 h 88"/>
                <a:gd name="T10" fmla="*/ 25 w 40"/>
                <a:gd name="T11" fmla="*/ 88 h 88"/>
                <a:gd name="T12" fmla="*/ 39 w 40"/>
                <a:gd name="T13" fmla="*/ 68 h 88"/>
              </a:gdLst>
              <a:ahLst/>
              <a:cxnLst>
                <a:cxn ang="0">
                  <a:pos x="T0" y="T1"/>
                </a:cxn>
                <a:cxn ang="0">
                  <a:pos x="T2" y="T3"/>
                </a:cxn>
                <a:cxn ang="0">
                  <a:pos x="T4" y="T5"/>
                </a:cxn>
                <a:cxn ang="0">
                  <a:pos x="T6" y="T7"/>
                </a:cxn>
                <a:cxn ang="0">
                  <a:pos x="T8" y="T9"/>
                </a:cxn>
                <a:cxn ang="0">
                  <a:pos x="T10" y="T11"/>
                </a:cxn>
                <a:cxn ang="0">
                  <a:pos x="T12" y="T13"/>
                </a:cxn>
              </a:cxnLst>
              <a:rect l="0" t="0" r="r" b="b"/>
              <a:pathLst>
                <a:path w="40" h="88">
                  <a:moveTo>
                    <a:pt x="39" y="68"/>
                  </a:moveTo>
                  <a:cubicBezTo>
                    <a:pt x="33" y="17"/>
                    <a:pt x="33" y="17"/>
                    <a:pt x="33" y="17"/>
                  </a:cubicBezTo>
                  <a:cubicBezTo>
                    <a:pt x="32" y="7"/>
                    <a:pt x="24" y="0"/>
                    <a:pt x="15" y="1"/>
                  </a:cubicBezTo>
                  <a:cubicBezTo>
                    <a:pt x="7" y="2"/>
                    <a:pt x="0" y="11"/>
                    <a:pt x="1" y="20"/>
                  </a:cubicBezTo>
                  <a:cubicBezTo>
                    <a:pt x="7" y="71"/>
                    <a:pt x="7" y="71"/>
                    <a:pt x="7" y="71"/>
                  </a:cubicBezTo>
                  <a:cubicBezTo>
                    <a:pt x="8" y="81"/>
                    <a:pt x="16" y="88"/>
                    <a:pt x="25" y="88"/>
                  </a:cubicBezTo>
                  <a:cubicBezTo>
                    <a:pt x="34" y="87"/>
                    <a:pt x="40" y="78"/>
                    <a:pt x="39" y="68"/>
                  </a:cubicBez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42" name="Freeform 41"/>
            <p:cNvSpPr>
              <a:spLocks/>
            </p:cNvSpPr>
            <p:nvPr/>
          </p:nvSpPr>
          <p:spPr bwMode="auto">
            <a:xfrm>
              <a:off x="4881600" y="2593716"/>
              <a:ext cx="60648" cy="138624"/>
            </a:xfrm>
            <a:custGeom>
              <a:avLst/>
              <a:gdLst>
                <a:gd name="T0" fmla="*/ 1 w 39"/>
                <a:gd name="T1" fmla="*/ 21 h 89"/>
                <a:gd name="T2" fmla="*/ 6 w 39"/>
                <a:gd name="T3" fmla="*/ 72 h 89"/>
                <a:gd name="T4" fmla="*/ 24 w 39"/>
                <a:gd name="T5" fmla="*/ 88 h 89"/>
                <a:gd name="T6" fmla="*/ 38 w 39"/>
                <a:gd name="T7" fmla="*/ 68 h 89"/>
                <a:gd name="T8" fmla="*/ 33 w 39"/>
                <a:gd name="T9" fmla="*/ 18 h 89"/>
                <a:gd name="T10" fmla="*/ 15 w 39"/>
                <a:gd name="T11" fmla="*/ 1 h 89"/>
                <a:gd name="T12" fmla="*/ 1 w 39"/>
                <a:gd name="T13" fmla="*/ 21 h 89"/>
              </a:gdLst>
              <a:ahLst/>
              <a:cxnLst>
                <a:cxn ang="0">
                  <a:pos x="T0" y="T1"/>
                </a:cxn>
                <a:cxn ang="0">
                  <a:pos x="T2" y="T3"/>
                </a:cxn>
                <a:cxn ang="0">
                  <a:pos x="T4" y="T5"/>
                </a:cxn>
                <a:cxn ang="0">
                  <a:pos x="T6" y="T7"/>
                </a:cxn>
                <a:cxn ang="0">
                  <a:pos x="T8" y="T9"/>
                </a:cxn>
                <a:cxn ang="0">
                  <a:pos x="T10" y="T11"/>
                </a:cxn>
                <a:cxn ang="0">
                  <a:pos x="T12" y="T13"/>
                </a:cxn>
              </a:cxnLst>
              <a:rect l="0" t="0" r="r" b="b"/>
              <a:pathLst>
                <a:path w="39" h="89">
                  <a:moveTo>
                    <a:pt x="1" y="21"/>
                  </a:moveTo>
                  <a:cubicBezTo>
                    <a:pt x="6" y="72"/>
                    <a:pt x="6" y="72"/>
                    <a:pt x="6" y="72"/>
                  </a:cubicBezTo>
                  <a:cubicBezTo>
                    <a:pt x="8" y="82"/>
                    <a:pt x="16" y="89"/>
                    <a:pt x="24" y="88"/>
                  </a:cubicBezTo>
                  <a:cubicBezTo>
                    <a:pt x="33" y="87"/>
                    <a:pt x="39" y="78"/>
                    <a:pt x="38" y="68"/>
                  </a:cubicBezTo>
                  <a:cubicBezTo>
                    <a:pt x="33" y="18"/>
                    <a:pt x="33" y="18"/>
                    <a:pt x="33" y="18"/>
                  </a:cubicBezTo>
                  <a:cubicBezTo>
                    <a:pt x="32" y="8"/>
                    <a:pt x="24" y="0"/>
                    <a:pt x="15" y="1"/>
                  </a:cubicBezTo>
                  <a:cubicBezTo>
                    <a:pt x="6" y="2"/>
                    <a:pt x="0" y="11"/>
                    <a:pt x="1" y="21"/>
                  </a:cubicBez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43" name="Freeform 42"/>
            <p:cNvSpPr>
              <a:spLocks/>
            </p:cNvSpPr>
            <p:nvPr/>
          </p:nvSpPr>
          <p:spPr bwMode="auto">
            <a:xfrm>
              <a:off x="4283785" y="2183620"/>
              <a:ext cx="138624" cy="62092"/>
            </a:xfrm>
            <a:custGeom>
              <a:avLst/>
              <a:gdLst>
                <a:gd name="T0" fmla="*/ 71 w 89"/>
                <a:gd name="T1" fmla="*/ 33 h 40"/>
                <a:gd name="T2" fmla="*/ 88 w 89"/>
                <a:gd name="T3" fmla="*/ 15 h 40"/>
                <a:gd name="T4" fmla="*/ 68 w 89"/>
                <a:gd name="T5" fmla="*/ 1 h 40"/>
                <a:gd name="T6" fmla="*/ 17 w 89"/>
                <a:gd name="T7" fmla="*/ 7 h 40"/>
                <a:gd name="T8" fmla="*/ 1 w 89"/>
                <a:gd name="T9" fmla="*/ 25 h 40"/>
                <a:gd name="T10" fmla="*/ 21 w 89"/>
                <a:gd name="T11" fmla="*/ 39 h 40"/>
                <a:gd name="T12" fmla="*/ 71 w 89"/>
                <a:gd name="T13" fmla="*/ 33 h 40"/>
              </a:gdLst>
              <a:ahLst/>
              <a:cxnLst>
                <a:cxn ang="0">
                  <a:pos x="T0" y="T1"/>
                </a:cxn>
                <a:cxn ang="0">
                  <a:pos x="T2" y="T3"/>
                </a:cxn>
                <a:cxn ang="0">
                  <a:pos x="T4" y="T5"/>
                </a:cxn>
                <a:cxn ang="0">
                  <a:pos x="T6" y="T7"/>
                </a:cxn>
                <a:cxn ang="0">
                  <a:pos x="T8" y="T9"/>
                </a:cxn>
                <a:cxn ang="0">
                  <a:pos x="T10" y="T11"/>
                </a:cxn>
                <a:cxn ang="0">
                  <a:pos x="T12" y="T13"/>
                </a:cxn>
              </a:cxnLst>
              <a:rect l="0" t="0" r="r" b="b"/>
              <a:pathLst>
                <a:path w="89" h="40">
                  <a:moveTo>
                    <a:pt x="71" y="33"/>
                  </a:moveTo>
                  <a:cubicBezTo>
                    <a:pt x="81" y="32"/>
                    <a:pt x="89" y="24"/>
                    <a:pt x="88" y="15"/>
                  </a:cubicBezTo>
                  <a:cubicBezTo>
                    <a:pt x="87" y="6"/>
                    <a:pt x="78" y="0"/>
                    <a:pt x="68" y="1"/>
                  </a:cubicBezTo>
                  <a:cubicBezTo>
                    <a:pt x="17" y="7"/>
                    <a:pt x="17" y="7"/>
                    <a:pt x="17" y="7"/>
                  </a:cubicBezTo>
                  <a:cubicBezTo>
                    <a:pt x="7" y="8"/>
                    <a:pt x="0" y="16"/>
                    <a:pt x="1" y="25"/>
                  </a:cubicBezTo>
                  <a:cubicBezTo>
                    <a:pt x="2" y="33"/>
                    <a:pt x="11" y="40"/>
                    <a:pt x="21" y="39"/>
                  </a:cubicBezTo>
                  <a:lnTo>
                    <a:pt x="71" y="33"/>
                  </a:ln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44" name="Freeform 43"/>
            <p:cNvSpPr>
              <a:spLocks/>
            </p:cNvSpPr>
            <p:nvPr/>
          </p:nvSpPr>
          <p:spPr bwMode="auto">
            <a:xfrm>
              <a:off x="5140076" y="1688329"/>
              <a:ext cx="108300" cy="124184"/>
            </a:xfrm>
            <a:custGeom>
              <a:avLst/>
              <a:gdLst>
                <a:gd name="T0" fmla="*/ 38 w 70"/>
                <a:gd name="T1" fmla="*/ 10 h 80"/>
                <a:gd name="T2" fmla="*/ 6 w 70"/>
                <a:gd name="T3" fmla="*/ 50 h 80"/>
                <a:gd name="T4" fmla="*/ 7 w 70"/>
                <a:gd name="T5" fmla="*/ 74 h 80"/>
                <a:gd name="T6" fmla="*/ 31 w 70"/>
                <a:gd name="T7" fmla="*/ 70 h 80"/>
                <a:gd name="T8" fmla="*/ 63 w 70"/>
                <a:gd name="T9" fmla="*/ 30 h 80"/>
                <a:gd name="T10" fmla="*/ 62 w 70"/>
                <a:gd name="T11" fmla="*/ 6 h 80"/>
                <a:gd name="T12" fmla="*/ 38 w 70"/>
                <a:gd name="T13" fmla="*/ 10 h 80"/>
              </a:gdLst>
              <a:ahLst/>
              <a:cxnLst>
                <a:cxn ang="0">
                  <a:pos x="T0" y="T1"/>
                </a:cxn>
                <a:cxn ang="0">
                  <a:pos x="T2" y="T3"/>
                </a:cxn>
                <a:cxn ang="0">
                  <a:pos x="T4" y="T5"/>
                </a:cxn>
                <a:cxn ang="0">
                  <a:pos x="T6" y="T7"/>
                </a:cxn>
                <a:cxn ang="0">
                  <a:pos x="T8" y="T9"/>
                </a:cxn>
                <a:cxn ang="0">
                  <a:pos x="T10" y="T11"/>
                </a:cxn>
                <a:cxn ang="0">
                  <a:pos x="T12" y="T13"/>
                </a:cxn>
              </a:cxnLst>
              <a:rect l="0" t="0" r="r" b="b"/>
              <a:pathLst>
                <a:path w="70" h="80">
                  <a:moveTo>
                    <a:pt x="38" y="10"/>
                  </a:moveTo>
                  <a:cubicBezTo>
                    <a:pt x="6" y="50"/>
                    <a:pt x="6" y="50"/>
                    <a:pt x="6" y="50"/>
                  </a:cubicBezTo>
                  <a:cubicBezTo>
                    <a:pt x="0" y="58"/>
                    <a:pt x="1" y="69"/>
                    <a:pt x="7" y="74"/>
                  </a:cubicBezTo>
                  <a:cubicBezTo>
                    <a:pt x="14" y="80"/>
                    <a:pt x="25" y="78"/>
                    <a:pt x="31" y="70"/>
                  </a:cubicBezTo>
                  <a:cubicBezTo>
                    <a:pt x="63" y="30"/>
                    <a:pt x="63" y="30"/>
                    <a:pt x="63" y="30"/>
                  </a:cubicBezTo>
                  <a:cubicBezTo>
                    <a:pt x="70" y="22"/>
                    <a:pt x="69" y="11"/>
                    <a:pt x="62" y="6"/>
                  </a:cubicBezTo>
                  <a:cubicBezTo>
                    <a:pt x="55" y="0"/>
                    <a:pt x="44" y="2"/>
                    <a:pt x="38" y="10"/>
                  </a:cubicBez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45" name="Freeform 44"/>
            <p:cNvSpPr>
              <a:spLocks/>
            </p:cNvSpPr>
            <p:nvPr/>
          </p:nvSpPr>
          <p:spPr bwMode="auto">
            <a:xfrm>
              <a:off x="4389197" y="1802405"/>
              <a:ext cx="122740" cy="108300"/>
            </a:xfrm>
            <a:custGeom>
              <a:avLst/>
              <a:gdLst>
                <a:gd name="T0" fmla="*/ 73 w 79"/>
                <a:gd name="T1" fmla="*/ 62 h 70"/>
                <a:gd name="T2" fmla="*/ 69 w 79"/>
                <a:gd name="T3" fmla="*/ 38 h 70"/>
                <a:gd name="T4" fmla="*/ 29 w 79"/>
                <a:gd name="T5" fmla="*/ 6 h 70"/>
                <a:gd name="T6" fmla="*/ 5 w 79"/>
                <a:gd name="T7" fmla="*/ 8 h 70"/>
                <a:gd name="T8" fmla="*/ 9 w 79"/>
                <a:gd name="T9" fmla="*/ 31 h 70"/>
                <a:gd name="T10" fmla="*/ 49 w 79"/>
                <a:gd name="T11" fmla="*/ 63 h 70"/>
                <a:gd name="T12" fmla="*/ 73 w 79"/>
                <a:gd name="T13" fmla="*/ 62 h 70"/>
              </a:gdLst>
              <a:ahLst/>
              <a:cxnLst>
                <a:cxn ang="0">
                  <a:pos x="T0" y="T1"/>
                </a:cxn>
                <a:cxn ang="0">
                  <a:pos x="T2" y="T3"/>
                </a:cxn>
                <a:cxn ang="0">
                  <a:pos x="T4" y="T5"/>
                </a:cxn>
                <a:cxn ang="0">
                  <a:pos x="T6" y="T7"/>
                </a:cxn>
                <a:cxn ang="0">
                  <a:pos x="T8" y="T9"/>
                </a:cxn>
                <a:cxn ang="0">
                  <a:pos x="T10" y="T11"/>
                </a:cxn>
                <a:cxn ang="0">
                  <a:pos x="T12" y="T13"/>
                </a:cxn>
              </a:cxnLst>
              <a:rect l="0" t="0" r="r" b="b"/>
              <a:pathLst>
                <a:path w="79" h="70">
                  <a:moveTo>
                    <a:pt x="73" y="62"/>
                  </a:moveTo>
                  <a:cubicBezTo>
                    <a:pt x="79" y="55"/>
                    <a:pt x="77" y="45"/>
                    <a:pt x="69" y="38"/>
                  </a:cubicBezTo>
                  <a:cubicBezTo>
                    <a:pt x="29" y="6"/>
                    <a:pt x="29" y="6"/>
                    <a:pt x="29" y="6"/>
                  </a:cubicBezTo>
                  <a:cubicBezTo>
                    <a:pt x="22" y="0"/>
                    <a:pt x="11" y="1"/>
                    <a:pt x="5" y="8"/>
                  </a:cubicBezTo>
                  <a:cubicBezTo>
                    <a:pt x="0" y="14"/>
                    <a:pt x="1" y="25"/>
                    <a:pt x="9" y="31"/>
                  </a:cubicBezTo>
                  <a:cubicBezTo>
                    <a:pt x="49" y="63"/>
                    <a:pt x="49" y="63"/>
                    <a:pt x="49" y="63"/>
                  </a:cubicBezTo>
                  <a:cubicBezTo>
                    <a:pt x="57" y="70"/>
                    <a:pt x="68" y="69"/>
                    <a:pt x="73" y="62"/>
                  </a:cubicBez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46" name="Freeform 45"/>
            <p:cNvSpPr>
              <a:spLocks/>
            </p:cNvSpPr>
            <p:nvPr/>
          </p:nvSpPr>
          <p:spPr bwMode="auto">
            <a:xfrm>
              <a:off x="5177620" y="2436320"/>
              <a:ext cx="124184" cy="108300"/>
            </a:xfrm>
            <a:custGeom>
              <a:avLst/>
              <a:gdLst>
                <a:gd name="T0" fmla="*/ 6 w 80"/>
                <a:gd name="T1" fmla="*/ 8 h 70"/>
                <a:gd name="T2" fmla="*/ 10 w 80"/>
                <a:gd name="T3" fmla="*/ 31 h 70"/>
                <a:gd name="T4" fmla="*/ 50 w 80"/>
                <a:gd name="T5" fmla="*/ 63 h 70"/>
                <a:gd name="T6" fmla="*/ 74 w 80"/>
                <a:gd name="T7" fmla="*/ 62 h 70"/>
                <a:gd name="T8" fmla="*/ 70 w 80"/>
                <a:gd name="T9" fmla="*/ 38 h 70"/>
                <a:gd name="T10" fmla="*/ 30 w 80"/>
                <a:gd name="T11" fmla="*/ 6 h 70"/>
                <a:gd name="T12" fmla="*/ 6 w 80"/>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80" h="70">
                  <a:moveTo>
                    <a:pt x="6" y="8"/>
                  </a:moveTo>
                  <a:cubicBezTo>
                    <a:pt x="0" y="14"/>
                    <a:pt x="2" y="25"/>
                    <a:pt x="10" y="31"/>
                  </a:cubicBezTo>
                  <a:cubicBezTo>
                    <a:pt x="50" y="63"/>
                    <a:pt x="50" y="63"/>
                    <a:pt x="50" y="63"/>
                  </a:cubicBezTo>
                  <a:cubicBezTo>
                    <a:pt x="58" y="70"/>
                    <a:pt x="69" y="69"/>
                    <a:pt x="74" y="62"/>
                  </a:cubicBezTo>
                  <a:cubicBezTo>
                    <a:pt x="80" y="55"/>
                    <a:pt x="78" y="45"/>
                    <a:pt x="70" y="38"/>
                  </a:cubicBezTo>
                  <a:cubicBezTo>
                    <a:pt x="30" y="6"/>
                    <a:pt x="30" y="6"/>
                    <a:pt x="30" y="6"/>
                  </a:cubicBezTo>
                  <a:cubicBezTo>
                    <a:pt x="22" y="0"/>
                    <a:pt x="12" y="1"/>
                    <a:pt x="6" y="8"/>
                  </a:cubicBezTo>
                  <a:close/>
                </a:path>
              </a:pathLst>
            </a:custGeom>
            <a:solidFill>
              <a:schemeClr val="accent5"/>
            </a:solidFill>
            <a:ln>
              <a:noFill/>
            </a:ln>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47" name="Freeform 46"/>
            <p:cNvSpPr>
              <a:spLocks/>
            </p:cNvSpPr>
            <p:nvPr/>
          </p:nvSpPr>
          <p:spPr bwMode="auto">
            <a:xfrm>
              <a:off x="4410857" y="2375672"/>
              <a:ext cx="329232" cy="275804"/>
            </a:xfrm>
            <a:custGeom>
              <a:avLst/>
              <a:gdLst>
                <a:gd name="T0" fmla="*/ 6 w 212"/>
                <a:gd name="T1" fmla="*/ 7 h 178"/>
                <a:gd name="T2" fmla="*/ 7 w 212"/>
                <a:gd name="T3" fmla="*/ 32 h 178"/>
                <a:gd name="T4" fmla="*/ 184 w 212"/>
                <a:gd name="T5" fmla="*/ 172 h 178"/>
                <a:gd name="T6" fmla="*/ 207 w 212"/>
                <a:gd name="T7" fmla="*/ 171 h 178"/>
                <a:gd name="T8" fmla="*/ 205 w 212"/>
                <a:gd name="T9" fmla="*/ 146 h 178"/>
                <a:gd name="T10" fmla="*/ 28 w 212"/>
                <a:gd name="T11" fmla="*/ 6 h 178"/>
                <a:gd name="T12" fmla="*/ 6 w 212"/>
                <a:gd name="T13" fmla="*/ 7 h 178"/>
              </a:gdLst>
              <a:ahLst/>
              <a:cxnLst>
                <a:cxn ang="0">
                  <a:pos x="T0" y="T1"/>
                </a:cxn>
                <a:cxn ang="0">
                  <a:pos x="T2" y="T3"/>
                </a:cxn>
                <a:cxn ang="0">
                  <a:pos x="T4" y="T5"/>
                </a:cxn>
                <a:cxn ang="0">
                  <a:pos x="T6" y="T7"/>
                </a:cxn>
                <a:cxn ang="0">
                  <a:pos x="T8" y="T9"/>
                </a:cxn>
                <a:cxn ang="0">
                  <a:pos x="T10" y="T11"/>
                </a:cxn>
                <a:cxn ang="0">
                  <a:pos x="T12" y="T13"/>
                </a:cxn>
              </a:cxnLst>
              <a:rect l="0" t="0" r="r" b="b"/>
              <a:pathLst>
                <a:path w="212" h="178">
                  <a:moveTo>
                    <a:pt x="6" y="7"/>
                  </a:moveTo>
                  <a:cubicBezTo>
                    <a:pt x="0" y="14"/>
                    <a:pt x="0" y="26"/>
                    <a:pt x="7" y="32"/>
                  </a:cubicBezTo>
                  <a:cubicBezTo>
                    <a:pt x="184" y="172"/>
                    <a:pt x="184" y="172"/>
                    <a:pt x="184" y="172"/>
                  </a:cubicBezTo>
                  <a:cubicBezTo>
                    <a:pt x="191" y="178"/>
                    <a:pt x="201" y="178"/>
                    <a:pt x="207" y="171"/>
                  </a:cubicBezTo>
                  <a:cubicBezTo>
                    <a:pt x="212" y="164"/>
                    <a:pt x="212" y="152"/>
                    <a:pt x="205" y="146"/>
                  </a:cubicBezTo>
                  <a:cubicBezTo>
                    <a:pt x="28" y="6"/>
                    <a:pt x="28" y="6"/>
                    <a:pt x="28" y="6"/>
                  </a:cubicBezTo>
                  <a:cubicBezTo>
                    <a:pt x="21" y="0"/>
                    <a:pt x="11" y="0"/>
                    <a:pt x="6" y="7"/>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48" name="Freeform 47"/>
            <p:cNvSpPr>
              <a:spLocks/>
            </p:cNvSpPr>
            <p:nvPr/>
          </p:nvSpPr>
          <p:spPr bwMode="auto">
            <a:xfrm>
              <a:off x="4364649" y="2434876"/>
              <a:ext cx="327788" cy="274360"/>
            </a:xfrm>
            <a:custGeom>
              <a:avLst/>
              <a:gdLst>
                <a:gd name="T0" fmla="*/ 5 w 212"/>
                <a:gd name="T1" fmla="*/ 7 h 177"/>
                <a:gd name="T2" fmla="*/ 7 w 212"/>
                <a:gd name="T3" fmla="*/ 31 h 177"/>
                <a:gd name="T4" fmla="*/ 184 w 212"/>
                <a:gd name="T5" fmla="*/ 172 h 177"/>
                <a:gd name="T6" fmla="*/ 206 w 212"/>
                <a:gd name="T7" fmla="*/ 170 h 177"/>
                <a:gd name="T8" fmla="*/ 205 w 212"/>
                <a:gd name="T9" fmla="*/ 146 h 177"/>
                <a:gd name="T10" fmla="*/ 28 w 212"/>
                <a:gd name="T11" fmla="*/ 5 h 177"/>
                <a:gd name="T12" fmla="*/ 5 w 212"/>
                <a:gd name="T13" fmla="*/ 7 h 177"/>
              </a:gdLst>
              <a:ahLst/>
              <a:cxnLst>
                <a:cxn ang="0">
                  <a:pos x="T0" y="T1"/>
                </a:cxn>
                <a:cxn ang="0">
                  <a:pos x="T2" y="T3"/>
                </a:cxn>
                <a:cxn ang="0">
                  <a:pos x="T4" y="T5"/>
                </a:cxn>
                <a:cxn ang="0">
                  <a:pos x="T6" y="T7"/>
                </a:cxn>
                <a:cxn ang="0">
                  <a:pos x="T8" y="T9"/>
                </a:cxn>
                <a:cxn ang="0">
                  <a:pos x="T10" y="T11"/>
                </a:cxn>
                <a:cxn ang="0">
                  <a:pos x="T12" y="T13"/>
                </a:cxn>
              </a:cxnLst>
              <a:rect l="0" t="0" r="r" b="b"/>
              <a:pathLst>
                <a:path w="212" h="177">
                  <a:moveTo>
                    <a:pt x="5" y="7"/>
                  </a:moveTo>
                  <a:cubicBezTo>
                    <a:pt x="0" y="14"/>
                    <a:pt x="0" y="25"/>
                    <a:pt x="7" y="31"/>
                  </a:cubicBezTo>
                  <a:cubicBezTo>
                    <a:pt x="184" y="172"/>
                    <a:pt x="184" y="172"/>
                    <a:pt x="184" y="172"/>
                  </a:cubicBezTo>
                  <a:cubicBezTo>
                    <a:pt x="191" y="177"/>
                    <a:pt x="201" y="177"/>
                    <a:pt x="206" y="170"/>
                  </a:cubicBezTo>
                  <a:cubicBezTo>
                    <a:pt x="212" y="163"/>
                    <a:pt x="212" y="152"/>
                    <a:pt x="205" y="146"/>
                  </a:cubicBezTo>
                  <a:cubicBezTo>
                    <a:pt x="28" y="5"/>
                    <a:pt x="28" y="5"/>
                    <a:pt x="28" y="5"/>
                  </a:cubicBezTo>
                  <a:cubicBezTo>
                    <a:pt x="21" y="0"/>
                    <a:pt x="11" y="0"/>
                    <a:pt x="5" y="7"/>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49" name="Freeform 48"/>
            <p:cNvSpPr>
              <a:spLocks/>
            </p:cNvSpPr>
            <p:nvPr/>
          </p:nvSpPr>
          <p:spPr bwMode="auto">
            <a:xfrm>
              <a:off x="4316997" y="2492636"/>
              <a:ext cx="329232" cy="275804"/>
            </a:xfrm>
            <a:custGeom>
              <a:avLst/>
              <a:gdLst>
                <a:gd name="T0" fmla="*/ 6 w 213"/>
                <a:gd name="T1" fmla="*/ 7 h 178"/>
                <a:gd name="T2" fmla="*/ 8 w 213"/>
                <a:gd name="T3" fmla="*/ 31 h 178"/>
                <a:gd name="T4" fmla="*/ 184 w 213"/>
                <a:gd name="T5" fmla="*/ 172 h 178"/>
                <a:gd name="T6" fmla="*/ 207 w 213"/>
                <a:gd name="T7" fmla="*/ 170 h 178"/>
                <a:gd name="T8" fmla="*/ 205 w 213"/>
                <a:gd name="T9" fmla="*/ 146 h 178"/>
                <a:gd name="T10" fmla="*/ 28 w 213"/>
                <a:gd name="T11" fmla="*/ 5 h 178"/>
                <a:gd name="T12" fmla="*/ 6 w 213"/>
                <a:gd name="T13" fmla="*/ 7 h 178"/>
              </a:gdLst>
              <a:ahLst/>
              <a:cxnLst>
                <a:cxn ang="0">
                  <a:pos x="T0" y="T1"/>
                </a:cxn>
                <a:cxn ang="0">
                  <a:pos x="T2" y="T3"/>
                </a:cxn>
                <a:cxn ang="0">
                  <a:pos x="T4" y="T5"/>
                </a:cxn>
                <a:cxn ang="0">
                  <a:pos x="T6" y="T7"/>
                </a:cxn>
                <a:cxn ang="0">
                  <a:pos x="T8" y="T9"/>
                </a:cxn>
                <a:cxn ang="0">
                  <a:pos x="T10" y="T11"/>
                </a:cxn>
                <a:cxn ang="0">
                  <a:pos x="T12" y="T13"/>
                </a:cxn>
              </a:cxnLst>
              <a:rect l="0" t="0" r="r" b="b"/>
              <a:pathLst>
                <a:path w="213" h="178">
                  <a:moveTo>
                    <a:pt x="6" y="7"/>
                  </a:moveTo>
                  <a:cubicBezTo>
                    <a:pt x="0" y="14"/>
                    <a:pt x="1" y="25"/>
                    <a:pt x="8" y="31"/>
                  </a:cubicBezTo>
                  <a:cubicBezTo>
                    <a:pt x="184" y="172"/>
                    <a:pt x="184" y="172"/>
                    <a:pt x="184" y="172"/>
                  </a:cubicBezTo>
                  <a:cubicBezTo>
                    <a:pt x="191" y="178"/>
                    <a:pt x="201" y="177"/>
                    <a:pt x="207" y="170"/>
                  </a:cubicBezTo>
                  <a:cubicBezTo>
                    <a:pt x="213" y="163"/>
                    <a:pt x="213" y="152"/>
                    <a:pt x="205" y="146"/>
                  </a:cubicBezTo>
                  <a:cubicBezTo>
                    <a:pt x="28" y="5"/>
                    <a:pt x="28" y="5"/>
                    <a:pt x="28" y="5"/>
                  </a:cubicBezTo>
                  <a:cubicBezTo>
                    <a:pt x="21" y="0"/>
                    <a:pt x="11" y="0"/>
                    <a:pt x="6" y="7"/>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50" name="Freeform 49"/>
            <p:cNvSpPr>
              <a:spLocks/>
            </p:cNvSpPr>
            <p:nvPr/>
          </p:nvSpPr>
          <p:spPr bwMode="auto">
            <a:xfrm>
              <a:off x="2679501" y="2587940"/>
              <a:ext cx="1916187" cy="2496674"/>
            </a:xfrm>
            <a:custGeom>
              <a:avLst/>
              <a:gdLst>
                <a:gd name="T0" fmla="*/ 1061 w 1236"/>
                <a:gd name="T1" fmla="*/ 8 h 1611"/>
                <a:gd name="T2" fmla="*/ 1072 w 1236"/>
                <a:gd name="T3" fmla="*/ 36 h 1611"/>
                <a:gd name="T4" fmla="*/ 1082 w 1236"/>
                <a:gd name="T5" fmla="*/ 61 h 1611"/>
                <a:gd name="T6" fmla="*/ 758 w 1236"/>
                <a:gd name="T7" fmla="*/ 105 h 1611"/>
                <a:gd name="T8" fmla="*/ 506 w 1236"/>
                <a:gd name="T9" fmla="*/ 421 h 1611"/>
                <a:gd name="T10" fmla="*/ 325 w 1236"/>
                <a:gd name="T11" fmla="*/ 486 h 1611"/>
                <a:gd name="T12" fmla="*/ 79 w 1236"/>
                <a:gd name="T13" fmla="*/ 562 h 1611"/>
                <a:gd name="T14" fmla="*/ 24 w 1236"/>
                <a:gd name="T15" fmla="*/ 600 h 1611"/>
                <a:gd name="T16" fmla="*/ 2 w 1236"/>
                <a:gd name="T17" fmla="*/ 672 h 1611"/>
                <a:gd name="T18" fmla="*/ 20 w 1236"/>
                <a:gd name="T19" fmla="*/ 768 h 1611"/>
                <a:gd name="T20" fmla="*/ 256 w 1236"/>
                <a:gd name="T21" fmla="*/ 672 h 1611"/>
                <a:gd name="T22" fmla="*/ 269 w 1236"/>
                <a:gd name="T23" fmla="*/ 671 h 1611"/>
                <a:gd name="T24" fmla="*/ 279 w 1236"/>
                <a:gd name="T25" fmla="*/ 689 h 1611"/>
                <a:gd name="T26" fmla="*/ 164 w 1236"/>
                <a:gd name="T27" fmla="*/ 893 h 1611"/>
                <a:gd name="T28" fmla="*/ 62 w 1236"/>
                <a:gd name="T29" fmla="*/ 934 h 1611"/>
                <a:gd name="T30" fmla="*/ 242 w 1236"/>
                <a:gd name="T31" fmla="*/ 1548 h 1611"/>
                <a:gd name="T32" fmla="*/ 327 w 1236"/>
                <a:gd name="T33" fmla="*/ 1592 h 1611"/>
                <a:gd name="T34" fmla="*/ 383 w 1236"/>
                <a:gd name="T35" fmla="*/ 1499 h 1611"/>
                <a:gd name="T36" fmla="*/ 294 w 1236"/>
                <a:gd name="T37" fmla="*/ 1137 h 1611"/>
                <a:gd name="T38" fmla="*/ 298 w 1236"/>
                <a:gd name="T39" fmla="*/ 1116 h 1611"/>
                <a:gd name="T40" fmla="*/ 312 w 1236"/>
                <a:gd name="T41" fmla="*/ 1131 h 1611"/>
                <a:gd name="T42" fmla="*/ 401 w 1236"/>
                <a:gd name="T43" fmla="*/ 1493 h 1611"/>
                <a:gd name="T44" fmla="*/ 473 w 1236"/>
                <a:gd name="T45" fmla="*/ 1529 h 1611"/>
                <a:gd name="T46" fmla="*/ 534 w 1236"/>
                <a:gd name="T47" fmla="*/ 1450 h 1611"/>
                <a:gd name="T48" fmla="*/ 445 w 1236"/>
                <a:gd name="T49" fmla="*/ 1087 h 1611"/>
                <a:gd name="T50" fmla="*/ 448 w 1236"/>
                <a:gd name="T51" fmla="*/ 1065 h 1611"/>
                <a:gd name="T52" fmla="*/ 463 w 1236"/>
                <a:gd name="T53" fmla="*/ 1081 h 1611"/>
                <a:gd name="T54" fmla="*/ 552 w 1236"/>
                <a:gd name="T55" fmla="*/ 1443 h 1611"/>
                <a:gd name="T56" fmla="*/ 621 w 1236"/>
                <a:gd name="T57" fmla="*/ 1470 h 1611"/>
                <a:gd name="T58" fmla="*/ 667 w 1236"/>
                <a:gd name="T59" fmla="*/ 1399 h 1611"/>
                <a:gd name="T60" fmla="*/ 581 w 1236"/>
                <a:gd name="T61" fmla="*/ 1048 h 1611"/>
                <a:gd name="T62" fmla="*/ 585 w 1236"/>
                <a:gd name="T63" fmla="*/ 1027 h 1611"/>
                <a:gd name="T64" fmla="*/ 600 w 1236"/>
                <a:gd name="T65" fmla="*/ 1042 h 1611"/>
                <a:gd name="T66" fmla="*/ 685 w 1236"/>
                <a:gd name="T67" fmla="*/ 1394 h 1611"/>
                <a:gd name="T68" fmla="*/ 740 w 1236"/>
                <a:gd name="T69" fmla="*/ 1426 h 1611"/>
                <a:gd name="T70" fmla="*/ 792 w 1236"/>
                <a:gd name="T71" fmla="*/ 1360 h 1611"/>
                <a:gd name="T72" fmla="*/ 763 w 1236"/>
                <a:gd name="T73" fmla="*/ 1011 h 1611"/>
                <a:gd name="T74" fmla="*/ 888 w 1236"/>
                <a:gd name="T75" fmla="*/ 787 h 1611"/>
                <a:gd name="T76" fmla="*/ 1174 w 1236"/>
                <a:gd name="T77" fmla="*/ 428 h 1611"/>
                <a:gd name="T78" fmla="*/ 1150 w 1236"/>
                <a:gd name="T79" fmla="*/ 114 h 1611"/>
                <a:gd name="T80" fmla="*/ 1175 w 1236"/>
                <a:gd name="T81" fmla="*/ 119 h 1611"/>
                <a:gd name="T82" fmla="*/ 1203 w 1236"/>
                <a:gd name="T83" fmla="*/ 123 h 1611"/>
                <a:gd name="T84" fmla="*/ 1201 w 1236"/>
                <a:gd name="T85" fmla="*/ 100 h 1611"/>
                <a:gd name="T86" fmla="*/ 1084 w 1236"/>
                <a:gd name="T87" fmla="*/ 6 h 1611"/>
                <a:gd name="T88" fmla="*/ 1061 w 1236"/>
                <a:gd name="T89" fmla="*/ 8 h 1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6" h="1611">
                  <a:moveTo>
                    <a:pt x="1061" y="8"/>
                  </a:moveTo>
                  <a:cubicBezTo>
                    <a:pt x="1055" y="15"/>
                    <a:pt x="1063" y="28"/>
                    <a:pt x="1072" y="36"/>
                  </a:cubicBezTo>
                  <a:cubicBezTo>
                    <a:pt x="1076" y="40"/>
                    <a:pt x="1079" y="50"/>
                    <a:pt x="1082" y="61"/>
                  </a:cubicBezTo>
                  <a:cubicBezTo>
                    <a:pt x="997" y="44"/>
                    <a:pt x="824" y="21"/>
                    <a:pt x="758" y="105"/>
                  </a:cubicBezTo>
                  <a:cubicBezTo>
                    <a:pt x="609" y="293"/>
                    <a:pt x="519" y="406"/>
                    <a:pt x="506" y="421"/>
                  </a:cubicBezTo>
                  <a:cubicBezTo>
                    <a:pt x="484" y="444"/>
                    <a:pt x="385" y="471"/>
                    <a:pt x="325" y="486"/>
                  </a:cubicBezTo>
                  <a:cubicBezTo>
                    <a:pt x="118" y="539"/>
                    <a:pt x="79" y="562"/>
                    <a:pt x="79" y="562"/>
                  </a:cubicBezTo>
                  <a:cubicBezTo>
                    <a:pt x="79" y="562"/>
                    <a:pt x="43" y="577"/>
                    <a:pt x="24" y="600"/>
                  </a:cubicBezTo>
                  <a:cubicBezTo>
                    <a:pt x="11" y="615"/>
                    <a:pt x="0" y="634"/>
                    <a:pt x="2" y="672"/>
                  </a:cubicBezTo>
                  <a:cubicBezTo>
                    <a:pt x="5" y="709"/>
                    <a:pt x="20" y="768"/>
                    <a:pt x="20" y="768"/>
                  </a:cubicBezTo>
                  <a:cubicBezTo>
                    <a:pt x="256" y="672"/>
                    <a:pt x="256" y="672"/>
                    <a:pt x="256" y="672"/>
                  </a:cubicBezTo>
                  <a:cubicBezTo>
                    <a:pt x="256" y="672"/>
                    <a:pt x="264" y="669"/>
                    <a:pt x="269" y="671"/>
                  </a:cubicBezTo>
                  <a:cubicBezTo>
                    <a:pt x="274" y="674"/>
                    <a:pt x="279" y="688"/>
                    <a:pt x="279" y="689"/>
                  </a:cubicBezTo>
                  <a:cubicBezTo>
                    <a:pt x="314" y="829"/>
                    <a:pt x="235" y="861"/>
                    <a:pt x="164" y="893"/>
                  </a:cubicBezTo>
                  <a:cubicBezTo>
                    <a:pt x="62" y="934"/>
                    <a:pt x="62" y="934"/>
                    <a:pt x="62" y="934"/>
                  </a:cubicBezTo>
                  <a:cubicBezTo>
                    <a:pt x="242" y="1548"/>
                    <a:pt x="242" y="1548"/>
                    <a:pt x="242" y="1548"/>
                  </a:cubicBezTo>
                  <a:cubicBezTo>
                    <a:pt x="242" y="1548"/>
                    <a:pt x="270" y="1611"/>
                    <a:pt x="327" y="1592"/>
                  </a:cubicBezTo>
                  <a:cubicBezTo>
                    <a:pt x="399" y="1567"/>
                    <a:pt x="383" y="1499"/>
                    <a:pt x="383" y="1499"/>
                  </a:cubicBezTo>
                  <a:cubicBezTo>
                    <a:pt x="294" y="1137"/>
                    <a:pt x="294" y="1137"/>
                    <a:pt x="294" y="1137"/>
                  </a:cubicBezTo>
                  <a:cubicBezTo>
                    <a:pt x="291" y="1127"/>
                    <a:pt x="293" y="1118"/>
                    <a:pt x="298" y="1116"/>
                  </a:cubicBezTo>
                  <a:cubicBezTo>
                    <a:pt x="303" y="1114"/>
                    <a:pt x="309" y="1121"/>
                    <a:pt x="312" y="1131"/>
                  </a:cubicBezTo>
                  <a:cubicBezTo>
                    <a:pt x="401" y="1493"/>
                    <a:pt x="401" y="1493"/>
                    <a:pt x="401" y="1493"/>
                  </a:cubicBezTo>
                  <a:cubicBezTo>
                    <a:pt x="401" y="1493"/>
                    <a:pt x="423" y="1542"/>
                    <a:pt x="473" y="1529"/>
                  </a:cubicBezTo>
                  <a:cubicBezTo>
                    <a:pt x="547" y="1510"/>
                    <a:pt x="534" y="1450"/>
                    <a:pt x="534" y="1450"/>
                  </a:cubicBezTo>
                  <a:cubicBezTo>
                    <a:pt x="445" y="1087"/>
                    <a:pt x="445" y="1087"/>
                    <a:pt x="445" y="1087"/>
                  </a:cubicBezTo>
                  <a:cubicBezTo>
                    <a:pt x="442" y="1077"/>
                    <a:pt x="443" y="1067"/>
                    <a:pt x="448" y="1065"/>
                  </a:cubicBezTo>
                  <a:cubicBezTo>
                    <a:pt x="454" y="1064"/>
                    <a:pt x="460" y="1070"/>
                    <a:pt x="463" y="1081"/>
                  </a:cubicBezTo>
                  <a:cubicBezTo>
                    <a:pt x="552" y="1443"/>
                    <a:pt x="552" y="1443"/>
                    <a:pt x="552" y="1443"/>
                  </a:cubicBezTo>
                  <a:cubicBezTo>
                    <a:pt x="552" y="1443"/>
                    <a:pt x="568" y="1487"/>
                    <a:pt x="621" y="1470"/>
                  </a:cubicBezTo>
                  <a:cubicBezTo>
                    <a:pt x="680" y="1451"/>
                    <a:pt x="667" y="1399"/>
                    <a:pt x="667" y="1399"/>
                  </a:cubicBezTo>
                  <a:cubicBezTo>
                    <a:pt x="581" y="1048"/>
                    <a:pt x="581" y="1048"/>
                    <a:pt x="581" y="1048"/>
                  </a:cubicBezTo>
                  <a:cubicBezTo>
                    <a:pt x="578" y="1038"/>
                    <a:pt x="580" y="1028"/>
                    <a:pt x="585" y="1027"/>
                  </a:cubicBezTo>
                  <a:cubicBezTo>
                    <a:pt x="590" y="1025"/>
                    <a:pt x="597" y="1032"/>
                    <a:pt x="600" y="1042"/>
                  </a:cubicBezTo>
                  <a:cubicBezTo>
                    <a:pt x="685" y="1394"/>
                    <a:pt x="685" y="1394"/>
                    <a:pt x="685" y="1394"/>
                  </a:cubicBezTo>
                  <a:cubicBezTo>
                    <a:pt x="685" y="1394"/>
                    <a:pt x="692" y="1434"/>
                    <a:pt x="740" y="1426"/>
                  </a:cubicBezTo>
                  <a:cubicBezTo>
                    <a:pt x="809" y="1409"/>
                    <a:pt x="792" y="1360"/>
                    <a:pt x="792" y="1360"/>
                  </a:cubicBezTo>
                  <a:cubicBezTo>
                    <a:pt x="792" y="1360"/>
                    <a:pt x="757" y="1137"/>
                    <a:pt x="763" y="1011"/>
                  </a:cubicBezTo>
                  <a:cubicBezTo>
                    <a:pt x="770" y="886"/>
                    <a:pt x="888" y="787"/>
                    <a:pt x="888" y="787"/>
                  </a:cubicBezTo>
                  <a:cubicBezTo>
                    <a:pt x="888" y="787"/>
                    <a:pt x="1116" y="503"/>
                    <a:pt x="1174" y="428"/>
                  </a:cubicBezTo>
                  <a:cubicBezTo>
                    <a:pt x="1236" y="346"/>
                    <a:pt x="1182" y="189"/>
                    <a:pt x="1150" y="114"/>
                  </a:cubicBezTo>
                  <a:cubicBezTo>
                    <a:pt x="1161" y="115"/>
                    <a:pt x="1170" y="116"/>
                    <a:pt x="1175" y="119"/>
                  </a:cubicBezTo>
                  <a:cubicBezTo>
                    <a:pt x="1184" y="124"/>
                    <a:pt x="1197" y="130"/>
                    <a:pt x="1203" y="123"/>
                  </a:cubicBezTo>
                  <a:cubicBezTo>
                    <a:pt x="1209" y="116"/>
                    <a:pt x="1208" y="106"/>
                    <a:pt x="1201" y="100"/>
                  </a:cubicBezTo>
                  <a:cubicBezTo>
                    <a:pt x="1084" y="6"/>
                    <a:pt x="1084" y="6"/>
                    <a:pt x="1084" y="6"/>
                  </a:cubicBezTo>
                  <a:cubicBezTo>
                    <a:pt x="1077" y="0"/>
                    <a:pt x="1067" y="1"/>
                    <a:pt x="1061" y="8"/>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51" name="Freeform 50"/>
            <p:cNvSpPr>
              <a:spLocks/>
            </p:cNvSpPr>
            <p:nvPr/>
          </p:nvSpPr>
          <p:spPr bwMode="auto">
            <a:xfrm>
              <a:off x="4445513" y="1709989"/>
              <a:ext cx="886616" cy="895279"/>
            </a:xfrm>
            <a:custGeom>
              <a:avLst/>
              <a:gdLst>
                <a:gd name="T0" fmla="*/ 433 w 572"/>
                <a:gd name="T1" fmla="*/ 80 h 577"/>
                <a:gd name="T2" fmla="*/ 74 w 572"/>
                <a:gd name="T3" fmla="*/ 133 h 577"/>
                <a:gd name="T4" fmla="*/ 0 w 572"/>
                <a:gd name="T5" fmla="*/ 420 h 577"/>
                <a:gd name="T6" fmla="*/ 198 w 572"/>
                <a:gd name="T7" fmla="*/ 577 h 577"/>
                <a:gd name="T8" fmla="*/ 461 w 572"/>
                <a:gd name="T9" fmla="*/ 444 h 577"/>
                <a:gd name="T10" fmla="*/ 435 w 572"/>
                <a:gd name="T11" fmla="*/ 82 h 577"/>
                <a:gd name="T12" fmla="*/ 433 w 572"/>
                <a:gd name="T13" fmla="*/ 80 h 577"/>
              </a:gdLst>
              <a:ahLst/>
              <a:cxnLst>
                <a:cxn ang="0">
                  <a:pos x="T0" y="T1"/>
                </a:cxn>
                <a:cxn ang="0">
                  <a:pos x="T2" y="T3"/>
                </a:cxn>
                <a:cxn ang="0">
                  <a:pos x="T4" y="T5"/>
                </a:cxn>
                <a:cxn ang="0">
                  <a:pos x="T6" y="T7"/>
                </a:cxn>
                <a:cxn ang="0">
                  <a:pos x="T8" y="T9"/>
                </a:cxn>
                <a:cxn ang="0">
                  <a:pos x="T10" y="T11"/>
                </a:cxn>
                <a:cxn ang="0">
                  <a:pos x="T12" y="T13"/>
                </a:cxn>
              </a:cxnLst>
              <a:rect l="0" t="0" r="r" b="b"/>
              <a:pathLst>
                <a:path w="572" h="577">
                  <a:moveTo>
                    <a:pt x="433" y="80"/>
                  </a:moveTo>
                  <a:cubicBezTo>
                    <a:pt x="330" y="0"/>
                    <a:pt x="153" y="2"/>
                    <a:pt x="74" y="133"/>
                  </a:cubicBezTo>
                  <a:cubicBezTo>
                    <a:pt x="3" y="250"/>
                    <a:pt x="49" y="356"/>
                    <a:pt x="0" y="420"/>
                  </a:cubicBezTo>
                  <a:cubicBezTo>
                    <a:pt x="198" y="577"/>
                    <a:pt x="198" y="577"/>
                    <a:pt x="198" y="577"/>
                  </a:cubicBezTo>
                  <a:cubicBezTo>
                    <a:pt x="249" y="516"/>
                    <a:pt x="362" y="538"/>
                    <a:pt x="461" y="444"/>
                  </a:cubicBezTo>
                  <a:cubicBezTo>
                    <a:pt x="572" y="338"/>
                    <a:pt x="536" y="164"/>
                    <a:pt x="435" y="82"/>
                  </a:cubicBezTo>
                  <a:lnTo>
                    <a:pt x="433" y="8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52" name="Rectangle 51"/>
            <p:cNvSpPr>
              <a:spLocks noChangeArrowheads="1"/>
            </p:cNvSpPr>
            <p:nvPr/>
          </p:nvSpPr>
          <p:spPr bwMode="auto">
            <a:xfrm>
              <a:off x="3093929" y="3627619"/>
              <a:ext cx="2888" cy="14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53" name="Freeform 52"/>
            <p:cNvSpPr>
              <a:spLocks/>
            </p:cNvSpPr>
            <p:nvPr/>
          </p:nvSpPr>
          <p:spPr bwMode="auto">
            <a:xfrm>
              <a:off x="3095373" y="362761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54" name="Freeform 53"/>
            <p:cNvSpPr>
              <a:spLocks noEditPoints="1"/>
            </p:cNvSpPr>
            <p:nvPr/>
          </p:nvSpPr>
          <p:spPr bwMode="auto">
            <a:xfrm>
              <a:off x="2933645" y="3627619"/>
              <a:ext cx="192052" cy="345116"/>
            </a:xfrm>
            <a:custGeom>
              <a:avLst/>
              <a:gdLst>
                <a:gd name="T0" fmla="*/ 0 w 124"/>
                <a:gd name="T1" fmla="*/ 222 h 222"/>
                <a:gd name="T2" fmla="*/ 0 w 124"/>
                <a:gd name="T3" fmla="*/ 222 h 222"/>
                <a:gd name="T4" fmla="*/ 0 w 124"/>
                <a:gd name="T5" fmla="*/ 222 h 222"/>
                <a:gd name="T6" fmla="*/ 0 w 124"/>
                <a:gd name="T7" fmla="*/ 222 h 222"/>
                <a:gd name="T8" fmla="*/ 55 w 124"/>
                <a:gd name="T9" fmla="*/ 195 h 222"/>
                <a:gd name="T10" fmla="*/ 37 w 124"/>
                <a:gd name="T11" fmla="*/ 205 h 222"/>
                <a:gd name="T12" fmla="*/ 55 w 124"/>
                <a:gd name="T13" fmla="*/ 195 h 222"/>
                <a:gd name="T14" fmla="*/ 101 w 124"/>
                <a:gd name="T15" fmla="*/ 156 h 222"/>
                <a:gd name="T16" fmla="*/ 84 w 124"/>
                <a:gd name="T17" fmla="*/ 175 h 222"/>
                <a:gd name="T18" fmla="*/ 101 w 124"/>
                <a:gd name="T19" fmla="*/ 156 h 222"/>
                <a:gd name="T20" fmla="*/ 123 w 124"/>
                <a:gd name="T21" fmla="*/ 60 h 222"/>
                <a:gd name="T22" fmla="*/ 124 w 124"/>
                <a:gd name="T23" fmla="*/ 77 h 222"/>
                <a:gd name="T24" fmla="*/ 123 w 124"/>
                <a:gd name="T25" fmla="*/ 60 h 222"/>
                <a:gd name="T26" fmla="*/ 105 w 124"/>
                <a:gd name="T27" fmla="*/ 0 h 222"/>
                <a:gd name="T28" fmla="*/ 108 w 124"/>
                <a:gd name="T29" fmla="*/ 3 h 222"/>
                <a:gd name="T30" fmla="*/ 106 w 124"/>
                <a:gd name="T31" fmla="*/ 1 h 222"/>
                <a:gd name="T32" fmla="*/ 105 w 124"/>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222">
                  <a:moveTo>
                    <a:pt x="0" y="222"/>
                  </a:moveTo>
                  <a:cubicBezTo>
                    <a:pt x="0" y="222"/>
                    <a:pt x="0" y="222"/>
                    <a:pt x="0" y="222"/>
                  </a:cubicBezTo>
                  <a:cubicBezTo>
                    <a:pt x="0" y="222"/>
                    <a:pt x="0" y="222"/>
                    <a:pt x="0" y="222"/>
                  </a:cubicBezTo>
                  <a:cubicBezTo>
                    <a:pt x="0" y="222"/>
                    <a:pt x="0" y="222"/>
                    <a:pt x="0" y="222"/>
                  </a:cubicBezTo>
                  <a:moveTo>
                    <a:pt x="55" y="195"/>
                  </a:moveTo>
                  <a:cubicBezTo>
                    <a:pt x="49" y="198"/>
                    <a:pt x="43" y="202"/>
                    <a:pt x="37" y="205"/>
                  </a:cubicBezTo>
                  <a:cubicBezTo>
                    <a:pt x="43" y="202"/>
                    <a:pt x="49" y="199"/>
                    <a:pt x="55" y="195"/>
                  </a:cubicBezTo>
                  <a:moveTo>
                    <a:pt x="101" y="156"/>
                  </a:moveTo>
                  <a:cubicBezTo>
                    <a:pt x="96" y="163"/>
                    <a:pt x="90" y="169"/>
                    <a:pt x="84" y="175"/>
                  </a:cubicBezTo>
                  <a:cubicBezTo>
                    <a:pt x="90" y="169"/>
                    <a:pt x="96" y="163"/>
                    <a:pt x="101" y="156"/>
                  </a:cubicBezTo>
                  <a:moveTo>
                    <a:pt x="123" y="60"/>
                  </a:moveTo>
                  <a:cubicBezTo>
                    <a:pt x="123" y="65"/>
                    <a:pt x="124" y="71"/>
                    <a:pt x="124" y="77"/>
                  </a:cubicBezTo>
                  <a:cubicBezTo>
                    <a:pt x="124" y="72"/>
                    <a:pt x="123" y="66"/>
                    <a:pt x="123" y="60"/>
                  </a:cubicBezTo>
                  <a:moveTo>
                    <a:pt x="105" y="0"/>
                  </a:moveTo>
                  <a:cubicBezTo>
                    <a:pt x="106" y="1"/>
                    <a:pt x="107" y="2"/>
                    <a:pt x="108" y="3"/>
                  </a:cubicBezTo>
                  <a:cubicBezTo>
                    <a:pt x="107" y="2"/>
                    <a:pt x="106" y="1"/>
                    <a:pt x="106" y="1"/>
                  </a:cubicBezTo>
                  <a:cubicBezTo>
                    <a:pt x="105" y="1"/>
                    <a:pt x="105" y="0"/>
                    <a:pt x="105"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55" name="Freeform 54"/>
            <p:cNvSpPr>
              <a:spLocks/>
            </p:cNvSpPr>
            <p:nvPr/>
          </p:nvSpPr>
          <p:spPr bwMode="auto">
            <a:xfrm>
              <a:off x="2776249" y="3629063"/>
              <a:ext cx="431756" cy="464968"/>
            </a:xfrm>
            <a:custGeom>
              <a:avLst/>
              <a:gdLst>
                <a:gd name="T0" fmla="*/ 208 w 279"/>
                <a:gd name="T1" fmla="*/ 0 h 300"/>
                <a:gd name="T2" fmla="*/ 210 w 279"/>
                <a:gd name="T3" fmla="*/ 2 h 300"/>
                <a:gd name="T4" fmla="*/ 220 w 279"/>
                <a:gd name="T5" fmla="*/ 27 h 300"/>
                <a:gd name="T6" fmla="*/ 225 w 279"/>
                <a:gd name="T7" fmla="*/ 59 h 300"/>
                <a:gd name="T8" fmla="*/ 226 w 279"/>
                <a:gd name="T9" fmla="*/ 76 h 300"/>
                <a:gd name="T10" fmla="*/ 226 w 279"/>
                <a:gd name="T11" fmla="*/ 77 h 300"/>
                <a:gd name="T12" fmla="*/ 203 w 279"/>
                <a:gd name="T13" fmla="*/ 155 h 300"/>
                <a:gd name="T14" fmla="*/ 186 w 279"/>
                <a:gd name="T15" fmla="*/ 174 h 300"/>
                <a:gd name="T16" fmla="*/ 167 w 279"/>
                <a:gd name="T17" fmla="*/ 188 h 300"/>
                <a:gd name="T18" fmla="*/ 157 w 279"/>
                <a:gd name="T19" fmla="*/ 194 h 300"/>
                <a:gd name="T20" fmla="*/ 139 w 279"/>
                <a:gd name="T21" fmla="*/ 204 h 300"/>
                <a:gd name="T22" fmla="*/ 102 w 279"/>
                <a:gd name="T23" fmla="*/ 221 h 300"/>
                <a:gd name="T24" fmla="*/ 102 w 279"/>
                <a:gd name="T25" fmla="*/ 221 h 300"/>
                <a:gd name="T26" fmla="*/ 102 w 279"/>
                <a:gd name="T27" fmla="*/ 221 h 300"/>
                <a:gd name="T28" fmla="*/ 58 w 279"/>
                <a:gd name="T29" fmla="*/ 239 h 300"/>
                <a:gd name="T30" fmla="*/ 0 w 279"/>
                <a:gd name="T31" fmla="*/ 262 h 300"/>
                <a:gd name="T32" fmla="*/ 11 w 279"/>
                <a:gd name="T33" fmla="*/ 300 h 300"/>
                <a:gd name="T34" fmla="*/ 136 w 279"/>
                <a:gd name="T35" fmla="*/ 245 h 300"/>
                <a:gd name="T36" fmla="*/ 224 w 279"/>
                <a:gd name="T37" fmla="*/ 21 h 300"/>
                <a:gd name="T38" fmla="*/ 208 w 279"/>
                <a:gd name="T3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9" h="300">
                  <a:moveTo>
                    <a:pt x="208" y="0"/>
                  </a:moveTo>
                  <a:cubicBezTo>
                    <a:pt x="208" y="0"/>
                    <a:pt x="209" y="1"/>
                    <a:pt x="210" y="2"/>
                  </a:cubicBezTo>
                  <a:cubicBezTo>
                    <a:pt x="213" y="5"/>
                    <a:pt x="217" y="12"/>
                    <a:pt x="220" y="27"/>
                  </a:cubicBezTo>
                  <a:cubicBezTo>
                    <a:pt x="222" y="38"/>
                    <a:pt x="224" y="48"/>
                    <a:pt x="225" y="59"/>
                  </a:cubicBezTo>
                  <a:cubicBezTo>
                    <a:pt x="225" y="65"/>
                    <a:pt x="226" y="71"/>
                    <a:pt x="226" y="76"/>
                  </a:cubicBezTo>
                  <a:cubicBezTo>
                    <a:pt x="226" y="77"/>
                    <a:pt x="226" y="77"/>
                    <a:pt x="226" y="77"/>
                  </a:cubicBezTo>
                  <a:cubicBezTo>
                    <a:pt x="227" y="108"/>
                    <a:pt x="219" y="134"/>
                    <a:pt x="203" y="155"/>
                  </a:cubicBezTo>
                  <a:cubicBezTo>
                    <a:pt x="198" y="162"/>
                    <a:pt x="192" y="168"/>
                    <a:pt x="186" y="174"/>
                  </a:cubicBezTo>
                  <a:cubicBezTo>
                    <a:pt x="180" y="179"/>
                    <a:pt x="174" y="184"/>
                    <a:pt x="167" y="188"/>
                  </a:cubicBezTo>
                  <a:cubicBezTo>
                    <a:pt x="164" y="190"/>
                    <a:pt x="160" y="192"/>
                    <a:pt x="157" y="194"/>
                  </a:cubicBezTo>
                  <a:cubicBezTo>
                    <a:pt x="151" y="198"/>
                    <a:pt x="145" y="201"/>
                    <a:pt x="139" y="204"/>
                  </a:cubicBezTo>
                  <a:cubicBezTo>
                    <a:pt x="127" y="210"/>
                    <a:pt x="115" y="215"/>
                    <a:pt x="102" y="221"/>
                  </a:cubicBezTo>
                  <a:cubicBezTo>
                    <a:pt x="102" y="221"/>
                    <a:pt x="102" y="221"/>
                    <a:pt x="102" y="221"/>
                  </a:cubicBezTo>
                  <a:cubicBezTo>
                    <a:pt x="102" y="221"/>
                    <a:pt x="102" y="221"/>
                    <a:pt x="102" y="221"/>
                  </a:cubicBezTo>
                  <a:cubicBezTo>
                    <a:pt x="87" y="227"/>
                    <a:pt x="72" y="233"/>
                    <a:pt x="58" y="239"/>
                  </a:cubicBezTo>
                  <a:cubicBezTo>
                    <a:pt x="24" y="253"/>
                    <a:pt x="0" y="262"/>
                    <a:pt x="0" y="262"/>
                  </a:cubicBezTo>
                  <a:cubicBezTo>
                    <a:pt x="11" y="300"/>
                    <a:pt x="11" y="300"/>
                    <a:pt x="11" y="300"/>
                  </a:cubicBezTo>
                  <a:cubicBezTo>
                    <a:pt x="136" y="245"/>
                    <a:pt x="136" y="245"/>
                    <a:pt x="136" y="245"/>
                  </a:cubicBezTo>
                  <a:cubicBezTo>
                    <a:pt x="279" y="175"/>
                    <a:pt x="237" y="59"/>
                    <a:pt x="224" y="21"/>
                  </a:cubicBezTo>
                  <a:cubicBezTo>
                    <a:pt x="218" y="6"/>
                    <a:pt x="211" y="1"/>
                    <a:pt x="208" y="0"/>
                  </a:cubicBezTo>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56" name="Freeform 55"/>
            <p:cNvSpPr>
              <a:spLocks/>
            </p:cNvSpPr>
            <p:nvPr/>
          </p:nvSpPr>
          <p:spPr bwMode="auto">
            <a:xfrm>
              <a:off x="2890325" y="3644947"/>
              <a:ext cx="218044" cy="223820"/>
            </a:xfrm>
            <a:custGeom>
              <a:avLst/>
              <a:gdLst>
                <a:gd name="T0" fmla="*/ 0 w 141"/>
                <a:gd name="T1" fmla="*/ 44 h 144"/>
                <a:gd name="T2" fmla="*/ 111 w 141"/>
                <a:gd name="T3" fmla="*/ 0 h 144"/>
                <a:gd name="T4" fmla="*/ 60 w 141"/>
                <a:gd name="T5" fmla="*/ 141 h 144"/>
                <a:gd name="T6" fmla="*/ 47 w 141"/>
                <a:gd name="T7" fmla="*/ 142 h 144"/>
                <a:gd name="T8" fmla="*/ 38 w 141"/>
                <a:gd name="T9" fmla="*/ 132 h 144"/>
                <a:gd name="T10" fmla="*/ 0 w 141"/>
                <a:gd name="T11" fmla="*/ 44 h 144"/>
              </a:gdLst>
              <a:ahLst/>
              <a:cxnLst>
                <a:cxn ang="0">
                  <a:pos x="T0" y="T1"/>
                </a:cxn>
                <a:cxn ang="0">
                  <a:pos x="T2" y="T3"/>
                </a:cxn>
                <a:cxn ang="0">
                  <a:pos x="T4" y="T5"/>
                </a:cxn>
                <a:cxn ang="0">
                  <a:pos x="T6" y="T7"/>
                </a:cxn>
                <a:cxn ang="0">
                  <a:pos x="T8" y="T9"/>
                </a:cxn>
                <a:cxn ang="0">
                  <a:pos x="T10" y="T11"/>
                </a:cxn>
              </a:cxnLst>
              <a:rect l="0" t="0" r="r" b="b"/>
              <a:pathLst>
                <a:path w="141" h="144">
                  <a:moveTo>
                    <a:pt x="0" y="44"/>
                  </a:moveTo>
                  <a:cubicBezTo>
                    <a:pt x="111" y="0"/>
                    <a:pt x="111" y="0"/>
                    <a:pt x="111" y="0"/>
                  </a:cubicBezTo>
                  <a:cubicBezTo>
                    <a:pt x="141" y="87"/>
                    <a:pt x="103" y="120"/>
                    <a:pt x="60" y="141"/>
                  </a:cubicBezTo>
                  <a:cubicBezTo>
                    <a:pt x="60" y="141"/>
                    <a:pt x="53" y="144"/>
                    <a:pt x="47" y="142"/>
                  </a:cubicBezTo>
                  <a:cubicBezTo>
                    <a:pt x="41" y="141"/>
                    <a:pt x="38" y="132"/>
                    <a:pt x="38" y="132"/>
                  </a:cubicBezTo>
                  <a:lnTo>
                    <a:pt x="0"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57" name="Freeform 56"/>
            <p:cNvSpPr>
              <a:spLocks/>
            </p:cNvSpPr>
            <p:nvPr/>
          </p:nvSpPr>
          <p:spPr bwMode="auto">
            <a:xfrm>
              <a:off x="3863581" y="4304855"/>
              <a:ext cx="105412" cy="202160"/>
            </a:xfrm>
            <a:custGeom>
              <a:avLst/>
              <a:gdLst>
                <a:gd name="T0" fmla="*/ 20 w 68"/>
                <a:gd name="T1" fmla="*/ 0 h 130"/>
                <a:gd name="T2" fmla="*/ 0 w 68"/>
                <a:gd name="T3" fmla="*/ 0 h 130"/>
                <a:gd name="T4" fmla="*/ 12 w 68"/>
                <a:gd name="T5" fmla="*/ 130 h 130"/>
                <a:gd name="T6" fmla="*/ 18 w 68"/>
                <a:gd name="T7" fmla="*/ 130 h 130"/>
                <a:gd name="T8" fmla="*/ 65 w 68"/>
                <a:gd name="T9" fmla="*/ 62 h 130"/>
                <a:gd name="T10" fmla="*/ 20 w 68"/>
                <a:gd name="T11" fmla="*/ 0 h 130"/>
              </a:gdLst>
              <a:ahLst/>
              <a:cxnLst>
                <a:cxn ang="0">
                  <a:pos x="T0" y="T1"/>
                </a:cxn>
                <a:cxn ang="0">
                  <a:pos x="T2" y="T3"/>
                </a:cxn>
                <a:cxn ang="0">
                  <a:pos x="T4" y="T5"/>
                </a:cxn>
                <a:cxn ang="0">
                  <a:pos x="T6" y="T7"/>
                </a:cxn>
                <a:cxn ang="0">
                  <a:pos x="T8" y="T9"/>
                </a:cxn>
                <a:cxn ang="0">
                  <a:pos x="T10" y="T11"/>
                </a:cxn>
              </a:cxnLst>
              <a:rect l="0" t="0" r="r" b="b"/>
              <a:pathLst>
                <a:path w="68" h="130">
                  <a:moveTo>
                    <a:pt x="20" y="0"/>
                  </a:moveTo>
                  <a:cubicBezTo>
                    <a:pt x="0" y="0"/>
                    <a:pt x="0" y="0"/>
                    <a:pt x="0" y="0"/>
                  </a:cubicBezTo>
                  <a:cubicBezTo>
                    <a:pt x="3" y="44"/>
                    <a:pt x="7" y="90"/>
                    <a:pt x="12" y="130"/>
                  </a:cubicBezTo>
                  <a:cubicBezTo>
                    <a:pt x="18" y="130"/>
                    <a:pt x="18" y="130"/>
                    <a:pt x="18" y="130"/>
                  </a:cubicBezTo>
                  <a:cubicBezTo>
                    <a:pt x="18" y="130"/>
                    <a:pt x="62" y="127"/>
                    <a:pt x="65" y="62"/>
                  </a:cubicBezTo>
                  <a:cubicBezTo>
                    <a:pt x="68" y="0"/>
                    <a:pt x="20" y="0"/>
                    <a:pt x="20" y="0"/>
                  </a:cubicBezTo>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58" name="Freeform 57"/>
            <p:cNvSpPr>
              <a:spLocks/>
            </p:cNvSpPr>
            <p:nvPr/>
          </p:nvSpPr>
          <p:spPr bwMode="auto">
            <a:xfrm>
              <a:off x="3605105" y="4310631"/>
              <a:ext cx="79420" cy="200716"/>
            </a:xfrm>
            <a:custGeom>
              <a:avLst/>
              <a:gdLst>
                <a:gd name="T0" fmla="*/ 20 w 55"/>
                <a:gd name="T1" fmla="*/ 0 h 139"/>
                <a:gd name="T2" fmla="*/ 0 w 55"/>
                <a:gd name="T3" fmla="*/ 0 h 139"/>
                <a:gd name="T4" fmla="*/ 33 w 55"/>
                <a:gd name="T5" fmla="*/ 139 h 139"/>
                <a:gd name="T6" fmla="*/ 55 w 55"/>
                <a:gd name="T7" fmla="*/ 138 h 139"/>
                <a:gd name="T8" fmla="*/ 20 w 55"/>
                <a:gd name="T9" fmla="*/ 0 h 139"/>
              </a:gdLst>
              <a:ahLst/>
              <a:cxnLst>
                <a:cxn ang="0">
                  <a:pos x="T0" y="T1"/>
                </a:cxn>
                <a:cxn ang="0">
                  <a:pos x="T2" y="T3"/>
                </a:cxn>
                <a:cxn ang="0">
                  <a:pos x="T4" y="T5"/>
                </a:cxn>
                <a:cxn ang="0">
                  <a:pos x="T6" y="T7"/>
                </a:cxn>
                <a:cxn ang="0">
                  <a:pos x="T8" y="T9"/>
                </a:cxn>
              </a:cxnLst>
              <a:rect l="0" t="0" r="r" b="b"/>
              <a:pathLst>
                <a:path w="55" h="139">
                  <a:moveTo>
                    <a:pt x="20" y="0"/>
                  </a:moveTo>
                  <a:lnTo>
                    <a:pt x="0" y="0"/>
                  </a:lnTo>
                  <a:lnTo>
                    <a:pt x="33" y="139"/>
                  </a:lnTo>
                  <a:lnTo>
                    <a:pt x="55" y="138"/>
                  </a:lnTo>
                  <a:lnTo>
                    <a:pt x="20" y="0"/>
                  </a:lnTo>
                  <a:close/>
                </a:path>
              </a:pathLst>
            </a:custGeom>
            <a:solidFill>
              <a:srgbClr val="264E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59" name="Freeform 58"/>
            <p:cNvSpPr>
              <a:spLocks/>
            </p:cNvSpPr>
            <p:nvPr/>
          </p:nvSpPr>
          <p:spPr bwMode="auto">
            <a:xfrm>
              <a:off x="3605105" y="4310631"/>
              <a:ext cx="79420" cy="200716"/>
            </a:xfrm>
            <a:custGeom>
              <a:avLst/>
              <a:gdLst>
                <a:gd name="T0" fmla="*/ 20 w 55"/>
                <a:gd name="T1" fmla="*/ 0 h 139"/>
                <a:gd name="T2" fmla="*/ 0 w 55"/>
                <a:gd name="T3" fmla="*/ 0 h 139"/>
                <a:gd name="T4" fmla="*/ 33 w 55"/>
                <a:gd name="T5" fmla="*/ 139 h 139"/>
                <a:gd name="T6" fmla="*/ 55 w 55"/>
                <a:gd name="T7" fmla="*/ 138 h 139"/>
                <a:gd name="T8" fmla="*/ 20 w 55"/>
                <a:gd name="T9" fmla="*/ 0 h 139"/>
              </a:gdLst>
              <a:ahLst/>
              <a:cxnLst>
                <a:cxn ang="0">
                  <a:pos x="T0" y="T1"/>
                </a:cxn>
                <a:cxn ang="0">
                  <a:pos x="T2" y="T3"/>
                </a:cxn>
                <a:cxn ang="0">
                  <a:pos x="T4" y="T5"/>
                </a:cxn>
                <a:cxn ang="0">
                  <a:pos x="T6" y="T7"/>
                </a:cxn>
                <a:cxn ang="0">
                  <a:pos x="T8" y="T9"/>
                </a:cxn>
              </a:cxnLst>
              <a:rect l="0" t="0" r="r" b="b"/>
              <a:pathLst>
                <a:path w="55" h="139">
                  <a:moveTo>
                    <a:pt x="20" y="0"/>
                  </a:moveTo>
                  <a:lnTo>
                    <a:pt x="0" y="0"/>
                  </a:lnTo>
                  <a:lnTo>
                    <a:pt x="33" y="139"/>
                  </a:lnTo>
                  <a:lnTo>
                    <a:pt x="55" y="138"/>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60" name="Freeform 59"/>
            <p:cNvSpPr>
              <a:spLocks noEditPoints="1"/>
            </p:cNvSpPr>
            <p:nvPr/>
          </p:nvSpPr>
          <p:spPr bwMode="auto">
            <a:xfrm>
              <a:off x="3502581" y="4304855"/>
              <a:ext cx="379772" cy="206492"/>
            </a:xfrm>
            <a:custGeom>
              <a:avLst/>
              <a:gdLst>
                <a:gd name="T0" fmla="*/ 66 w 245"/>
                <a:gd name="T1" fmla="*/ 3 h 133"/>
                <a:gd name="T2" fmla="*/ 63 w 245"/>
                <a:gd name="T3" fmla="*/ 3 h 133"/>
                <a:gd name="T4" fmla="*/ 3 w 245"/>
                <a:gd name="T5" fmla="*/ 71 h 133"/>
                <a:gd name="T6" fmla="*/ 60 w 245"/>
                <a:gd name="T7" fmla="*/ 133 h 133"/>
                <a:gd name="T8" fmla="*/ 61 w 245"/>
                <a:gd name="T9" fmla="*/ 133 h 133"/>
                <a:gd name="T10" fmla="*/ 97 w 245"/>
                <a:gd name="T11" fmla="*/ 133 h 133"/>
                <a:gd name="T12" fmla="*/ 66 w 245"/>
                <a:gd name="T13" fmla="*/ 3 h 133"/>
                <a:gd name="T14" fmla="*/ 233 w 245"/>
                <a:gd name="T15" fmla="*/ 0 h 133"/>
                <a:gd name="T16" fmla="*/ 85 w 245"/>
                <a:gd name="T17" fmla="*/ 3 h 133"/>
                <a:gd name="T18" fmla="*/ 117 w 245"/>
                <a:gd name="T19" fmla="*/ 132 h 133"/>
                <a:gd name="T20" fmla="*/ 245 w 245"/>
                <a:gd name="T21" fmla="*/ 130 h 133"/>
                <a:gd name="T22" fmla="*/ 233 w 245"/>
                <a:gd name="T23"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133">
                  <a:moveTo>
                    <a:pt x="66" y="3"/>
                  </a:moveTo>
                  <a:cubicBezTo>
                    <a:pt x="63" y="3"/>
                    <a:pt x="63" y="3"/>
                    <a:pt x="63" y="3"/>
                  </a:cubicBezTo>
                  <a:cubicBezTo>
                    <a:pt x="63" y="3"/>
                    <a:pt x="5" y="6"/>
                    <a:pt x="3" y="71"/>
                  </a:cubicBezTo>
                  <a:cubicBezTo>
                    <a:pt x="0" y="131"/>
                    <a:pt x="52" y="133"/>
                    <a:pt x="60" y="133"/>
                  </a:cubicBezTo>
                  <a:cubicBezTo>
                    <a:pt x="60" y="133"/>
                    <a:pt x="61" y="133"/>
                    <a:pt x="61" y="133"/>
                  </a:cubicBezTo>
                  <a:cubicBezTo>
                    <a:pt x="97" y="133"/>
                    <a:pt x="97" y="133"/>
                    <a:pt x="97" y="133"/>
                  </a:cubicBezTo>
                  <a:cubicBezTo>
                    <a:pt x="66" y="3"/>
                    <a:pt x="66" y="3"/>
                    <a:pt x="66" y="3"/>
                  </a:cubicBezTo>
                  <a:moveTo>
                    <a:pt x="233" y="0"/>
                  </a:moveTo>
                  <a:cubicBezTo>
                    <a:pt x="85" y="3"/>
                    <a:pt x="85" y="3"/>
                    <a:pt x="85" y="3"/>
                  </a:cubicBezTo>
                  <a:cubicBezTo>
                    <a:pt x="117" y="132"/>
                    <a:pt x="117" y="132"/>
                    <a:pt x="117" y="132"/>
                  </a:cubicBezTo>
                  <a:cubicBezTo>
                    <a:pt x="245" y="130"/>
                    <a:pt x="245" y="130"/>
                    <a:pt x="245" y="130"/>
                  </a:cubicBezTo>
                  <a:cubicBezTo>
                    <a:pt x="240" y="90"/>
                    <a:pt x="236" y="44"/>
                    <a:pt x="233" y="0"/>
                  </a:cubicBezTo>
                </a:path>
              </a:pathLst>
            </a:custGeom>
            <a:solidFill>
              <a:srgbClr val="4648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61" name="Freeform 60"/>
            <p:cNvSpPr>
              <a:spLocks/>
            </p:cNvSpPr>
            <p:nvPr/>
          </p:nvSpPr>
          <p:spPr bwMode="auto">
            <a:xfrm>
              <a:off x="3885241" y="4535894"/>
              <a:ext cx="56316" cy="168948"/>
            </a:xfrm>
            <a:custGeom>
              <a:avLst/>
              <a:gdLst>
                <a:gd name="T0" fmla="*/ 0 w 36"/>
                <a:gd name="T1" fmla="*/ 0 h 109"/>
                <a:gd name="T2" fmla="*/ 14 w 36"/>
                <a:gd name="T3" fmla="*/ 103 h 109"/>
                <a:gd name="T4" fmla="*/ 15 w 36"/>
                <a:gd name="T5" fmla="*/ 109 h 109"/>
                <a:gd name="T6" fmla="*/ 35 w 36"/>
                <a:gd name="T7" fmla="*/ 59 h 109"/>
                <a:gd name="T8" fmla="*/ 0 w 36"/>
                <a:gd name="T9" fmla="*/ 0 h 109"/>
              </a:gdLst>
              <a:ahLst/>
              <a:cxnLst>
                <a:cxn ang="0">
                  <a:pos x="T0" y="T1"/>
                </a:cxn>
                <a:cxn ang="0">
                  <a:pos x="T2" y="T3"/>
                </a:cxn>
                <a:cxn ang="0">
                  <a:pos x="T4" y="T5"/>
                </a:cxn>
                <a:cxn ang="0">
                  <a:pos x="T6" y="T7"/>
                </a:cxn>
                <a:cxn ang="0">
                  <a:pos x="T8" y="T9"/>
                </a:cxn>
              </a:cxnLst>
              <a:rect l="0" t="0" r="r" b="b"/>
              <a:pathLst>
                <a:path w="36" h="109">
                  <a:moveTo>
                    <a:pt x="0" y="0"/>
                  </a:moveTo>
                  <a:cubicBezTo>
                    <a:pt x="7" y="60"/>
                    <a:pt x="14" y="103"/>
                    <a:pt x="14" y="103"/>
                  </a:cubicBezTo>
                  <a:cubicBezTo>
                    <a:pt x="14" y="103"/>
                    <a:pt x="15" y="105"/>
                    <a:pt x="15" y="109"/>
                  </a:cubicBezTo>
                  <a:cubicBezTo>
                    <a:pt x="26" y="98"/>
                    <a:pt x="36" y="83"/>
                    <a:pt x="35" y="59"/>
                  </a:cubicBezTo>
                  <a:cubicBezTo>
                    <a:pt x="34" y="18"/>
                    <a:pt x="13" y="5"/>
                    <a:pt x="0" y="0"/>
                  </a:cubicBezTo>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62" name="Freeform 61"/>
            <p:cNvSpPr>
              <a:spLocks noEditPoints="1"/>
            </p:cNvSpPr>
            <p:nvPr/>
          </p:nvSpPr>
          <p:spPr bwMode="auto">
            <a:xfrm>
              <a:off x="3480921" y="4535894"/>
              <a:ext cx="257032" cy="196384"/>
            </a:xfrm>
            <a:custGeom>
              <a:avLst/>
              <a:gdLst>
                <a:gd name="T0" fmla="*/ 2 w 166"/>
                <a:gd name="T1" fmla="*/ 52 h 126"/>
                <a:gd name="T2" fmla="*/ 1 w 166"/>
                <a:gd name="T3" fmla="*/ 67 h 126"/>
                <a:gd name="T4" fmla="*/ 17 w 166"/>
                <a:gd name="T5" fmla="*/ 113 h 126"/>
                <a:gd name="T6" fmla="*/ 2 w 166"/>
                <a:gd name="T7" fmla="*/ 52 h 126"/>
                <a:gd name="T8" fmla="*/ 135 w 166"/>
                <a:gd name="T9" fmla="*/ 0 h 126"/>
                <a:gd name="T10" fmla="*/ 115 w 166"/>
                <a:gd name="T11" fmla="*/ 0 h 126"/>
                <a:gd name="T12" fmla="*/ 146 w 166"/>
                <a:gd name="T13" fmla="*/ 126 h 126"/>
                <a:gd name="T14" fmla="*/ 166 w 166"/>
                <a:gd name="T15" fmla="*/ 126 h 126"/>
                <a:gd name="T16" fmla="*/ 135 w 166"/>
                <a:gd name="T1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26">
                  <a:moveTo>
                    <a:pt x="2" y="52"/>
                  </a:moveTo>
                  <a:cubicBezTo>
                    <a:pt x="1" y="56"/>
                    <a:pt x="1" y="62"/>
                    <a:pt x="1" y="67"/>
                  </a:cubicBezTo>
                  <a:cubicBezTo>
                    <a:pt x="0" y="90"/>
                    <a:pt x="8" y="104"/>
                    <a:pt x="17" y="113"/>
                  </a:cubicBezTo>
                  <a:cubicBezTo>
                    <a:pt x="2" y="52"/>
                    <a:pt x="2" y="52"/>
                    <a:pt x="2" y="52"/>
                  </a:cubicBezTo>
                  <a:moveTo>
                    <a:pt x="135" y="0"/>
                  </a:moveTo>
                  <a:cubicBezTo>
                    <a:pt x="115" y="0"/>
                    <a:pt x="115" y="0"/>
                    <a:pt x="115" y="0"/>
                  </a:cubicBezTo>
                  <a:cubicBezTo>
                    <a:pt x="146" y="126"/>
                    <a:pt x="146" y="126"/>
                    <a:pt x="146" y="126"/>
                  </a:cubicBezTo>
                  <a:cubicBezTo>
                    <a:pt x="166" y="126"/>
                    <a:pt x="166" y="126"/>
                    <a:pt x="166" y="126"/>
                  </a:cubicBezTo>
                  <a:cubicBezTo>
                    <a:pt x="135" y="0"/>
                    <a:pt x="135" y="0"/>
                    <a:pt x="135" y="0"/>
                  </a:cubicBezTo>
                </a:path>
              </a:pathLst>
            </a:custGeom>
            <a:solidFill>
              <a:srgbClr val="264E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63" name="Freeform 62"/>
            <p:cNvSpPr>
              <a:spLocks noEditPoints="1"/>
            </p:cNvSpPr>
            <p:nvPr/>
          </p:nvSpPr>
          <p:spPr bwMode="auto">
            <a:xfrm>
              <a:off x="3483809" y="4533006"/>
              <a:ext cx="424536" cy="202160"/>
            </a:xfrm>
            <a:custGeom>
              <a:avLst/>
              <a:gdLst>
                <a:gd name="T0" fmla="*/ 113 w 274"/>
                <a:gd name="T1" fmla="*/ 2 h 130"/>
                <a:gd name="T2" fmla="*/ 59 w 274"/>
                <a:gd name="T3" fmla="*/ 3 h 130"/>
                <a:gd name="T4" fmla="*/ 0 w 274"/>
                <a:gd name="T5" fmla="*/ 54 h 130"/>
                <a:gd name="T6" fmla="*/ 15 w 274"/>
                <a:gd name="T7" fmla="*/ 115 h 130"/>
                <a:gd name="T8" fmla="*/ 56 w 274"/>
                <a:gd name="T9" fmla="*/ 130 h 130"/>
                <a:gd name="T10" fmla="*/ 57 w 274"/>
                <a:gd name="T11" fmla="*/ 130 h 130"/>
                <a:gd name="T12" fmla="*/ 144 w 274"/>
                <a:gd name="T13" fmla="*/ 128 h 130"/>
                <a:gd name="T14" fmla="*/ 113 w 274"/>
                <a:gd name="T15" fmla="*/ 2 h 130"/>
                <a:gd name="T16" fmla="*/ 249 w 274"/>
                <a:gd name="T17" fmla="*/ 0 h 130"/>
                <a:gd name="T18" fmla="*/ 133 w 274"/>
                <a:gd name="T19" fmla="*/ 2 h 130"/>
                <a:gd name="T20" fmla="*/ 164 w 274"/>
                <a:gd name="T21" fmla="*/ 128 h 130"/>
                <a:gd name="T22" fmla="*/ 247 w 274"/>
                <a:gd name="T23" fmla="*/ 127 h 130"/>
                <a:gd name="T24" fmla="*/ 274 w 274"/>
                <a:gd name="T25" fmla="*/ 111 h 130"/>
                <a:gd name="T26" fmla="*/ 273 w 274"/>
                <a:gd name="T27" fmla="*/ 105 h 130"/>
                <a:gd name="T28" fmla="*/ 259 w 274"/>
                <a:gd name="T29" fmla="*/ 2 h 130"/>
                <a:gd name="T30" fmla="*/ 249 w 274"/>
                <a:gd name="T3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4" h="130">
                  <a:moveTo>
                    <a:pt x="113" y="2"/>
                  </a:moveTo>
                  <a:cubicBezTo>
                    <a:pt x="59" y="3"/>
                    <a:pt x="59" y="3"/>
                    <a:pt x="59" y="3"/>
                  </a:cubicBezTo>
                  <a:cubicBezTo>
                    <a:pt x="59" y="3"/>
                    <a:pt x="10" y="8"/>
                    <a:pt x="0" y="54"/>
                  </a:cubicBezTo>
                  <a:cubicBezTo>
                    <a:pt x="15" y="115"/>
                    <a:pt x="15" y="115"/>
                    <a:pt x="15" y="115"/>
                  </a:cubicBezTo>
                  <a:cubicBezTo>
                    <a:pt x="30" y="129"/>
                    <a:pt x="52" y="130"/>
                    <a:pt x="56" y="130"/>
                  </a:cubicBezTo>
                  <a:cubicBezTo>
                    <a:pt x="56" y="130"/>
                    <a:pt x="57" y="130"/>
                    <a:pt x="57" y="130"/>
                  </a:cubicBezTo>
                  <a:cubicBezTo>
                    <a:pt x="144" y="128"/>
                    <a:pt x="144" y="128"/>
                    <a:pt x="144" y="128"/>
                  </a:cubicBezTo>
                  <a:cubicBezTo>
                    <a:pt x="113" y="2"/>
                    <a:pt x="113" y="2"/>
                    <a:pt x="113" y="2"/>
                  </a:cubicBezTo>
                  <a:moveTo>
                    <a:pt x="249" y="0"/>
                  </a:moveTo>
                  <a:cubicBezTo>
                    <a:pt x="133" y="2"/>
                    <a:pt x="133" y="2"/>
                    <a:pt x="133" y="2"/>
                  </a:cubicBezTo>
                  <a:cubicBezTo>
                    <a:pt x="164" y="128"/>
                    <a:pt x="164" y="128"/>
                    <a:pt x="164" y="128"/>
                  </a:cubicBezTo>
                  <a:cubicBezTo>
                    <a:pt x="247" y="127"/>
                    <a:pt x="247" y="127"/>
                    <a:pt x="247" y="127"/>
                  </a:cubicBezTo>
                  <a:cubicBezTo>
                    <a:pt x="247" y="127"/>
                    <a:pt x="261" y="123"/>
                    <a:pt x="274" y="111"/>
                  </a:cubicBezTo>
                  <a:cubicBezTo>
                    <a:pt x="274" y="107"/>
                    <a:pt x="273" y="105"/>
                    <a:pt x="273" y="105"/>
                  </a:cubicBezTo>
                  <a:cubicBezTo>
                    <a:pt x="273" y="105"/>
                    <a:pt x="266" y="62"/>
                    <a:pt x="259" y="2"/>
                  </a:cubicBezTo>
                  <a:cubicBezTo>
                    <a:pt x="253" y="0"/>
                    <a:pt x="249" y="0"/>
                    <a:pt x="249" y="0"/>
                  </a:cubicBezTo>
                </a:path>
              </a:pathLst>
            </a:custGeom>
            <a:solidFill>
              <a:srgbClr val="4648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64" name="Freeform 63"/>
            <p:cNvSpPr>
              <a:spLocks/>
            </p:cNvSpPr>
            <p:nvPr/>
          </p:nvSpPr>
          <p:spPr bwMode="auto">
            <a:xfrm>
              <a:off x="3886685" y="3849995"/>
              <a:ext cx="160284" cy="193496"/>
            </a:xfrm>
            <a:custGeom>
              <a:avLst/>
              <a:gdLst>
                <a:gd name="T0" fmla="*/ 81 w 103"/>
                <a:gd name="T1" fmla="*/ 0 h 125"/>
                <a:gd name="T2" fmla="*/ 0 w 103"/>
                <a:gd name="T3" fmla="*/ 125 h 125"/>
                <a:gd name="T4" fmla="*/ 53 w 103"/>
                <a:gd name="T5" fmla="*/ 124 h 125"/>
                <a:gd name="T6" fmla="*/ 103 w 103"/>
                <a:gd name="T7" fmla="*/ 51 h 125"/>
                <a:gd name="T8" fmla="*/ 81 w 103"/>
                <a:gd name="T9" fmla="*/ 0 h 125"/>
              </a:gdLst>
              <a:ahLst/>
              <a:cxnLst>
                <a:cxn ang="0">
                  <a:pos x="T0" y="T1"/>
                </a:cxn>
                <a:cxn ang="0">
                  <a:pos x="T2" y="T3"/>
                </a:cxn>
                <a:cxn ang="0">
                  <a:pos x="T4" y="T5"/>
                </a:cxn>
                <a:cxn ang="0">
                  <a:pos x="T6" y="T7"/>
                </a:cxn>
                <a:cxn ang="0">
                  <a:pos x="T8" y="T9"/>
                </a:cxn>
              </a:cxnLst>
              <a:rect l="0" t="0" r="r" b="b"/>
              <a:pathLst>
                <a:path w="103" h="125">
                  <a:moveTo>
                    <a:pt x="81" y="0"/>
                  </a:moveTo>
                  <a:cubicBezTo>
                    <a:pt x="56" y="26"/>
                    <a:pt x="20" y="71"/>
                    <a:pt x="0" y="125"/>
                  </a:cubicBezTo>
                  <a:cubicBezTo>
                    <a:pt x="53" y="124"/>
                    <a:pt x="53" y="124"/>
                    <a:pt x="53" y="124"/>
                  </a:cubicBezTo>
                  <a:cubicBezTo>
                    <a:pt x="53" y="124"/>
                    <a:pt x="103" y="113"/>
                    <a:pt x="103" y="51"/>
                  </a:cubicBezTo>
                  <a:cubicBezTo>
                    <a:pt x="103" y="25"/>
                    <a:pt x="92" y="9"/>
                    <a:pt x="81" y="0"/>
                  </a:cubicBezTo>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65" name="Freeform 64"/>
            <p:cNvSpPr>
              <a:spLocks/>
            </p:cNvSpPr>
            <p:nvPr/>
          </p:nvSpPr>
          <p:spPr bwMode="auto">
            <a:xfrm>
              <a:off x="3577669" y="3829779"/>
              <a:ext cx="434644" cy="218044"/>
            </a:xfrm>
            <a:custGeom>
              <a:avLst/>
              <a:gdLst>
                <a:gd name="T0" fmla="*/ 255 w 281"/>
                <a:gd name="T1" fmla="*/ 0 h 141"/>
                <a:gd name="T2" fmla="*/ 66 w 281"/>
                <a:gd name="T3" fmla="*/ 3 h 141"/>
                <a:gd name="T4" fmla="*/ 5 w 281"/>
                <a:gd name="T5" fmla="*/ 75 h 141"/>
                <a:gd name="T6" fmla="*/ 63 w 281"/>
                <a:gd name="T7" fmla="*/ 141 h 141"/>
                <a:gd name="T8" fmla="*/ 200 w 281"/>
                <a:gd name="T9" fmla="*/ 138 h 141"/>
                <a:gd name="T10" fmla="*/ 281 w 281"/>
                <a:gd name="T11" fmla="*/ 13 h 141"/>
                <a:gd name="T12" fmla="*/ 255 w 281"/>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281" h="141">
                  <a:moveTo>
                    <a:pt x="255" y="0"/>
                  </a:moveTo>
                  <a:cubicBezTo>
                    <a:pt x="66" y="3"/>
                    <a:pt x="66" y="3"/>
                    <a:pt x="66" y="3"/>
                  </a:cubicBezTo>
                  <a:cubicBezTo>
                    <a:pt x="66" y="3"/>
                    <a:pt x="10" y="8"/>
                    <a:pt x="5" y="75"/>
                  </a:cubicBezTo>
                  <a:cubicBezTo>
                    <a:pt x="0" y="139"/>
                    <a:pt x="63" y="141"/>
                    <a:pt x="63" y="141"/>
                  </a:cubicBezTo>
                  <a:cubicBezTo>
                    <a:pt x="200" y="138"/>
                    <a:pt x="200" y="138"/>
                    <a:pt x="200" y="138"/>
                  </a:cubicBezTo>
                  <a:cubicBezTo>
                    <a:pt x="220" y="84"/>
                    <a:pt x="256" y="39"/>
                    <a:pt x="281" y="13"/>
                  </a:cubicBezTo>
                  <a:cubicBezTo>
                    <a:pt x="269" y="2"/>
                    <a:pt x="255" y="0"/>
                    <a:pt x="255" y="0"/>
                  </a:cubicBezTo>
                </a:path>
              </a:pathLst>
            </a:custGeom>
            <a:solidFill>
              <a:srgbClr val="4648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66" name="Freeform 65"/>
            <p:cNvSpPr>
              <a:spLocks/>
            </p:cNvSpPr>
            <p:nvPr/>
          </p:nvSpPr>
          <p:spPr bwMode="auto">
            <a:xfrm>
              <a:off x="3860693" y="4068039"/>
              <a:ext cx="121296" cy="213712"/>
            </a:xfrm>
            <a:custGeom>
              <a:avLst/>
              <a:gdLst>
                <a:gd name="T0" fmla="*/ 30 w 78"/>
                <a:gd name="T1" fmla="*/ 0 h 138"/>
                <a:gd name="T2" fmla="*/ 11 w 78"/>
                <a:gd name="T3" fmla="*/ 1 h 138"/>
                <a:gd name="T4" fmla="*/ 1 w 78"/>
                <a:gd name="T5" fmla="*/ 56 h 138"/>
                <a:gd name="T6" fmla="*/ 2 w 78"/>
                <a:gd name="T7" fmla="*/ 138 h 138"/>
                <a:gd name="T8" fmla="*/ 28 w 78"/>
                <a:gd name="T9" fmla="*/ 138 h 138"/>
                <a:gd name="T10" fmla="*/ 78 w 78"/>
                <a:gd name="T11" fmla="*/ 65 h 138"/>
                <a:gd name="T12" fmla="*/ 30 w 78"/>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78" h="138">
                  <a:moveTo>
                    <a:pt x="30" y="0"/>
                  </a:moveTo>
                  <a:cubicBezTo>
                    <a:pt x="11" y="1"/>
                    <a:pt x="11" y="1"/>
                    <a:pt x="11" y="1"/>
                  </a:cubicBezTo>
                  <a:cubicBezTo>
                    <a:pt x="6" y="18"/>
                    <a:pt x="2" y="37"/>
                    <a:pt x="1" y="56"/>
                  </a:cubicBezTo>
                  <a:cubicBezTo>
                    <a:pt x="0" y="81"/>
                    <a:pt x="0" y="109"/>
                    <a:pt x="2" y="138"/>
                  </a:cubicBezTo>
                  <a:cubicBezTo>
                    <a:pt x="28" y="138"/>
                    <a:pt x="28" y="138"/>
                    <a:pt x="28" y="138"/>
                  </a:cubicBezTo>
                  <a:cubicBezTo>
                    <a:pt x="28" y="138"/>
                    <a:pt x="78" y="126"/>
                    <a:pt x="78" y="65"/>
                  </a:cubicBezTo>
                  <a:cubicBezTo>
                    <a:pt x="78" y="8"/>
                    <a:pt x="30" y="0"/>
                    <a:pt x="30" y="0"/>
                  </a:cubicBezTo>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67" name="Freeform 66"/>
            <p:cNvSpPr>
              <a:spLocks/>
            </p:cNvSpPr>
            <p:nvPr/>
          </p:nvSpPr>
          <p:spPr bwMode="auto">
            <a:xfrm>
              <a:off x="3574781" y="4177783"/>
              <a:ext cx="54872" cy="108300"/>
            </a:xfrm>
            <a:custGeom>
              <a:avLst/>
              <a:gdLst>
                <a:gd name="T0" fmla="*/ 9 w 35"/>
                <a:gd name="T1" fmla="*/ 0 h 70"/>
                <a:gd name="T2" fmla="*/ 7 w 35"/>
                <a:gd name="T3" fmla="*/ 1 h 70"/>
                <a:gd name="T4" fmla="*/ 3 w 35"/>
                <a:gd name="T5" fmla="*/ 22 h 70"/>
                <a:gd name="T6" fmla="*/ 15 w 35"/>
                <a:gd name="T7" fmla="*/ 70 h 70"/>
                <a:gd name="T8" fmla="*/ 22 w 35"/>
                <a:gd name="T9" fmla="*/ 70 h 70"/>
                <a:gd name="T10" fmla="*/ 35 w 35"/>
                <a:gd name="T11" fmla="*/ 70 h 70"/>
                <a:gd name="T12" fmla="*/ 22 w 35"/>
                <a:gd name="T13" fmla="*/ 16 h 70"/>
                <a:gd name="T14" fmla="*/ 9 w 3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0">
                  <a:moveTo>
                    <a:pt x="9" y="0"/>
                  </a:moveTo>
                  <a:cubicBezTo>
                    <a:pt x="8" y="0"/>
                    <a:pt x="7" y="0"/>
                    <a:pt x="7" y="1"/>
                  </a:cubicBezTo>
                  <a:cubicBezTo>
                    <a:pt x="2" y="2"/>
                    <a:pt x="0" y="12"/>
                    <a:pt x="3" y="22"/>
                  </a:cubicBezTo>
                  <a:cubicBezTo>
                    <a:pt x="15" y="70"/>
                    <a:pt x="15" y="70"/>
                    <a:pt x="15" y="70"/>
                  </a:cubicBezTo>
                  <a:cubicBezTo>
                    <a:pt x="19" y="70"/>
                    <a:pt x="22" y="70"/>
                    <a:pt x="22" y="70"/>
                  </a:cubicBezTo>
                  <a:cubicBezTo>
                    <a:pt x="35" y="70"/>
                    <a:pt x="35" y="70"/>
                    <a:pt x="35" y="70"/>
                  </a:cubicBezTo>
                  <a:cubicBezTo>
                    <a:pt x="22" y="16"/>
                    <a:pt x="22" y="16"/>
                    <a:pt x="22" y="16"/>
                  </a:cubicBezTo>
                  <a:cubicBezTo>
                    <a:pt x="19" y="7"/>
                    <a:pt x="13" y="0"/>
                    <a:pt x="9" y="0"/>
                  </a:cubicBezTo>
                </a:path>
              </a:pathLst>
            </a:custGeom>
            <a:solidFill>
              <a:srgbClr val="264E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68" name="Freeform 67"/>
            <p:cNvSpPr>
              <a:spLocks/>
            </p:cNvSpPr>
            <p:nvPr/>
          </p:nvSpPr>
          <p:spPr bwMode="auto">
            <a:xfrm>
              <a:off x="3514133" y="4069483"/>
              <a:ext cx="363888" cy="216600"/>
            </a:xfrm>
            <a:custGeom>
              <a:avLst/>
              <a:gdLst>
                <a:gd name="T0" fmla="*/ 235 w 235"/>
                <a:gd name="T1" fmla="*/ 0 h 140"/>
                <a:gd name="T2" fmla="*/ 65 w 235"/>
                <a:gd name="T3" fmla="*/ 3 h 140"/>
                <a:gd name="T4" fmla="*/ 4 w 235"/>
                <a:gd name="T5" fmla="*/ 74 h 140"/>
                <a:gd name="T6" fmla="*/ 55 w 235"/>
                <a:gd name="T7" fmla="*/ 140 h 140"/>
                <a:gd name="T8" fmla="*/ 43 w 235"/>
                <a:gd name="T9" fmla="*/ 92 h 140"/>
                <a:gd name="T10" fmla="*/ 47 w 235"/>
                <a:gd name="T11" fmla="*/ 71 h 140"/>
                <a:gd name="T12" fmla="*/ 49 w 235"/>
                <a:gd name="T13" fmla="*/ 70 h 140"/>
                <a:gd name="T14" fmla="*/ 62 w 235"/>
                <a:gd name="T15" fmla="*/ 86 h 140"/>
                <a:gd name="T16" fmla="*/ 75 w 235"/>
                <a:gd name="T17" fmla="*/ 140 h 140"/>
                <a:gd name="T18" fmla="*/ 226 w 235"/>
                <a:gd name="T19" fmla="*/ 137 h 140"/>
                <a:gd name="T20" fmla="*/ 225 w 235"/>
                <a:gd name="T21" fmla="*/ 55 h 140"/>
                <a:gd name="T22" fmla="*/ 235 w 235"/>
                <a:gd name="T2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 h="140">
                  <a:moveTo>
                    <a:pt x="235" y="0"/>
                  </a:moveTo>
                  <a:cubicBezTo>
                    <a:pt x="65" y="3"/>
                    <a:pt x="65" y="3"/>
                    <a:pt x="65" y="3"/>
                  </a:cubicBezTo>
                  <a:cubicBezTo>
                    <a:pt x="65" y="3"/>
                    <a:pt x="9" y="8"/>
                    <a:pt x="4" y="74"/>
                  </a:cubicBezTo>
                  <a:cubicBezTo>
                    <a:pt x="0" y="125"/>
                    <a:pt x="39" y="137"/>
                    <a:pt x="55" y="140"/>
                  </a:cubicBezTo>
                  <a:cubicBezTo>
                    <a:pt x="43" y="92"/>
                    <a:pt x="43" y="92"/>
                    <a:pt x="43" y="92"/>
                  </a:cubicBezTo>
                  <a:cubicBezTo>
                    <a:pt x="40" y="82"/>
                    <a:pt x="42" y="72"/>
                    <a:pt x="47" y="71"/>
                  </a:cubicBezTo>
                  <a:cubicBezTo>
                    <a:pt x="47" y="70"/>
                    <a:pt x="48" y="70"/>
                    <a:pt x="49" y="70"/>
                  </a:cubicBezTo>
                  <a:cubicBezTo>
                    <a:pt x="53" y="70"/>
                    <a:pt x="59" y="77"/>
                    <a:pt x="62" y="86"/>
                  </a:cubicBezTo>
                  <a:cubicBezTo>
                    <a:pt x="75" y="140"/>
                    <a:pt x="75" y="140"/>
                    <a:pt x="75" y="140"/>
                  </a:cubicBezTo>
                  <a:cubicBezTo>
                    <a:pt x="226" y="137"/>
                    <a:pt x="226" y="137"/>
                    <a:pt x="226" y="137"/>
                  </a:cubicBezTo>
                  <a:cubicBezTo>
                    <a:pt x="224" y="108"/>
                    <a:pt x="224" y="80"/>
                    <a:pt x="225" y="55"/>
                  </a:cubicBezTo>
                  <a:cubicBezTo>
                    <a:pt x="226" y="36"/>
                    <a:pt x="230" y="17"/>
                    <a:pt x="235" y="0"/>
                  </a:cubicBezTo>
                </a:path>
              </a:pathLst>
            </a:custGeom>
            <a:solidFill>
              <a:srgbClr val="4648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69" name="Freeform 68"/>
            <p:cNvSpPr>
              <a:spLocks/>
            </p:cNvSpPr>
            <p:nvPr/>
          </p:nvSpPr>
          <p:spPr bwMode="auto">
            <a:xfrm>
              <a:off x="3544457" y="4290415"/>
              <a:ext cx="462080" cy="206492"/>
            </a:xfrm>
            <a:custGeom>
              <a:avLst/>
              <a:gdLst>
                <a:gd name="T0" fmla="*/ 2 w 298"/>
                <a:gd name="T1" fmla="*/ 70 h 134"/>
                <a:gd name="T2" fmla="*/ 62 w 298"/>
                <a:gd name="T3" fmla="*/ 3 h 134"/>
                <a:gd name="T4" fmla="*/ 250 w 298"/>
                <a:gd name="T5" fmla="*/ 0 h 134"/>
                <a:gd name="T6" fmla="*/ 295 w 298"/>
                <a:gd name="T7" fmla="*/ 62 h 134"/>
                <a:gd name="T8" fmla="*/ 249 w 298"/>
                <a:gd name="T9" fmla="*/ 129 h 134"/>
                <a:gd name="T10" fmla="*/ 60 w 298"/>
                <a:gd name="T11" fmla="*/ 132 h 134"/>
                <a:gd name="T12" fmla="*/ 2 w 298"/>
                <a:gd name="T13" fmla="*/ 70 h 134"/>
              </a:gdLst>
              <a:ahLst/>
              <a:cxnLst>
                <a:cxn ang="0">
                  <a:pos x="T0" y="T1"/>
                </a:cxn>
                <a:cxn ang="0">
                  <a:pos x="T2" y="T3"/>
                </a:cxn>
                <a:cxn ang="0">
                  <a:pos x="T4" y="T5"/>
                </a:cxn>
                <a:cxn ang="0">
                  <a:pos x="T6" y="T7"/>
                </a:cxn>
                <a:cxn ang="0">
                  <a:pos x="T8" y="T9"/>
                </a:cxn>
                <a:cxn ang="0">
                  <a:pos x="T10" y="T11"/>
                </a:cxn>
                <a:cxn ang="0">
                  <a:pos x="T12" y="T13"/>
                </a:cxn>
              </a:cxnLst>
              <a:rect l="0" t="0" r="r" b="b"/>
              <a:pathLst>
                <a:path w="298" h="134">
                  <a:moveTo>
                    <a:pt x="2" y="70"/>
                  </a:moveTo>
                  <a:cubicBezTo>
                    <a:pt x="4" y="5"/>
                    <a:pt x="62" y="3"/>
                    <a:pt x="62" y="3"/>
                  </a:cubicBezTo>
                  <a:cubicBezTo>
                    <a:pt x="250" y="0"/>
                    <a:pt x="250" y="0"/>
                    <a:pt x="250" y="0"/>
                  </a:cubicBezTo>
                  <a:cubicBezTo>
                    <a:pt x="250" y="0"/>
                    <a:pt x="298" y="0"/>
                    <a:pt x="295" y="62"/>
                  </a:cubicBezTo>
                  <a:cubicBezTo>
                    <a:pt x="293" y="126"/>
                    <a:pt x="249" y="129"/>
                    <a:pt x="249" y="129"/>
                  </a:cubicBezTo>
                  <a:cubicBezTo>
                    <a:pt x="60" y="132"/>
                    <a:pt x="60" y="132"/>
                    <a:pt x="60" y="132"/>
                  </a:cubicBezTo>
                  <a:cubicBezTo>
                    <a:pt x="60" y="132"/>
                    <a:pt x="0" y="134"/>
                    <a:pt x="2" y="7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0" name="Freeform 69"/>
            <p:cNvSpPr>
              <a:spLocks/>
            </p:cNvSpPr>
            <p:nvPr/>
          </p:nvSpPr>
          <p:spPr bwMode="auto">
            <a:xfrm>
              <a:off x="3522797" y="4515678"/>
              <a:ext cx="459192" cy="202160"/>
            </a:xfrm>
            <a:custGeom>
              <a:avLst/>
              <a:gdLst>
                <a:gd name="T0" fmla="*/ 1 w 296"/>
                <a:gd name="T1" fmla="*/ 68 h 130"/>
                <a:gd name="T2" fmla="*/ 61 w 296"/>
                <a:gd name="T3" fmla="*/ 2 h 130"/>
                <a:gd name="T4" fmla="*/ 249 w 296"/>
                <a:gd name="T5" fmla="*/ 0 h 130"/>
                <a:gd name="T6" fmla="*/ 294 w 296"/>
                <a:gd name="T7" fmla="*/ 60 h 130"/>
                <a:gd name="T8" fmla="*/ 247 w 296"/>
                <a:gd name="T9" fmla="*/ 125 h 130"/>
                <a:gd name="T10" fmla="*/ 59 w 296"/>
                <a:gd name="T11" fmla="*/ 128 h 130"/>
                <a:gd name="T12" fmla="*/ 1 w 296"/>
                <a:gd name="T13" fmla="*/ 68 h 130"/>
              </a:gdLst>
              <a:ahLst/>
              <a:cxnLst>
                <a:cxn ang="0">
                  <a:pos x="T0" y="T1"/>
                </a:cxn>
                <a:cxn ang="0">
                  <a:pos x="T2" y="T3"/>
                </a:cxn>
                <a:cxn ang="0">
                  <a:pos x="T4" y="T5"/>
                </a:cxn>
                <a:cxn ang="0">
                  <a:pos x="T6" y="T7"/>
                </a:cxn>
                <a:cxn ang="0">
                  <a:pos x="T8" y="T9"/>
                </a:cxn>
                <a:cxn ang="0">
                  <a:pos x="T10" y="T11"/>
                </a:cxn>
                <a:cxn ang="0">
                  <a:pos x="T12" y="T13"/>
                </a:cxn>
              </a:cxnLst>
              <a:rect l="0" t="0" r="r" b="b"/>
              <a:pathLst>
                <a:path w="296" h="130">
                  <a:moveTo>
                    <a:pt x="1" y="68"/>
                  </a:moveTo>
                  <a:cubicBezTo>
                    <a:pt x="1" y="8"/>
                    <a:pt x="61" y="2"/>
                    <a:pt x="61" y="2"/>
                  </a:cubicBezTo>
                  <a:cubicBezTo>
                    <a:pt x="249" y="0"/>
                    <a:pt x="249" y="0"/>
                    <a:pt x="249" y="0"/>
                  </a:cubicBezTo>
                  <a:cubicBezTo>
                    <a:pt x="249" y="0"/>
                    <a:pt x="292" y="1"/>
                    <a:pt x="294" y="60"/>
                  </a:cubicBezTo>
                  <a:cubicBezTo>
                    <a:pt x="296" y="111"/>
                    <a:pt x="247" y="125"/>
                    <a:pt x="247" y="125"/>
                  </a:cubicBezTo>
                  <a:cubicBezTo>
                    <a:pt x="59" y="128"/>
                    <a:pt x="59" y="128"/>
                    <a:pt x="59" y="128"/>
                  </a:cubicBezTo>
                  <a:cubicBezTo>
                    <a:pt x="59" y="128"/>
                    <a:pt x="0" y="130"/>
                    <a:pt x="1" y="68"/>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1" name="Freeform 70"/>
            <p:cNvSpPr>
              <a:spLocks/>
            </p:cNvSpPr>
            <p:nvPr/>
          </p:nvSpPr>
          <p:spPr bwMode="auto">
            <a:xfrm>
              <a:off x="3615213" y="3818227"/>
              <a:ext cx="467856" cy="215156"/>
            </a:xfrm>
            <a:custGeom>
              <a:avLst/>
              <a:gdLst>
                <a:gd name="T0" fmla="*/ 5 w 301"/>
                <a:gd name="T1" fmla="*/ 73 h 139"/>
                <a:gd name="T2" fmla="*/ 65 w 301"/>
                <a:gd name="T3" fmla="*/ 2 h 139"/>
                <a:gd name="T4" fmla="*/ 253 w 301"/>
                <a:gd name="T5" fmla="*/ 0 h 139"/>
                <a:gd name="T6" fmla="*/ 301 w 301"/>
                <a:gd name="T7" fmla="*/ 64 h 139"/>
                <a:gd name="T8" fmla="*/ 251 w 301"/>
                <a:gd name="T9" fmla="*/ 136 h 139"/>
                <a:gd name="T10" fmla="*/ 63 w 301"/>
                <a:gd name="T11" fmla="*/ 139 h 139"/>
                <a:gd name="T12" fmla="*/ 5 w 301"/>
                <a:gd name="T13" fmla="*/ 73 h 139"/>
              </a:gdLst>
              <a:ahLst/>
              <a:cxnLst>
                <a:cxn ang="0">
                  <a:pos x="T0" y="T1"/>
                </a:cxn>
                <a:cxn ang="0">
                  <a:pos x="T2" y="T3"/>
                </a:cxn>
                <a:cxn ang="0">
                  <a:pos x="T4" y="T5"/>
                </a:cxn>
                <a:cxn ang="0">
                  <a:pos x="T6" y="T7"/>
                </a:cxn>
                <a:cxn ang="0">
                  <a:pos x="T8" y="T9"/>
                </a:cxn>
                <a:cxn ang="0">
                  <a:pos x="T10" y="T11"/>
                </a:cxn>
                <a:cxn ang="0">
                  <a:pos x="T12" y="T13"/>
                </a:cxn>
              </a:cxnLst>
              <a:rect l="0" t="0" r="r" b="b"/>
              <a:pathLst>
                <a:path w="301" h="139">
                  <a:moveTo>
                    <a:pt x="5" y="73"/>
                  </a:moveTo>
                  <a:cubicBezTo>
                    <a:pt x="9" y="7"/>
                    <a:pt x="65" y="2"/>
                    <a:pt x="65" y="2"/>
                  </a:cubicBezTo>
                  <a:cubicBezTo>
                    <a:pt x="253" y="0"/>
                    <a:pt x="253" y="0"/>
                    <a:pt x="253" y="0"/>
                  </a:cubicBezTo>
                  <a:cubicBezTo>
                    <a:pt x="253" y="0"/>
                    <a:pt x="300" y="7"/>
                    <a:pt x="301" y="64"/>
                  </a:cubicBezTo>
                  <a:cubicBezTo>
                    <a:pt x="301" y="125"/>
                    <a:pt x="251" y="136"/>
                    <a:pt x="251" y="136"/>
                  </a:cubicBezTo>
                  <a:cubicBezTo>
                    <a:pt x="63" y="139"/>
                    <a:pt x="63" y="139"/>
                    <a:pt x="63" y="139"/>
                  </a:cubicBezTo>
                  <a:cubicBezTo>
                    <a:pt x="63" y="139"/>
                    <a:pt x="0" y="137"/>
                    <a:pt x="5" y="7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2" name="Freeform 71"/>
            <p:cNvSpPr>
              <a:spLocks/>
            </p:cNvSpPr>
            <p:nvPr/>
          </p:nvSpPr>
          <p:spPr bwMode="auto">
            <a:xfrm>
              <a:off x="3551677" y="4055043"/>
              <a:ext cx="466412" cy="216600"/>
            </a:xfrm>
            <a:custGeom>
              <a:avLst/>
              <a:gdLst>
                <a:gd name="T0" fmla="*/ 5 w 301"/>
                <a:gd name="T1" fmla="*/ 73 h 139"/>
                <a:gd name="T2" fmla="*/ 65 w 301"/>
                <a:gd name="T3" fmla="*/ 2 h 139"/>
                <a:gd name="T4" fmla="*/ 253 w 301"/>
                <a:gd name="T5" fmla="*/ 0 h 139"/>
                <a:gd name="T6" fmla="*/ 301 w 301"/>
                <a:gd name="T7" fmla="*/ 64 h 139"/>
                <a:gd name="T8" fmla="*/ 251 w 301"/>
                <a:gd name="T9" fmla="*/ 136 h 139"/>
                <a:gd name="T10" fmla="*/ 63 w 301"/>
                <a:gd name="T11" fmla="*/ 139 h 139"/>
                <a:gd name="T12" fmla="*/ 5 w 301"/>
                <a:gd name="T13" fmla="*/ 73 h 139"/>
              </a:gdLst>
              <a:ahLst/>
              <a:cxnLst>
                <a:cxn ang="0">
                  <a:pos x="T0" y="T1"/>
                </a:cxn>
                <a:cxn ang="0">
                  <a:pos x="T2" y="T3"/>
                </a:cxn>
                <a:cxn ang="0">
                  <a:pos x="T4" y="T5"/>
                </a:cxn>
                <a:cxn ang="0">
                  <a:pos x="T6" y="T7"/>
                </a:cxn>
                <a:cxn ang="0">
                  <a:pos x="T8" y="T9"/>
                </a:cxn>
                <a:cxn ang="0">
                  <a:pos x="T10" y="T11"/>
                </a:cxn>
                <a:cxn ang="0">
                  <a:pos x="T12" y="T13"/>
                </a:cxn>
              </a:cxnLst>
              <a:rect l="0" t="0" r="r" b="b"/>
              <a:pathLst>
                <a:path w="301" h="139">
                  <a:moveTo>
                    <a:pt x="5" y="73"/>
                  </a:moveTo>
                  <a:cubicBezTo>
                    <a:pt x="9" y="7"/>
                    <a:pt x="65" y="2"/>
                    <a:pt x="65" y="2"/>
                  </a:cubicBezTo>
                  <a:cubicBezTo>
                    <a:pt x="253" y="0"/>
                    <a:pt x="253" y="0"/>
                    <a:pt x="253" y="0"/>
                  </a:cubicBezTo>
                  <a:cubicBezTo>
                    <a:pt x="253" y="0"/>
                    <a:pt x="300" y="7"/>
                    <a:pt x="301" y="64"/>
                  </a:cubicBezTo>
                  <a:cubicBezTo>
                    <a:pt x="301" y="125"/>
                    <a:pt x="251" y="136"/>
                    <a:pt x="251" y="136"/>
                  </a:cubicBezTo>
                  <a:cubicBezTo>
                    <a:pt x="63" y="139"/>
                    <a:pt x="63" y="139"/>
                    <a:pt x="63" y="139"/>
                  </a:cubicBezTo>
                  <a:cubicBezTo>
                    <a:pt x="63" y="139"/>
                    <a:pt x="0" y="137"/>
                    <a:pt x="5" y="7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3" name="Freeform 72"/>
            <p:cNvSpPr>
              <a:spLocks/>
            </p:cNvSpPr>
            <p:nvPr/>
          </p:nvSpPr>
          <p:spPr bwMode="auto">
            <a:xfrm>
              <a:off x="3652757" y="3847107"/>
              <a:ext cx="127072" cy="167504"/>
            </a:xfrm>
            <a:custGeom>
              <a:avLst/>
              <a:gdLst>
                <a:gd name="T0" fmla="*/ 73 w 82"/>
                <a:gd name="T1" fmla="*/ 101 h 108"/>
                <a:gd name="T2" fmla="*/ 57 w 82"/>
                <a:gd name="T3" fmla="*/ 105 h 108"/>
                <a:gd name="T4" fmla="*/ 48 w 82"/>
                <a:gd name="T5" fmla="*/ 105 h 108"/>
                <a:gd name="T6" fmla="*/ 0 w 82"/>
                <a:gd name="T7" fmla="*/ 55 h 108"/>
                <a:gd name="T8" fmla="*/ 50 w 82"/>
                <a:gd name="T9" fmla="*/ 1 h 108"/>
                <a:gd name="T10" fmla="*/ 58 w 82"/>
                <a:gd name="T11" fmla="*/ 1 h 108"/>
                <a:gd name="T12" fmla="*/ 76 w 82"/>
                <a:gd name="T13" fmla="*/ 4 h 108"/>
                <a:gd name="T14" fmla="*/ 80 w 82"/>
                <a:gd name="T15" fmla="*/ 20 h 108"/>
                <a:gd name="T16" fmla="*/ 78 w 82"/>
                <a:gd name="T17" fmla="*/ 85 h 108"/>
                <a:gd name="T18" fmla="*/ 73 w 82"/>
                <a:gd name="T19" fmla="*/ 10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08">
                  <a:moveTo>
                    <a:pt x="73" y="101"/>
                  </a:moveTo>
                  <a:cubicBezTo>
                    <a:pt x="67" y="107"/>
                    <a:pt x="57" y="105"/>
                    <a:pt x="57" y="105"/>
                  </a:cubicBezTo>
                  <a:cubicBezTo>
                    <a:pt x="48" y="105"/>
                    <a:pt x="48" y="105"/>
                    <a:pt x="48" y="105"/>
                  </a:cubicBezTo>
                  <a:cubicBezTo>
                    <a:pt x="48" y="105"/>
                    <a:pt x="0" y="108"/>
                    <a:pt x="0" y="55"/>
                  </a:cubicBezTo>
                  <a:cubicBezTo>
                    <a:pt x="0" y="3"/>
                    <a:pt x="50" y="1"/>
                    <a:pt x="50" y="1"/>
                  </a:cubicBezTo>
                  <a:cubicBezTo>
                    <a:pt x="58" y="1"/>
                    <a:pt x="58" y="1"/>
                    <a:pt x="58" y="1"/>
                  </a:cubicBezTo>
                  <a:cubicBezTo>
                    <a:pt x="58" y="1"/>
                    <a:pt x="71" y="0"/>
                    <a:pt x="76" y="4"/>
                  </a:cubicBezTo>
                  <a:cubicBezTo>
                    <a:pt x="82" y="9"/>
                    <a:pt x="80" y="20"/>
                    <a:pt x="80" y="20"/>
                  </a:cubicBezTo>
                  <a:cubicBezTo>
                    <a:pt x="78" y="85"/>
                    <a:pt x="78" y="85"/>
                    <a:pt x="78" y="85"/>
                  </a:cubicBezTo>
                  <a:cubicBezTo>
                    <a:pt x="78" y="85"/>
                    <a:pt x="79" y="95"/>
                    <a:pt x="73" y="1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4" name="Freeform 73"/>
            <p:cNvSpPr>
              <a:spLocks/>
            </p:cNvSpPr>
            <p:nvPr/>
          </p:nvSpPr>
          <p:spPr bwMode="auto">
            <a:xfrm>
              <a:off x="3569005" y="4314963"/>
              <a:ext cx="127072" cy="167504"/>
            </a:xfrm>
            <a:custGeom>
              <a:avLst/>
              <a:gdLst>
                <a:gd name="T0" fmla="*/ 72 w 82"/>
                <a:gd name="T1" fmla="*/ 100 h 108"/>
                <a:gd name="T2" fmla="*/ 56 w 82"/>
                <a:gd name="T3" fmla="*/ 105 h 108"/>
                <a:gd name="T4" fmla="*/ 48 w 82"/>
                <a:gd name="T5" fmla="*/ 105 h 108"/>
                <a:gd name="T6" fmla="*/ 0 w 82"/>
                <a:gd name="T7" fmla="*/ 55 h 108"/>
                <a:gd name="T8" fmla="*/ 50 w 82"/>
                <a:gd name="T9" fmla="*/ 1 h 108"/>
                <a:gd name="T10" fmla="*/ 58 w 82"/>
                <a:gd name="T11" fmla="*/ 1 h 108"/>
                <a:gd name="T12" fmla="*/ 76 w 82"/>
                <a:gd name="T13" fmla="*/ 4 h 108"/>
                <a:gd name="T14" fmla="*/ 80 w 82"/>
                <a:gd name="T15" fmla="*/ 20 h 108"/>
                <a:gd name="T16" fmla="*/ 78 w 82"/>
                <a:gd name="T17" fmla="*/ 84 h 108"/>
                <a:gd name="T18" fmla="*/ 72 w 82"/>
                <a:gd name="T19" fmla="*/ 10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08">
                  <a:moveTo>
                    <a:pt x="72" y="100"/>
                  </a:moveTo>
                  <a:cubicBezTo>
                    <a:pt x="66" y="106"/>
                    <a:pt x="56" y="105"/>
                    <a:pt x="56" y="105"/>
                  </a:cubicBezTo>
                  <a:cubicBezTo>
                    <a:pt x="48" y="105"/>
                    <a:pt x="48" y="105"/>
                    <a:pt x="48" y="105"/>
                  </a:cubicBezTo>
                  <a:cubicBezTo>
                    <a:pt x="48" y="105"/>
                    <a:pt x="0" y="108"/>
                    <a:pt x="0" y="55"/>
                  </a:cubicBezTo>
                  <a:cubicBezTo>
                    <a:pt x="0" y="3"/>
                    <a:pt x="50" y="1"/>
                    <a:pt x="50" y="1"/>
                  </a:cubicBezTo>
                  <a:cubicBezTo>
                    <a:pt x="58" y="1"/>
                    <a:pt x="58" y="1"/>
                    <a:pt x="58" y="1"/>
                  </a:cubicBezTo>
                  <a:cubicBezTo>
                    <a:pt x="58" y="1"/>
                    <a:pt x="70" y="0"/>
                    <a:pt x="76" y="4"/>
                  </a:cubicBezTo>
                  <a:cubicBezTo>
                    <a:pt x="82" y="8"/>
                    <a:pt x="80" y="20"/>
                    <a:pt x="80" y="20"/>
                  </a:cubicBezTo>
                  <a:cubicBezTo>
                    <a:pt x="78" y="84"/>
                    <a:pt x="78" y="84"/>
                    <a:pt x="78" y="84"/>
                  </a:cubicBezTo>
                  <a:cubicBezTo>
                    <a:pt x="78" y="84"/>
                    <a:pt x="78" y="95"/>
                    <a:pt x="72" y="1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5" name="Freeform 74"/>
            <p:cNvSpPr>
              <a:spLocks/>
            </p:cNvSpPr>
            <p:nvPr/>
          </p:nvSpPr>
          <p:spPr bwMode="auto">
            <a:xfrm>
              <a:off x="3545901" y="4537338"/>
              <a:ext cx="122740" cy="161728"/>
            </a:xfrm>
            <a:custGeom>
              <a:avLst/>
              <a:gdLst>
                <a:gd name="T0" fmla="*/ 70 w 79"/>
                <a:gd name="T1" fmla="*/ 96 h 104"/>
                <a:gd name="T2" fmla="*/ 55 w 79"/>
                <a:gd name="T3" fmla="*/ 100 h 104"/>
                <a:gd name="T4" fmla="*/ 47 w 79"/>
                <a:gd name="T5" fmla="*/ 101 h 104"/>
                <a:gd name="T6" fmla="*/ 1 w 79"/>
                <a:gd name="T7" fmla="*/ 53 h 104"/>
                <a:gd name="T8" fmla="*/ 48 w 79"/>
                <a:gd name="T9" fmla="*/ 1 h 104"/>
                <a:gd name="T10" fmla="*/ 56 w 79"/>
                <a:gd name="T11" fmla="*/ 1 h 104"/>
                <a:gd name="T12" fmla="*/ 74 w 79"/>
                <a:gd name="T13" fmla="*/ 4 h 104"/>
                <a:gd name="T14" fmla="*/ 77 w 79"/>
                <a:gd name="T15" fmla="*/ 19 h 104"/>
                <a:gd name="T16" fmla="*/ 75 w 79"/>
                <a:gd name="T17" fmla="*/ 81 h 104"/>
                <a:gd name="T18" fmla="*/ 70 w 79"/>
                <a:gd name="T19"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04">
                  <a:moveTo>
                    <a:pt x="70" y="96"/>
                  </a:moveTo>
                  <a:cubicBezTo>
                    <a:pt x="64" y="102"/>
                    <a:pt x="55" y="100"/>
                    <a:pt x="55" y="100"/>
                  </a:cubicBezTo>
                  <a:cubicBezTo>
                    <a:pt x="47" y="101"/>
                    <a:pt x="47" y="101"/>
                    <a:pt x="47" y="101"/>
                  </a:cubicBezTo>
                  <a:cubicBezTo>
                    <a:pt x="47" y="101"/>
                    <a:pt x="1" y="104"/>
                    <a:pt x="1" y="53"/>
                  </a:cubicBezTo>
                  <a:cubicBezTo>
                    <a:pt x="0" y="3"/>
                    <a:pt x="48" y="1"/>
                    <a:pt x="48" y="1"/>
                  </a:cubicBezTo>
                  <a:cubicBezTo>
                    <a:pt x="56" y="1"/>
                    <a:pt x="56" y="1"/>
                    <a:pt x="56" y="1"/>
                  </a:cubicBezTo>
                  <a:cubicBezTo>
                    <a:pt x="56" y="1"/>
                    <a:pt x="68" y="0"/>
                    <a:pt x="74" y="4"/>
                  </a:cubicBezTo>
                  <a:cubicBezTo>
                    <a:pt x="79" y="8"/>
                    <a:pt x="77" y="19"/>
                    <a:pt x="77" y="19"/>
                  </a:cubicBezTo>
                  <a:cubicBezTo>
                    <a:pt x="75" y="81"/>
                    <a:pt x="75" y="81"/>
                    <a:pt x="75" y="81"/>
                  </a:cubicBezTo>
                  <a:cubicBezTo>
                    <a:pt x="75" y="81"/>
                    <a:pt x="76" y="91"/>
                    <a:pt x="70"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sp>
          <p:nvSpPr>
            <p:cNvPr id="76" name="Freeform 75"/>
            <p:cNvSpPr>
              <a:spLocks/>
            </p:cNvSpPr>
            <p:nvPr/>
          </p:nvSpPr>
          <p:spPr bwMode="auto">
            <a:xfrm>
              <a:off x="3580557" y="4085367"/>
              <a:ext cx="127072" cy="167504"/>
            </a:xfrm>
            <a:custGeom>
              <a:avLst/>
              <a:gdLst>
                <a:gd name="T0" fmla="*/ 73 w 82"/>
                <a:gd name="T1" fmla="*/ 101 h 108"/>
                <a:gd name="T2" fmla="*/ 57 w 82"/>
                <a:gd name="T3" fmla="*/ 105 h 108"/>
                <a:gd name="T4" fmla="*/ 48 w 82"/>
                <a:gd name="T5" fmla="*/ 105 h 108"/>
                <a:gd name="T6" fmla="*/ 0 w 82"/>
                <a:gd name="T7" fmla="*/ 55 h 108"/>
                <a:gd name="T8" fmla="*/ 50 w 82"/>
                <a:gd name="T9" fmla="*/ 1 h 108"/>
                <a:gd name="T10" fmla="*/ 58 w 82"/>
                <a:gd name="T11" fmla="*/ 1 h 108"/>
                <a:gd name="T12" fmla="*/ 76 w 82"/>
                <a:gd name="T13" fmla="*/ 4 h 108"/>
                <a:gd name="T14" fmla="*/ 80 w 82"/>
                <a:gd name="T15" fmla="*/ 20 h 108"/>
                <a:gd name="T16" fmla="*/ 78 w 82"/>
                <a:gd name="T17" fmla="*/ 85 h 108"/>
                <a:gd name="T18" fmla="*/ 73 w 82"/>
                <a:gd name="T19" fmla="*/ 10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08">
                  <a:moveTo>
                    <a:pt x="73" y="101"/>
                  </a:moveTo>
                  <a:cubicBezTo>
                    <a:pt x="67" y="106"/>
                    <a:pt x="57" y="105"/>
                    <a:pt x="57" y="105"/>
                  </a:cubicBezTo>
                  <a:cubicBezTo>
                    <a:pt x="48" y="105"/>
                    <a:pt x="48" y="105"/>
                    <a:pt x="48" y="105"/>
                  </a:cubicBezTo>
                  <a:cubicBezTo>
                    <a:pt x="48" y="105"/>
                    <a:pt x="0" y="108"/>
                    <a:pt x="0" y="55"/>
                  </a:cubicBezTo>
                  <a:cubicBezTo>
                    <a:pt x="0" y="3"/>
                    <a:pt x="50" y="1"/>
                    <a:pt x="50" y="1"/>
                  </a:cubicBezTo>
                  <a:cubicBezTo>
                    <a:pt x="58" y="1"/>
                    <a:pt x="58" y="1"/>
                    <a:pt x="58" y="1"/>
                  </a:cubicBezTo>
                  <a:cubicBezTo>
                    <a:pt x="58" y="1"/>
                    <a:pt x="71" y="0"/>
                    <a:pt x="76" y="4"/>
                  </a:cubicBezTo>
                  <a:cubicBezTo>
                    <a:pt x="82" y="8"/>
                    <a:pt x="80" y="20"/>
                    <a:pt x="80" y="20"/>
                  </a:cubicBezTo>
                  <a:cubicBezTo>
                    <a:pt x="78" y="85"/>
                    <a:pt x="78" y="85"/>
                    <a:pt x="78" y="85"/>
                  </a:cubicBezTo>
                  <a:cubicBezTo>
                    <a:pt x="78" y="85"/>
                    <a:pt x="79" y="95"/>
                    <a:pt x="73" y="10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a:p>
          </p:txBody>
        </p:sp>
      </p:grpSp>
      <p:grpSp>
        <p:nvGrpSpPr>
          <p:cNvPr id="11" name="Group 10"/>
          <p:cNvGrpSpPr>
            <a:grpSpLocks noChangeAspect="1"/>
          </p:cNvGrpSpPr>
          <p:nvPr/>
        </p:nvGrpSpPr>
        <p:grpSpPr>
          <a:xfrm>
            <a:off x="8138767" y="4966402"/>
            <a:ext cx="236756" cy="344023"/>
            <a:chOff x="-1587" y="-1587"/>
            <a:chExt cx="4211637" cy="6119812"/>
          </a:xfrm>
          <a:solidFill>
            <a:schemeClr val="accent3"/>
          </a:solidFill>
        </p:grpSpPr>
        <p:sp>
          <p:nvSpPr>
            <p:cNvPr id="31" name="Freeform 30"/>
            <p:cNvSpPr>
              <a:spLocks noEditPoints="1"/>
            </p:cNvSpPr>
            <p:nvPr/>
          </p:nvSpPr>
          <p:spPr bwMode="auto">
            <a:xfrm>
              <a:off x="-1587" y="-1587"/>
              <a:ext cx="4211637" cy="6119812"/>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sp>
          <p:nvSpPr>
            <p:cNvPr id="32" name="Freeform 31"/>
            <p:cNvSpPr>
              <a:spLocks/>
            </p:cNvSpPr>
            <p:nvPr/>
          </p:nvSpPr>
          <p:spPr bwMode="auto">
            <a:xfrm>
              <a:off x="957263" y="955675"/>
              <a:ext cx="1239837" cy="1239837"/>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grpSp>
      <p:sp>
        <p:nvSpPr>
          <p:cNvPr id="12" name="Freeform 11"/>
          <p:cNvSpPr>
            <a:spLocks noEditPoints="1"/>
          </p:cNvSpPr>
          <p:nvPr/>
        </p:nvSpPr>
        <p:spPr bwMode="auto">
          <a:xfrm>
            <a:off x="9185040" y="5226006"/>
            <a:ext cx="28926" cy="28684"/>
          </a:xfrm>
          <a:custGeom>
            <a:avLst/>
            <a:gdLst>
              <a:gd name="T0" fmla="*/ 50 w 101"/>
              <a:gd name="T1" fmla="*/ 0 h 100"/>
              <a:gd name="T2" fmla="*/ 0 w 101"/>
              <a:gd name="T3" fmla="*/ 50 h 100"/>
              <a:gd name="T4" fmla="*/ 50 w 101"/>
              <a:gd name="T5" fmla="*/ 100 h 100"/>
              <a:gd name="T6" fmla="*/ 101 w 101"/>
              <a:gd name="T7" fmla="*/ 50 h 100"/>
              <a:gd name="T8" fmla="*/ 50 w 101"/>
              <a:gd name="T9" fmla="*/ 0 h 100"/>
              <a:gd name="T10" fmla="*/ 50 w 101"/>
              <a:gd name="T11" fmla="*/ 67 h 100"/>
              <a:gd name="T12" fmla="*/ 34 w 101"/>
              <a:gd name="T13" fmla="*/ 50 h 100"/>
              <a:gd name="T14" fmla="*/ 50 w 101"/>
              <a:gd name="T15" fmla="*/ 33 h 100"/>
              <a:gd name="T16" fmla="*/ 67 w 101"/>
              <a:gd name="T17" fmla="*/ 50 h 100"/>
              <a:gd name="T18" fmla="*/ 50 w 101"/>
              <a:gd name="T19" fmla="*/ 6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0">
                <a:moveTo>
                  <a:pt x="50" y="0"/>
                </a:moveTo>
                <a:cubicBezTo>
                  <a:pt x="23" y="0"/>
                  <a:pt x="0" y="22"/>
                  <a:pt x="0" y="50"/>
                </a:cubicBezTo>
                <a:cubicBezTo>
                  <a:pt x="0" y="77"/>
                  <a:pt x="23" y="100"/>
                  <a:pt x="50" y="100"/>
                </a:cubicBezTo>
                <a:cubicBezTo>
                  <a:pt x="78" y="100"/>
                  <a:pt x="101" y="77"/>
                  <a:pt x="101" y="50"/>
                </a:cubicBezTo>
                <a:cubicBezTo>
                  <a:pt x="101" y="22"/>
                  <a:pt x="78" y="0"/>
                  <a:pt x="50" y="0"/>
                </a:cubicBezTo>
                <a:close/>
                <a:moveTo>
                  <a:pt x="50" y="67"/>
                </a:moveTo>
                <a:cubicBezTo>
                  <a:pt x="41" y="67"/>
                  <a:pt x="34" y="59"/>
                  <a:pt x="34" y="50"/>
                </a:cubicBezTo>
                <a:cubicBezTo>
                  <a:pt x="34" y="41"/>
                  <a:pt x="41" y="33"/>
                  <a:pt x="50" y="33"/>
                </a:cubicBezTo>
                <a:cubicBezTo>
                  <a:pt x="60" y="33"/>
                  <a:pt x="67" y="41"/>
                  <a:pt x="67" y="50"/>
                </a:cubicBezTo>
                <a:cubicBezTo>
                  <a:pt x="67" y="59"/>
                  <a:pt x="60" y="67"/>
                  <a:pt x="50" y="67"/>
                </a:cubicBezTo>
                <a:close/>
              </a:path>
            </a:pathLst>
          </a:custGeom>
          <a:solidFill>
            <a:schemeClr val="accent3"/>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grpSp>
        <p:nvGrpSpPr>
          <p:cNvPr id="13" name="Group 12"/>
          <p:cNvGrpSpPr>
            <a:grpSpLocks noChangeAspect="1"/>
          </p:cNvGrpSpPr>
          <p:nvPr/>
        </p:nvGrpSpPr>
        <p:grpSpPr>
          <a:xfrm>
            <a:off x="5681646" y="4980916"/>
            <a:ext cx="375481" cy="323881"/>
            <a:chOff x="-122237" y="-128588"/>
            <a:chExt cx="4632324" cy="3995738"/>
          </a:xfrm>
          <a:solidFill>
            <a:schemeClr val="accent1"/>
          </a:solidFill>
        </p:grpSpPr>
        <p:sp>
          <p:nvSpPr>
            <p:cNvPr id="29" name="Freeform 28"/>
            <p:cNvSpPr>
              <a:spLocks noEditPoints="1"/>
            </p:cNvSpPr>
            <p:nvPr/>
          </p:nvSpPr>
          <p:spPr bwMode="auto">
            <a:xfrm>
              <a:off x="-122237" y="-128588"/>
              <a:ext cx="4632324" cy="3995738"/>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sp>
          <p:nvSpPr>
            <p:cNvPr id="30" name="Freeform 29"/>
            <p:cNvSpPr>
              <a:spLocks/>
            </p:cNvSpPr>
            <p:nvPr/>
          </p:nvSpPr>
          <p:spPr bwMode="auto">
            <a:xfrm>
              <a:off x="688975" y="681038"/>
              <a:ext cx="650875" cy="650875"/>
            </a:xfrm>
            <a:custGeom>
              <a:avLst/>
              <a:gdLst>
                <a:gd name="T0" fmla="*/ 154 w 173"/>
                <a:gd name="T1" fmla="*/ 0 h 173"/>
                <a:gd name="T2" fmla="*/ 154 w 173"/>
                <a:gd name="T3" fmla="*/ 0 h 173"/>
                <a:gd name="T4" fmla="*/ 0 w 173"/>
                <a:gd name="T5" fmla="*/ 154 h 173"/>
                <a:gd name="T6" fmla="*/ 0 w 173"/>
                <a:gd name="T7" fmla="*/ 154 h 173"/>
                <a:gd name="T8" fmla="*/ 18 w 173"/>
                <a:gd name="T9" fmla="*/ 173 h 173"/>
                <a:gd name="T10" fmla="*/ 36 w 173"/>
                <a:gd name="T11" fmla="*/ 154 h 173"/>
                <a:gd name="T12" fmla="*/ 36 w 173"/>
                <a:gd name="T13" fmla="*/ 154 h 173"/>
                <a:gd name="T14" fmla="*/ 154 w 173"/>
                <a:gd name="T15" fmla="*/ 36 h 173"/>
                <a:gd name="T16" fmla="*/ 154 w 173"/>
                <a:gd name="T17" fmla="*/ 36 h 173"/>
                <a:gd name="T18" fmla="*/ 173 w 173"/>
                <a:gd name="T19" fmla="*/ 18 h 173"/>
                <a:gd name="T20" fmla="*/ 154 w 173"/>
                <a:gd name="T2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173">
                  <a:moveTo>
                    <a:pt x="154" y="0"/>
                  </a:moveTo>
                  <a:cubicBezTo>
                    <a:pt x="154" y="0"/>
                    <a:pt x="154" y="0"/>
                    <a:pt x="154" y="0"/>
                  </a:cubicBezTo>
                  <a:cubicBezTo>
                    <a:pt x="69" y="0"/>
                    <a:pt x="0" y="69"/>
                    <a:pt x="0" y="154"/>
                  </a:cubicBezTo>
                  <a:cubicBezTo>
                    <a:pt x="0" y="154"/>
                    <a:pt x="0" y="154"/>
                    <a:pt x="0" y="154"/>
                  </a:cubicBezTo>
                  <a:cubicBezTo>
                    <a:pt x="0" y="165"/>
                    <a:pt x="8" y="173"/>
                    <a:pt x="18" y="173"/>
                  </a:cubicBezTo>
                  <a:cubicBezTo>
                    <a:pt x="28" y="173"/>
                    <a:pt x="36" y="165"/>
                    <a:pt x="36" y="154"/>
                  </a:cubicBezTo>
                  <a:cubicBezTo>
                    <a:pt x="36" y="154"/>
                    <a:pt x="36" y="154"/>
                    <a:pt x="36" y="154"/>
                  </a:cubicBezTo>
                  <a:cubicBezTo>
                    <a:pt x="36" y="89"/>
                    <a:pt x="89" y="36"/>
                    <a:pt x="154" y="36"/>
                  </a:cubicBezTo>
                  <a:cubicBezTo>
                    <a:pt x="154" y="36"/>
                    <a:pt x="154" y="36"/>
                    <a:pt x="154" y="36"/>
                  </a:cubicBezTo>
                  <a:cubicBezTo>
                    <a:pt x="165" y="36"/>
                    <a:pt x="173" y="28"/>
                    <a:pt x="173" y="18"/>
                  </a:cubicBezTo>
                  <a:cubicBezTo>
                    <a:pt x="173" y="8"/>
                    <a:pt x="165" y="0"/>
                    <a:pt x="154" y="0"/>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grpSp>
      <p:sp>
        <p:nvSpPr>
          <p:cNvPr id="14" name="Freeform 13"/>
          <p:cNvSpPr>
            <a:spLocks noChangeAspect="1" noEditPoints="1"/>
          </p:cNvSpPr>
          <p:nvPr/>
        </p:nvSpPr>
        <p:spPr bwMode="auto">
          <a:xfrm>
            <a:off x="6917927" y="5021300"/>
            <a:ext cx="355267" cy="266650"/>
          </a:xfrm>
          <a:custGeom>
            <a:avLst/>
            <a:gdLst>
              <a:gd name="T0" fmla="*/ 925 w 1124"/>
              <a:gd name="T1" fmla="*/ 21 h 843"/>
              <a:gd name="T2" fmla="*/ 249 w 1124"/>
              <a:gd name="T3" fmla="*/ 0 h 843"/>
              <a:gd name="T4" fmla="*/ 21 w 1124"/>
              <a:gd name="T5" fmla="*/ 199 h 843"/>
              <a:gd name="T6" fmla="*/ 18 w 1124"/>
              <a:gd name="T7" fmla="*/ 295 h 843"/>
              <a:gd name="T8" fmla="*/ 562 w 1124"/>
              <a:gd name="T9" fmla="*/ 843 h 843"/>
              <a:gd name="T10" fmla="*/ 1106 w 1124"/>
              <a:gd name="T11" fmla="*/ 295 h 843"/>
              <a:gd name="T12" fmla="*/ 1103 w 1124"/>
              <a:gd name="T13" fmla="*/ 199 h 843"/>
              <a:gd name="T14" fmla="*/ 484 w 1124"/>
              <a:gd name="T15" fmla="*/ 246 h 843"/>
              <a:gd name="T16" fmla="*/ 640 w 1124"/>
              <a:gd name="T17" fmla="*/ 246 h 843"/>
              <a:gd name="T18" fmla="*/ 685 w 1124"/>
              <a:gd name="T19" fmla="*/ 78 h 843"/>
              <a:gd name="T20" fmla="*/ 667 w 1124"/>
              <a:gd name="T21" fmla="*/ 223 h 843"/>
              <a:gd name="T22" fmla="*/ 457 w 1124"/>
              <a:gd name="T23" fmla="*/ 223 h 843"/>
              <a:gd name="T24" fmla="*/ 439 w 1124"/>
              <a:gd name="T25" fmla="*/ 78 h 843"/>
              <a:gd name="T26" fmla="*/ 457 w 1124"/>
              <a:gd name="T27" fmla="*/ 223 h 843"/>
              <a:gd name="T28" fmla="*/ 562 w 1124"/>
              <a:gd name="T29" fmla="*/ 718 h 843"/>
              <a:gd name="T30" fmla="*/ 649 w 1124"/>
              <a:gd name="T31" fmla="*/ 281 h 843"/>
              <a:gd name="T32" fmla="*/ 858 w 1124"/>
              <a:gd name="T33" fmla="*/ 281 h 843"/>
              <a:gd name="T34" fmla="*/ 685 w 1124"/>
              <a:gd name="T35" fmla="*/ 281 h 843"/>
              <a:gd name="T36" fmla="*/ 781 w 1124"/>
              <a:gd name="T37" fmla="*/ 174 h 843"/>
              <a:gd name="T38" fmla="*/ 695 w 1124"/>
              <a:gd name="T39" fmla="*/ 246 h 843"/>
              <a:gd name="T40" fmla="*/ 851 w 1124"/>
              <a:gd name="T41" fmla="*/ 70 h 843"/>
              <a:gd name="T42" fmla="*/ 727 w 1124"/>
              <a:gd name="T43" fmla="*/ 70 h 843"/>
              <a:gd name="T44" fmla="*/ 484 w 1124"/>
              <a:gd name="T45" fmla="*/ 70 h 843"/>
              <a:gd name="T46" fmla="*/ 562 w 1124"/>
              <a:gd name="T47" fmla="*/ 135 h 843"/>
              <a:gd name="T48" fmla="*/ 273 w 1124"/>
              <a:gd name="T49" fmla="*/ 70 h 843"/>
              <a:gd name="T50" fmla="*/ 341 w 1124"/>
              <a:gd name="T51" fmla="*/ 126 h 843"/>
              <a:gd name="T52" fmla="*/ 429 w 1124"/>
              <a:gd name="T53" fmla="*/ 246 h 843"/>
              <a:gd name="T54" fmla="*/ 343 w 1124"/>
              <a:gd name="T55" fmla="*/ 174 h 843"/>
              <a:gd name="T56" fmla="*/ 525 w 1124"/>
              <a:gd name="T57" fmla="*/ 712 h 843"/>
              <a:gd name="T58" fmla="*/ 439 w 1124"/>
              <a:gd name="T59" fmla="*/ 281 h 843"/>
              <a:gd name="T60" fmla="*/ 101 w 1124"/>
              <a:gd name="T61" fmla="*/ 281 h 843"/>
              <a:gd name="T62" fmla="*/ 446 w 1124"/>
              <a:gd name="T63" fmla="*/ 649 h 843"/>
              <a:gd name="T64" fmla="*/ 1023 w 1124"/>
              <a:gd name="T65" fmla="*/ 281 h 843"/>
              <a:gd name="T66" fmla="*/ 899 w 1124"/>
              <a:gd name="T67" fmla="*/ 281 h 843"/>
              <a:gd name="T68" fmla="*/ 808 w 1124"/>
              <a:gd name="T69" fmla="*/ 151 h 843"/>
              <a:gd name="T70" fmla="*/ 1051 w 1124"/>
              <a:gd name="T71" fmla="*/ 246 h 843"/>
              <a:gd name="T72" fmla="*/ 235 w 1124"/>
              <a:gd name="T73" fmla="*/ 84 h 843"/>
              <a:gd name="T74" fmla="*/ 221 w 1124"/>
              <a:gd name="T75" fmla="*/ 246 h 843"/>
              <a:gd name="T76" fmla="*/ 235 w 1124"/>
              <a:gd name="T77" fmla="*/ 8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4" h="843">
                <a:moveTo>
                  <a:pt x="1103" y="199"/>
                </a:moveTo>
                <a:cubicBezTo>
                  <a:pt x="925" y="21"/>
                  <a:pt x="925" y="21"/>
                  <a:pt x="925" y="21"/>
                </a:cubicBezTo>
                <a:cubicBezTo>
                  <a:pt x="912" y="7"/>
                  <a:pt x="894" y="0"/>
                  <a:pt x="875" y="0"/>
                </a:cubicBezTo>
                <a:cubicBezTo>
                  <a:pt x="249" y="0"/>
                  <a:pt x="249" y="0"/>
                  <a:pt x="249" y="0"/>
                </a:cubicBezTo>
                <a:cubicBezTo>
                  <a:pt x="230" y="0"/>
                  <a:pt x="212" y="7"/>
                  <a:pt x="199" y="21"/>
                </a:cubicBezTo>
                <a:cubicBezTo>
                  <a:pt x="21" y="199"/>
                  <a:pt x="21" y="199"/>
                  <a:pt x="21" y="199"/>
                </a:cubicBezTo>
                <a:cubicBezTo>
                  <a:pt x="7" y="213"/>
                  <a:pt x="0" y="231"/>
                  <a:pt x="0" y="249"/>
                </a:cubicBezTo>
                <a:cubicBezTo>
                  <a:pt x="0" y="266"/>
                  <a:pt x="6" y="282"/>
                  <a:pt x="18" y="295"/>
                </a:cubicBezTo>
                <a:cubicBezTo>
                  <a:pt x="509" y="819"/>
                  <a:pt x="509" y="819"/>
                  <a:pt x="509" y="819"/>
                </a:cubicBezTo>
                <a:cubicBezTo>
                  <a:pt x="523" y="834"/>
                  <a:pt x="542" y="843"/>
                  <a:pt x="562" y="843"/>
                </a:cubicBezTo>
                <a:cubicBezTo>
                  <a:pt x="582" y="843"/>
                  <a:pt x="601" y="834"/>
                  <a:pt x="615" y="819"/>
                </a:cubicBezTo>
                <a:cubicBezTo>
                  <a:pt x="1106" y="295"/>
                  <a:pt x="1106" y="295"/>
                  <a:pt x="1106" y="295"/>
                </a:cubicBezTo>
                <a:cubicBezTo>
                  <a:pt x="1118" y="282"/>
                  <a:pt x="1124" y="265"/>
                  <a:pt x="1124" y="248"/>
                </a:cubicBezTo>
                <a:cubicBezTo>
                  <a:pt x="1124" y="230"/>
                  <a:pt x="1117" y="213"/>
                  <a:pt x="1103" y="199"/>
                </a:cubicBezTo>
                <a:close/>
                <a:moveTo>
                  <a:pt x="640" y="246"/>
                </a:moveTo>
                <a:cubicBezTo>
                  <a:pt x="484" y="246"/>
                  <a:pt x="484" y="246"/>
                  <a:pt x="484" y="246"/>
                </a:cubicBezTo>
                <a:cubicBezTo>
                  <a:pt x="562" y="181"/>
                  <a:pt x="562" y="181"/>
                  <a:pt x="562" y="181"/>
                </a:cubicBezTo>
                <a:lnTo>
                  <a:pt x="640" y="246"/>
                </a:lnTo>
                <a:close/>
                <a:moveTo>
                  <a:pt x="589" y="158"/>
                </a:moveTo>
                <a:cubicBezTo>
                  <a:pt x="685" y="78"/>
                  <a:pt x="685" y="78"/>
                  <a:pt x="685" y="78"/>
                </a:cubicBezTo>
                <a:cubicBezTo>
                  <a:pt x="756" y="149"/>
                  <a:pt x="756" y="149"/>
                  <a:pt x="756" y="149"/>
                </a:cubicBezTo>
                <a:cubicBezTo>
                  <a:pt x="667" y="223"/>
                  <a:pt x="667" y="223"/>
                  <a:pt x="667" y="223"/>
                </a:cubicBezTo>
                <a:lnTo>
                  <a:pt x="589" y="158"/>
                </a:lnTo>
                <a:close/>
                <a:moveTo>
                  <a:pt x="457" y="223"/>
                </a:moveTo>
                <a:cubicBezTo>
                  <a:pt x="368" y="149"/>
                  <a:pt x="368" y="149"/>
                  <a:pt x="368" y="149"/>
                </a:cubicBezTo>
                <a:cubicBezTo>
                  <a:pt x="439" y="78"/>
                  <a:pt x="439" y="78"/>
                  <a:pt x="439" y="78"/>
                </a:cubicBezTo>
                <a:cubicBezTo>
                  <a:pt x="535" y="158"/>
                  <a:pt x="535" y="158"/>
                  <a:pt x="535" y="158"/>
                </a:cubicBezTo>
                <a:lnTo>
                  <a:pt x="457" y="223"/>
                </a:lnTo>
                <a:close/>
                <a:moveTo>
                  <a:pt x="649" y="281"/>
                </a:moveTo>
                <a:cubicBezTo>
                  <a:pt x="562" y="718"/>
                  <a:pt x="562" y="718"/>
                  <a:pt x="562" y="718"/>
                </a:cubicBezTo>
                <a:cubicBezTo>
                  <a:pt x="475" y="281"/>
                  <a:pt x="475" y="281"/>
                  <a:pt x="475" y="281"/>
                </a:cubicBezTo>
                <a:lnTo>
                  <a:pt x="649" y="281"/>
                </a:lnTo>
                <a:close/>
                <a:moveTo>
                  <a:pt x="685" y="281"/>
                </a:moveTo>
                <a:cubicBezTo>
                  <a:pt x="858" y="281"/>
                  <a:pt x="858" y="281"/>
                  <a:pt x="858" y="281"/>
                </a:cubicBezTo>
                <a:cubicBezTo>
                  <a:pt x="599" y="712"/>
                  <a:pt x="599" y="712"/>
                  <a:pt x="599" y="712"/>
                </a:cubicBezTo>
                <a:lnTo>
                  <a:pt x="685" y="281"/>
                </a:lnTo>
                <a:close/>
                <a:moveTo>
                  <a:pt x="695" y="246"/>
                </a:moveTo>
                <a:cubicBezTo>
                  <a:pt x="781" y="174"/>
                  <a:pt x="781" y="174"/>
                  <a:pt x="781" y="174"/>
                </a:cubicBezTo>
                <a:cubicBezTo>
                  <a:pt x="853" y="246"/>
                  <a:pt x="853" y="246"/>
                  <a:pt x="853" y="246"/>
                </a:cubicBezTo>
                <a:lnTo>
                  <a:pt x="695" y="246"/>
                </a:lnTo>
                <a:close/>
                <a:moveTo>
                  <a:pt x="727" y="70"/>
                </a:moveTo>
                <a:cubicBezTo>
                  <a:pt x="851" y="70"/>
                  <a:pt x="851" y="70"/>
                  <a:pt x="851" y="70"/>
                </a:cubicBezTo>
                <a:cubicBezTo>
                  <a:pt x="783" y="126"/>
                  <a:pt x="783" y="126"/>
                  <a:pt x="783" y="126"/>
                </a:cubicBezTo>
                <a:lnTo>
                  <a:pt x="727" y="70"/>
                </a:lnTo>
                <a:close/>
                <a:moveTo>
                  <a:pt x="562" y="135"/>
                </a:moveTo>
                <a:cubicBezTo>
                  <a:pt x="484" y="70"/>
                  <a:pt x="484" y="70"/>
                  <a:pt x="484" y="70"/>
                </a:cubicBezTo>
                <a:cubicBezTo>
                  <a:pt x="640" y="70"/>
                  <a:pt x="640" y="70"/>
                  <a:pt x="640" y="70"/>
                </a:cubicBezTo>
                <a:lnTo>
                  <a:pt x="562" y="135"/>
                </a:lnTo>
                <a:close/>
                <a:moveTo>
                  <a:pt x="341" y="126"/>
                </a:moveTo>
                <a:cubicBezTo>
                  <a:pt x="273" y="70"/>
                  <a:pt x="273" y="70"/>
                  <a:pt x="273" y="70"/>
                </a:cubicBezTo>
                <a:cubicBezTo>
                  <a:pt x="397" y="70"/>
                  <a:pt x="397" y="70"/>
                  <a:pt x="397" y="70"/>
                </a:cubicBezTo>
                <a:lnTo>
                  <a:pt x="341" y="126"/>
                </a:lnTo>
                <a:close/>
                <a:moveTo>
                  <a:pt x="343" y="174"/>
                </a:moveTo>
                <a:cubicBezTo>
                  <a:pt x="429" y="246"/>
                  <a:pt x="429" y="246"/>
                  <a:pt x="429" y="246"/>
                </a:cubicBezTo>
                <a:cubicBezTo>
                  <a:pt x="271" y="246"/>
                  <a:pt x="271" y="246"/>
                  <a:pt x="271" y="246"/>
                </a:cubicBezTo>
                <a:lnTo>
                  <a:pt x="343" y="174"/>
                </a:lnTo>
                <a:close/>
                <a:moveTo>
                  <a:pt x="439" y="281"/>
                </a:moveTo>
                <a:cubicBezTo>
                  <a:pt x="525" y="712"/>
                  <a:pt x="525" y="712"/>
                  <a:pt x="525" y="712"/>
                </a:cubicBezTo>
                <a:cubicBezTo>
                  <a:pt x="266" y="281"/>
                  <a:pt x="266" y="281"/>
                  <a:pt x="266" y="281"/>
                </a:cubicBezTo>
                <a:lnTo>
                  <a:pt x="439" y="281"/>
                </a:lnTo>
                <a:close/>
                <a:moveTo>
                  <a:pt x="446" y="649"/>
                </a:moveTo>
                <a:cubicBezTo>
                  <a:pt x="101" y="281"/>
                  <a:pt x="101" y="281"/>
                  <a:pt x="101" y="281"/>
                </a:cubicBezTo>
                <a:cubicBezTo>
                  <a:pt x="225" y="281"/>
                  <a:pt x="225" y="281"/>
                  <a:pt x="225" y="281"/>
                </a:cubicBezTo>
                <a:lnTo>
                  <a:pt x="446" y="649"/>
                </a:lnTo>
                <a:close/>
                <a:moveTo>
                  <a:pt x="899" y="281"/>
                </a:moveTo>
                <a:cubicBezTo>
                  <a:pt x="1023" y="281"/>
                  <a:pt x="1023" y="281"/>
                  <a:pt x="1023" y="281"/>
                </a:cubicBezTo>
                <a:cubicBezTo>
                  <a:pt x="678" y="649"/>
                  <a:pt x="678" y="649"/>
                  <a:pt x="678" y="649"/>
                </a:cubicBezTo>
                <a:lnTo>
                  <a:pt x="899" y="281"/>
                </a:lnTo>
                <a:close/>
                <a:moveTo>
                  <a:pt x="903" y="246"/>
                </a:moveTo>
                <a:cubicBezTo>
                  <a:pt x="808" y="151"/>
                  <a:pt x="808" y="151"/>
                  <a:pt x="808" y="151"/>
                </a:cubicBezTo>
                <a:cubicBezTo>
                  <a:pt x="889" y="84"/>
                  <a:pt x="889" y="84"/>
                  <a:pt x="889" y="84"/>
                </a:cubicBezTo>
                <a:cubicBezTo>
                  <a:pt x="1051" y="246"/>
                  <a:pt x="1051" y="246"/>
                  <a:pt x="1051" y="246"/>
                </a:cubicBezTo>
                <a:lnTo>
                  <a:pt x="903" y="246"/>
                </a:lnTo>
                <a:close/>
                <a:moveTo>
                  <a:pt x="235" y="84"/>
                </a:moveTo>
                <a:cubicBezTo>
                  <a:pt x="316" y="151"/>
                  <a:pt x="316" y="151"/>
                  <a:pt x="316" y="151"/>
                </a:cubicBezTo>
                <a:cubicBezTo>
                  <a:pt x="221" y="246"/>
                  <a:pt x="221" y="246"/>
                  <a:pt x="221" y="246"/>
                </a:cubicBezTo>
                <a:cubicBezTo>
                  <a:pt x="70" y="246"/>
                  <a:pt x="70" y="246"/>
                  <a:pt x="70" y="246"/>
                </a:cubicBezTo>
                <a:lnTo>
                  <a:pt x="235" y="8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sp>
        <p:nvSpPr>
          <p:cNvPr id="19" name="Content Placeholder 2"/>
          <p:cNvSpPr txBox="1">
            <a:spLocks/>
          </p:cNvSpPr>
          <p:nvPr/>
        </p:nvSpPr>
        <p:spPr>
          <a:xfrm>
            <a:off x="5224455" y="5464246"/>
            <a:ext cx="1278106" cy="326467"/>
          </a:xfrm>
          <a:prstGeom prst="rect">
            <a:avLst/>
          </a:prstGeom>
          <a:ln>
            <a:noFill/>
          </a:ln>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400" dirty="0" smtClean="0">
                <a:solidFill>
                  <a:schemeClr val="accent1"/>
                </a:solidFill>
                <a:ea typeface="Roboto" panose="02000000000000000000" pitchFamily="2" charset="0"/>
                <a:cs typeface="Arial" panose="020B0604020202020204" pitchFamily="34" charset="0"/>
              </a:rPr>
              <a:t>Respecfull</a:t>
            </a:r>
            <a:endParaRPr lang="en-US" sz="1100" dirty="0">
              <a:solidFill>
                <a:schemeClr val="accent1"/>
              </a:solidFill>
              <a:ea typeface="Roboto" panose="02000000000000000000" pitchFamily="2" charset="0"/>
              <a:cs typeface="Arial" panose="020B0604020202020204" pitchFamily="34" charset="0"/>
            </a:endParaRPr>
          </a:p>
        </p:txBody>
      </p:sp>
      <p:sp>
        <p:nvSpPr>
          <p:cNvPr id="20" name="Content Placeholder 2"/>
          <p:cNvSpPr txBox="1">
            <a:spLocks/>
          </p:cNvSpPr>
          <p:nvPr/>
        </p:nvSpPr>
        <p:spPr>
          <a:xfrm>
            <a:off x="6383040" y="5471750"/>
            <a:ext cx="1416597" cy="332818"/>
          </a:xfrm>
          <a:prstGeom prst="rect">
            <a:avLst/>
          </a:prstGeom>
          <a:ln>
            <a:noFill/>
          </a:ln>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400" dirty="0" smtClean="0">
                <a:solidFill>
                  <a:schemeClr val="accent2"/>
                </a:solidFill>
                <a:ea typeface="Roboto" panose="02000000000000000000" pitchFamily="2" charset="0"/>
                <a:cs typeface="Arial" panose="020B0604020202020204" pitchFamily="34" charset="0"/>
              </a:rPr>
              <a:t>Accomplisment</a:t>
            </a:r>
            <a:endParaRPr lang="en-US" sz="1100" dirty="0">
              <a:solidFill>
                <a:schemeClr val="accent2"/>
              </a:solidFill>
              <a:ea typeface="Roboto" panose="02000000000000000000" pitchFamily="2" charset="0"/>
              <a:cs typeface="Arial" panose="020B0604020202020204" pitchFamily="34" charset="0"/>
            </a:endParaRPr>
          </a:p>
        </p:txBody>
      </p:sp>
      <p:sp>
        <p:nvSpPr>
          <p:cNvPr id="21" name="Content Placeholder 2"/>
          <p:cNvSpPr txBox="1">
            <a:spLocks/>
          </p:cNvSpPr>
          <p:nvPr/>
        </p:nvSpPr>
        <p:spPr>
          <a:xfrm>
            <a:off x="7624581" y="5471749"/>
            <a:ext cx="1278106" cy="326467"/>
          </a:xfrm>
          <a:prstGeom prst="rect">
            <a:avLst/>
          </a:prstGeom>
          <a:ln>
            <a:noFill/>
          </a:ln>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400" dirty="0" smtClean="0">
                <a:solidFill>
                  <a:schemeClr val="accent3"/>
                </a:solidFill>
                <a:ea typeface="Roboto" panose="02000000000000000000" pitchFamily="2" charset="0"/>
                <a:cs typeface="Arial" panose="020B0604020202020204" pitchFamily="34" charset="0"/>
              </a:rPr>
              <a:t>Strategic</a:t>
            </a:r>
            <a:endParaRPr lang="en-US" sz="1100" dirty="0">
              <a:solidFill>
                <a:schemeClr val="accent3"/>
              </a:solidFill>
              <a:ea typeface="Roboto" panose="02000000000000000000" pitchFamily="2" charset="0"/>
              <a:cs typeface="Arial" panose="020B0604020202020204" pitchFamily="34" charset="0"/>
            </a:endParaRPr>
          </a:p>
        </p:txBody>
      </p:sp>
      <p:sp>
        <p:nvSpPr>
          <p:cNvPr id="22" name="Content Placeholder 2"/>
          <p:cNvSpPr txBox="1">
            <a:spLocks/>
          </p:cNvSpPr>
          <p:nvPr/>
        </p:nvSpPr>
        <p:spPr>
          <a:xfrm>
            <a:off x="8696362" y="5471748"/>
            <a:ext cx="1278106" cy="326467"/>
          </a:xfrm>
          <a:prstGeom prst="rect">
            <a:avLst/>
          </a:prstGeom>
          <a:ln>
            <a:noFill/>
          </a:ln>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400" dirty="0" smtClean="0">
                <a:solidFill>
                  <a:schemeClr val="accent4"/>
                </a:solidFill>
                <a:ea typeface="Roboto" panose="02000000000000000000" pitchFamily="2" charset="0"/>
                <a:cs typeface="Arial" panose="020B0604020202020204" pitchFamily="34" charset="0"/>
              </a:rPr>
              <a:t>Planning</a:t>
            </a:r>
            <a:endParaRPr lang="en-US" sz="1100" dirty="0">
              <a:solidFill>
                <a:schemeClr val="accent4"/>
              </a:solidFill>
              <a:ea typeface="Roboto" panose="02000000000000000000" pitchFamily="2" charset="0"/>
              <a:cs typeface="Arial" panose="020B0604020202020204" pitchFamily="34" charset="0"/>
            </a:endParaRPr>
          </a:p>
        </p:txBody>
      </p:sp>
      <p:grpSp>
        <p:nvGrpSpPr>
          <p:cNvPr id="23" name="Group 22"/>
          <p:cNvGrpSpPr>
            <a:grpSpLocks noChangeAspect="1"/>
          </p:cNvGrpSpPr>
          <p:nvPr/>
        </p:nvGrpSpPr>
        <p:grpSpPr>
          <a:xfrm>
            <a:off x="10208596" y="4996889"/>
            <a:ext cx="306205" cy="306083"/>
            <a:chOff x="0" y="1588"/>
            <a:chExt cx="4016375" cy="4014787"/>
          </a:xfrm>
          <a:solidFill>
            <a:schemeClr val="accent3"/>
          </a:solidFill>
        </p:grpSpPr>
        <p:sp>
          <p:nvSpPr>
            <p:cNvPr id="27" name="Freeform 26"/>
            <p:cNvSpPr>
              <a:spLocks noEditPoints="1"/>
            </p:cNvSpPr>
            <p:nvPr/>
          </p:nvSpPr>
          <p:spPr bwMode="auto">
            <a:xfrm>
              <a:off x="0" y="1588"/>
              <a:ext cx="4016375" cy="4014787"/>
            </a:xfrm>
            <a:custGeom>
              <a:avLst/>
              <a:gdLst>
                <a:gd name="T0" fmla="*/ 690 w 1068"/>
                <a:gd name="T1" fmla="*/ 335 h 1068"/>
                <a:gd name="T2" fmla="*/ 534 w 1068"/>
                <a:gd name="T3" fmla="*/ 0 h 1068"/>
                <a:gd name="T4" fmla="*/ 301 w 1068"/>
                <a:gd name="T5" fmla="*/ 342 h 1068"/>
                <a:gd name="T6" fmla="*/ 267 w 1068"/>
                <a:gd name="T7" fmla="*/ 360 h 1068"/>
                <a:gd name="T8" fmla="*/ 100 w 1068"/>
                <a:gd name="T9" fmla="*/ 334 h 1068"/>
                <a:gd name="T10" fmla="*/ 0 w 1068"/>
                <a:gd name="T11" fmla="*/ 968 h 1068"/>
                <a:gd name="T12" fmla="*/ 201 w 1068"/>
                <a:gd name="T13" fmla="*/ 1068 h 1068"/>
                <a:gd name="T14" fmla="*/ 291 w 1068"/>
                <a:gd name="T15" fmla="*/ 1011 h 1068"/>
                <a:gd name="T16" fmla="*/ 301 w 1068"/>
                <a:gd name="T17" fmla="*/ 1013 h 1068"/>
                <a:gd name="T18" fmla="*/ 635 w 1068"/>
                <a:gd name="T19" fmla="*/ 1068 h 1068"/>
                <a:gd name="T20" fmla="*/ 937 w 1068"/>
                <a:gd name="T21" fmla="*/ 1004 h 1068"/>
                <a:gd name="T22" fmla="*/ 952 w 1068"/>
                <a:gd name="T23" fmla="*/ 909 h 1068"/>
                <a:gd name="T24" fmla="*/ 1007 w 1068"/>
                <a:gd name="T25" fmla="*/ 732 h 1068"/>
                <a:gd name="T26" fmla="*/ 1039 w 1068"/>
                <a:gd name="T27" fmla="*/ 560 h 1068"/>
                <a:gd name="T28" fmla="*/ 1068 w 1068"/>
                <a:gd name="T29" fmla="*/ 481 h 1068"/>
                <a:gd name="T30" fmla="*/ 974 w 1068"/>
                <a:gd name="T31" fmla="*/ 349 h 1068"/>
                <a:gd name="T32" fmla="*/ 201 w 1068"/>
                <a:gd name="T33" fmla="*/ 1001 h 1068"/>
                <a:gd name="T34" fmla="*/ 67 w 1068"/>
                <a:gd name="T35" fmla="*/ 968 h 1068"/>
                <a:gd name="T36" fmla="*/ 100 w 1068"/>
                <a:gd name="T37" fmla="*/ 401 h 1068"/>
                <a:gd name="T38" fmla="*/ 234 w 1068"/>
                <a:gd name="T39" fmla="*/ 434 h 1068"/>
                <a:gd name="T40" fmla="*/ 1001 w 1068"/>
                <a:gd name="T41" fmla="*/ 485 h 1068"/>
                <a:gd name="T42" fmla="*/ 868 w 1068"/>
                <a:gd name="T43" fmla="*/ 534 h 1068"/>
                <a:gd name="T44" fmla="*/ 868 w 1068"/>
                <a:gd name="T45" fmla="*/ 567 h 1068"/>
                <a:gd name="T46" fmla="*/ 986 w 1068"/>
                <a:gd name="T47" fmla="*/ 629 h 1068"/>
                <a:gd name="T48" fmla="*/ 835 w 1068"/>
                <a:gd name="T49" fmla="*/ 701 h 1068"/>
                <a:gd name="T50" fmla="*/ 835 w 1068"/>
                <a:gd name="T51" fmla="*/ 734 h 1068"/>
                <a:gd name="T52" fmla="*/ 944 w 1068"/>
                <a:gd name="T53" fmla="*/ 803 h 1068"/>
                <a:gd name="T54" fmla="*/ 801 w 1068"/>
                <a:gd name="T55" fmla="*/ 868 h 1068"/>
                <a:gd name="T56" fmla="*/ 801 w 1068"/>
                <a:gd name="T57" fmla="*/ 901 h 1068"/>
                <a:gd name="T58" fmla="*/ 888 w 1068"/>
                <a:gd name="T59" fmla="*/ 948 h 1068"/>
                <a:gd name="T60" fmla="*/ 818 w 1068"/>
                <a:gd name="T61" fmla="*/ 1001 h 1068"/>
                <a:gd name="T62" fmla="*/ 450 w 1068"/>
                <a:gd name="T63" fmla="*/ 980 h 1068"/>
                <a:gd name="T64" fmla="*/ 268 w 1068"/>
                <a:gd name="T65" fmla="*/ 914 h 1068"/>
                <a:gd name="T66" fmla="*/ 294 w 1068"/>
                <a:gd name="T67" fmla="*/ 418 h 1068"/>
                <a:gd name="T68" fmla="*/ 501 w 1068"/>
                <a:gd name="T69" fmla="*/ 100 h 1068"/>
                <a:gd name="T70" fmla="*/ 632 w 1068"/>
                <a:gd name="T71" fmla="*/ 225 h 1068"/>
                <a:gd name="T72" fmla="*/ 962 w 1068"/>
                <a:gd name="T73" fmla="*/ 413 h 1068"/>
                <a:gd name="T74" fmla="*/ 1001 w 1068"/>
                <a:gd name="T75" fmla="*/ 485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8" h="1068">
                  <a:moveTo>
                    <a:pt x="974" y="349"/>
                  </a:moveTo>
                  <a:cubicBezTo>
                    <a:pt x="932" y="339"/>
                    <a:pt x="834" y="339"/>
                    <a:pt x="690" y="335"/>
                  </a:cubicBezTo>
                  <a:cubicBezTo>
                    <a:pt x="697" y="304"/>
                    <a:pt x="699" y="275"/>
                    <a:pt x="699" y="225"/>
                  </a:cubicBezTo>
                  <a:cubicBezTo>
                    <a:pt x="699" y="105"/>
                    <a:pt x="611" y="0"/>
                    <a:pt x="534" y="0"/>
                  </a:cubicBezTo>
                  <a:cubicBezTo>
                    <a:pt x="480" y="0"/>
                    <a:pt x="435" y="45"/>
                    <a:pt x="434" y="99"/>
                  </a:cubicBezTo>
                  <a:cubicBezTo>
                    <a:pt x="433" y="167"/>
                    <a:pt x="413" y="283"/>
                    <a:pt x="301" y="342"/>
                  </a:cubicBezTo>
                  <a:cubicBezTo>
                    <a:pt x="292" y="346"/>
                    <a:pt x="269" y="357"/>
                    <a:pt x="265" y="359"/>
                  </a:cubicBezTo>
                  <a:cubicBezTo>
                    <a:pt x="267" y="360"/>
                    <a:pt x="267" y="360"/>
                    <a:pt x="267" y="360"/>
                  </a:cubicBezTo>
                  <a:cubicBezTo>
                    <a:pt x="250" y="345"/>
                    <a:pt x="225" y="334"/>
                    <a:pt x="201" y="334"/>
                  </a:cubicBezTo>
                  <a:cubicBezTo>
                    <a:pt x="100" y="334"/>
                    <a:pt x="100" y="334"/>
                    <a:pt x="100" y="334"/>
                  </a:cubicBezTo>
                  <a:cubicBezTo>
                    <a:pt x="45" y="334"/>
                    <a:pt x="0" y="379"/>
                    <a:pt x="0" y="434"/>
                  </a:cubicBezTo>
                  <a:cubicBezTo>
                    <a:pt x="0" y="968"/>
                    <a:pt x="0" y="968"/>
                    <a:pt x="0" y="968"/>
                  </a:cubicBezTo>
                  <a:cubicBezTo>
                    <a:pt x="0" y="1023"/>
                    <a:pt x="45" y="1068"/>
                    <a:pt x="100" y="1068"/>
                  </a:cubicBezTo>
                  <a:cubicBezTo>
                    <a:pt x="201" y="1068"/>
                    <a:pt x="201" y="1068"/>
                    <a:pt x="201" y="1068"/>
                  </a:cubicBezTo>
                  <a:cubicBezTo>
                    <a:pt x="240" y="1068"/>
                    <a:pt x="273" y="1044"/>
                    <a:pt x="290" y="1010"/>
                  </a:cubicBezTo>
                  <a:cubicBezTo>
                    <a:pt x="290" y="1011"/>
                    <a:pt x="291" y="1011"/>
                    <a:pt x="291" y="1011"/>
                  </a:cubicBezTo>
                  <a:cubicBezTo>
                    <a:pt x="293" y="1011"/>
                    <a:pt x="296" y="1012"/>
                    <a:pt x="299" y="1013"/>
                  </a:cubicBezTo>
                  <a:cubicBezTo>
                    <a:pt x="300" y="1013"/>
                    <a:pt x="300" y="1013"/>
                    <a:pt x="301" y="1013"/>
                  </a:cubicBezTo>
                  <a:cubicBezTo>
                    <a:pt x="320" y="1018"/>
                    <a:pt x="357" y="1027"/>
                    <a:pt x="436" y="1045"/>
                  </a:cubicBezTo>
                  <a:cubicBezTo>
                    <a:pt x="453" y="1049"/>
                    <a:pt x="542" y="1068"/>
                    <a:pt x="635" y="1068"/>
                  </a:cubicBezTo>
                  <a:cubicBezTo>
                    <a:pt x="818" y="1068"/>
                    <a:pt x="818" y="1068"/>
                    <a:pt x="818" y="1068"/>
                  </a:cubicBezTo>
                  <a:cubicBezTo>
                    <a:pt x="873" y="1068"/>
                    <a:pt x="913" y="1047"/>
                    <a:pt x="937" y="1004"/>
                  </a:cubicBezTo>
                  <a:cubicBezTo>
                    <a:pt x="938" y="1003"/>
                    <a:pt x="945" y="988"/>
                    <a:pt x="952" y="968"/>
                  </a:cubicBezTo>
                  <a:cubicBezTo>
                    <a:pt x="956" y="952"/>
                    <a:pt x="958" y="931"/>
                    <a:pt x="952" y="909"/>
                  </a:cubicBezTo>
                  <a:cubicBezTo>
                    <a:pt x="988" y="884"/>
                    <a:pt x="1000" y="847"/>
                    <a:pt x="1007" y="823"/>
                  </a:cubicBezTo>
                  <a:cubicBezTo>
                    <a:pt x="1020" y="783"/>
                    <a:pt x="1016" y="753"/>
                    <a:pt x="1007" y="732"/>
                  </a:cubicBezTo>
                  <a:cubicBezTo>
                    <a:pt x="1027" y="713"/>
                    <a:pt x="1045" y="684"/>
                    <a:pt x="1052" y="640"/>
                  </a:cubicBezTo>
                  <a:cubicBezTo>
                    <a:pt x="1056" y="612"/>
                    <a:pt x="1052" y="584"/>
                    <a:pt x="1039" y="560"/>
                  </a:cubicBezTo>
                  <a:cubicBezTo>
                    <a:pt x="1058" y="539"/>
                    <a:pt x="1066" y="513"/>
                    <a:pt x="1067" y="488"/>
                  </a:cubicBezTo>
                  <a:cubicBezTo>
                    <a:pt x="1068" y="481"/>
                    <a:pt x="1068" y="481"/>
                    <a:pt x="1068" y="481"/>
                  </a:cubicBezTo>
                  <a:cubicBezTo>
                    <a:pt x="1068" y="476"/>
                    <a:pt x="1068" y="474"/>
                    <a:pt x="1068" y="464"/>
                  </a:cubicBezTo>
                  <a:cubicBezTo>
                    <a:pt x="1068" y="422"/>
                    <a:pt x="1039" y="368"/>
                    <a:pt x="974" y="349"/>
                  </a:cubicBezTo>
                  <a:close/>
                  <a:moveTo>
                    <a:pt x="234" y="968"/>
                  </a:moveTo>
                  <a:cubicBezTo>
                    <a:pt x="234" y="986"/>
                    <a:pt x="219" y="1001"/>
                    <a:pt x="201" y="1001"/>
                  </a:cubicBezTo>
                  <a:cubicBezTo>
                    <a:pt x="100" y="1001"/>
                    <a:pt x="100" y="1001"/>
                    <a:pt x="100" y="1001"/>
                  </a:cubicBezTo>
                  <a:cubicBezTo>
                    <a:pt x="82" y="1001"/>
                    <a:pt x="67" y="986"/>
                    <a:pt x="67" y="968"/>
                  </a:cubicBezTo>
                  <a:cubicBezTo>
                    <a:pt x="67" y="434"/>
                    <a:pt x="67" y="434"/>
                    <a:pt x="67" y="434"/>
                  </a:cubicBezTo>
                  <a:cubicBezTo>
                    <a:pt x="67" y="415"/>
                    <a:pt x="82" y="401"/>
                    <a:pt x="100" y="401"/>
                  </a:cubicBezTo>
                  <a:cubicBezTo>
                    <a:pt x="201" y="401"/>
                    <a:pt x="201" y="401"/>
                    <a:pt x="201" y="401"/>
                  </a:cubicBezTo>
                  <a:cubicBezTo>
                    <a:pt x="219" y="401"/>
                    <a:pt x="234" y="415"/>
                    <a:pt x="234" y="434"/>
                  </a:cubicBezTo>
                  <a:lnTo>
                    <a:pt x="234" y="968"/>
                  </a:lnTo>
                  <a:close/>
                  <a:moveTo>
                    <a:pt x="1001" y="485"/>
                  </a:moveTo>
                  <a:cubicBezTo>
                    <a:pt x="1000" y="502"/>
                    <a:pt x="993" y="534"/>
                    <a:pt x="935" y="534"/>
                  </a:cubicBezTo>
                  <a:cubicBezTo>
                    <a:pt x="885" y="534"/>
                    <a:pt x="868" y="534"/>
                    <a:pt x="868" y="534"/>
                  </a:cubicBezTo>
                  <a:cubicBezTo>
                    <a:pt x="859" y="534"/>
                    <a:pt x="851" y="541"/>
                    <a:pt x="851" y="551"/>
                  </a:cubicBezTo>
                  <a:cubicBezTo>
                    <a:pt x="851" y="560"/>
                    <a:pt x="859" y="567"/>
                    <a:pt x="868" y="567"/>
                  </a:cubicBezTo>
                  <a:cubicBezTo>
                    <a:pt x="868" y="567"/>
                    <a:pt x="883" y="567"/>
                    <a:pt x="933" y="567"/>
                  </a:cubicBezTo>
                  <a:cubicBezTo>
                    <a:pt x="983" y="567"/>
                    <a:pt x="989" y="609"/>
                    <a:pt x="986" y="629"/>
                  </a:cubicBezTo>
                  <a:cubicBezTo>
                    <a:pt x="982" y="654"/>
                    <a:pt x="970" y="701"/>
                    <a:pt x="914" y="701"/>
                  </a:cubicBezTo>
                  <a:cubicBezTo>
                    <a:pt x="858" y="701"/>
                    <a:pt x="835" y="701"/>
                    <a:pt x="835" y="701"/>
                  </a:cubicBezTo>
                  <a:cubicBezTo>
                    <a:pt x="825" y="701"/>
                    <a:pt x="818" y="708"/>
                    <a:pt x="818" y="718"/>
                  </a:cubicBezTo>
                  <a:cubicBezTo>
                    <a:pt x="818" y="727"/>
                    <a:pt x="825" y="734"/>
                    <a:pt x="835" y="734"/>
                  </a:cubicBezTo>
                  <a:cubicBezTo>
                    <a:pt x="835" y="734"/>
                    <a:pt x="874" y="734"/>
                    <a:pt x="900" y="734"/>
                  </a:cubicBezTo>
                  <a:cubicBezTo>
                    <a:pt x="957" y="734"/>
                    <a:pt x="952" y="777"/>
                    <a:pt x="944" y="803"/>
                  </a:cubicBezTo>
                  <a:cubicBezTo>
                    <a:pt x="933" y="837"/>
                    <a:pt x="926" y="868"/>
                    <a:pt x="856" y="868"/>
                  </a:cubicBezTo>
                  <a:cubicBezTo>
                    <a:pt x="831" y="868"/>
                    <a:pt x="801" y="868"/>
                    <a:pt x="801" y="868"/>
                  </a:cubicBezTo>
                  <a:cubicBezTo>
                    <a:pt x="792" y="868"/>
                    <a:pt x="784" y="875"/>
                    <a:pt x="784" y="884"/>
                  </a:cubicBezTo>
                  <a:cubicBezTo>
                    <a:pt x="784" y="894"/>
                    <a:pt x="792" y="901"/>
                    <a:pt x="801" y="901"/>
                  </a:cubicBezTo>
                  <a:cubicBezTo>
                    <a:pt x="801" y="901"/>
                    <a:pt x="824" y="901"/>
                    <a:pt x="853" y="901"/>
                  </a:cubicBezTo>
                  <a:cubicBezTo>
                    <a:pt x="890" y="901"/>
                    <a:pt x="892" y="936"/>
                    <a:pt x="888" y="948"/>
                  </a:cubicBezTo>
                  <a:cubicBezTo>
                    <a:pt x="884" y="962"/>
                    <a:pt x="879" y="972"/>
                    <a:pt x="878" y="972"/>
                  </a:cubicBezTo>
                  <a:cubicBezTo>
                    <a:pt x="868" y="990"/>
                    <a:pt x="852" y="1001"/>
                    <a:pt x="818" y="1001"/>
                  </a:cubicBezTo>
                  <a:cubicBezTo>
                    <a:pt x="635" y="1001"/>
                    <a:pt x="635" y="1001"/>
                    <a:pt x="635" y="1001"/>
                  </a:cubicBezTo>
                  <a:cubicBezTo>
                    <a:pt x="544" y="1001"/>
                    <a:pt x="453" y="980"/>
                    <a:pt x="450" y="980"/>
                  </a:cubicBezTo>
                  <a:cubicBezTo>
                    <a:pt x="312" y="948"/>
                    <a:pt x="304" y="946"/>
                    <a:pt x="296" y="943"/>
                  </a:cubicBezTo>
                  <a:cubicBezTo>
                    <a:pt x="296" y="943"/>
                    <a:pt x="268" y="938"/>
                    <a:pt x="268" y="914"/>
                  </a:cubicBezTo>
                  <a:cubicBezTo>
                    <a:pt x="267" y="453"/>
                    <a:pt x="267" y="453"/>
                    <a:pt x="267" y="453"/>
                  </a:cubicBezTo>
                  <a:cubicBezTo>
                    <a:pt x="267" y="437"/>
                    <a:pt x="277" y="423"/>
                    <a:pt x="294" y="418"/>
                  </a:cubicBezTo>
                  <a:cubicBezTo>
                    <a:pt x="296" y="417"/>
                    <a:pt x="299" y="416"/>
                    <a:pt x="301" y="415"/>
                  </a:cubicBezTo>
                  <a:cubicBezTo>
                    <a:pt x="453" y="352"/>
                    <a:pt x="500" y="214"/>
                    <a:pt x="501" y="100"/>
                  </a:cubicBezTo>
                  <a:cubicBezTo>
                    <a:pt x="501" y="84"/>
                    <a:pt x="513" y="67"/>
                    <a:pt x="534" y="67"/>
                  </a:cubicBezTo>
                  <a:cubicBezTo>
                    <a:pt x="570" y="67"/>
                    <a:pt x="632" y="138"/>
                    <a:pt x="632" y="225"/>
                  </a:cubicBezTo>
                  <a:cubicBezTo>
                    <a:pt x="632" y="304"/>
                    <a:pt x="629" y="318"/>
                    <a:pt x="601" y="401"/>
                  </a:cubicBezTo>
                  <a:cubicBezTo>
                    <a:pt x="935" y="401"/>
                    <a:pt x="932" y="405"/>
                    <a:pt x="962" y="413"/>
                  </a:cubicBezTo>
                  <a:cubicBezTo>
                    <a:pt x="998" y="423"/>
                    <a:pt x="1002" y="454"/>
                    <a:pt x="1002" y="464"/>
                  </a:cubicBezTo>
                  <a:cubicBezTo>
                    <a:pt x="1002" y="476"/>
                    <a:pt x="1001" y="474"/>
                    <a:pt x="1001" y="485"/>
                  </a:cubicBezTo>
                  <a:close/>
                </a:path>
              </a:pathLst>
            </a:custGeom>
            <a:solidFill>
              <a:schemeClr val="accent5"/>
            </a:solid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sp>
          <p:nvSpPr>
            <p:cNvPr id="28" name="Freeform 27"/>
            <p:cNvSpPr>
              <a:spLocks noEditPoints="1"/>
            </p:cNvSpPr>
            <p:nvPr/>
          </p:nvSpPr>
          <p:spPr bwMode="auto">
            <a:xfrm>
              <a:off x="376238" y="3263900"/>
              <a:ext cx="379413" cy="376237"/>
            </a:xfrm>
            <a:custGeom>
              <a:avLst/>
              <a:gdLst>
                <a:gd name="T0" fmla="*/ 50 w 101"/>
                <a:gd name="T1" fmla="*/ 0 h 100"/>
                <a:gd name="T2" fmla="*/ 0 w 101"/>
                <a:gd name="T3" fmla="*/ 50 h 100"/>
                <a:gd name="T4" fmla="*/ 50 w 101"/>
                <a:gd name="T5" fmla="*/ 100 h 100"/>
                <a:gd name="T6" fmla="*/ 101 w 101"/>
                <a:gd name="T7" fmla="*/ 50 h 100"/>
                <a:gd name="T8" fmla="*/ 50 w 101"/>
                <a:gd name="T9" fmla="*/ 0 h 100"/>
                <a:gd name="T10" fmla="*/ 50 w 101"/>
                <a:gd name="T11" fmla="*/ 67 h 100"/>
                <a:gd name="T12" fmla="*/ 34 w 101"/>
                <a:gd name="T13" fmla="*/ 50 h 100"/>
                <a:gd name="T14" fmla="*/ 50 w 101"/>
                <a:gd name="T15" fmla="*/ 33 h 100"/>
                <a:gd name="T16" fmla="*/ 67 w 101"/>
                <a:gd name="T17" fmla="*/ 50 h 100"/>
                <a:gd name="T18" fmla="*/ 50 w 101"/>
                <a:gd name="T19" fmla="*/ 6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0">
                  <a:moveTo>
                    <a:pt x="50" y="0"/>
                  </a:moveTo>
                  <a:cubicBezTo>
                    <a:pt x="23" y="0"/>
                    <a:pt x="0" y="22"/>
                    <a:pt x="0" y="50"/>
                  </a:cubicBezTo>
                  <a:cubicBezTo>
                    <a:pt x="0" y="77"/>
                    <a:pt x="23" y="100"/>
                    <a:pt x="50" y="100"/>
                  </a:cubicBezTo>
                  <a:cubicBezTo>
                    <a:pt x="78" y="100"/>
                    <a:pt x="101" y="77"/>
                    <a:pt x="101" y="50"/>
                  </a:cubicBezTo>
                  <a:cubicBezTo>
                    <a:pt x="101" y="22"/>
                    <a:pt x="78" y="0"/>
                    <a:pt x="50" y="0"/>
                  </a:cubicBezTo>
                  <a:close/>
                  <a:moveTo>
                    <a:pt x="50" y="67"/>
                  </a:moveTo>
                  <a:cubicBezTo>
                    <a:pt x="41" y="67"/>
                    <a:pt x="34" y="59"/>
                    <a:pt x="34" y="50"/>
                  </a:cubicBezTo>
                  <a:cubicBezTo>
                    <a:pt x="34" y="41"/>
                    <a:pt x="41" y="33"/>
                    <a:pt x="50" y="33"/>
                  </a:cubicBezTo>
                  <a:cubicBezTo>
                    <a:pt x="60" y="33"/>
                    <a:pt x="67" y="41"/>
                    <a:pt x="67" y="50"/>
                  </a:cubicBezTo>
                  <a:cubicBezTo>
                    <a:pt x="67" y="59"/>
                    <a:pt x="60" y="67"/>
                    <a:pt x="50" y="67"/>
                  </a:cubicBezTo>
                  <a:close/>
                </a:path>
              </a:pathLst>
            </a:custGeom>
            <a:grpFill/>
            <a:ln>
              <a:noFill/>
            </a:ln>
            <a:extLs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solidFill>
                  <a:schemeClr val="accent5"/>
                </a:solidFill>
              </a:endParaRPr>
            </a:p>
          </p:txBody>
        </p:sp>
      </p:grpSp>
      <p:sp>
        <p:nvSpPr>
          <p:cNvPr id="25" name="Content Placeholder 2"/>
          <p:cNvSpPr txBox="1">
            <a:spLocks/>
          </p:cNvSpPr>
          <p:nvPr/>
        </p:nvSpPr>
        <p:spPr>
          <a:xfrm>
            <a:off x="9720890" y="5463637"/>
            <a:ext cx="1278106" cy="326467"/>
          </a:xfrm>
          <a:prstGeom prst="rect">
            <a:avLst/>
          </a:prstGeom>
          <a:ln>
            <a:noFill/>
          </a:ln>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400" dirty="0" smtClean="0">
                <a:solidFill>
                  <a:schemeClr val="accent5"/>
                </a:solidFill>
                <a:ea typeface="Roboto" panose="02000000000000000000" pitchFamily="2" charset="0"/>
                <a:cs typeface="Arial" panose="020B0604020202020204" pitchFamily="34" charset="0"/>
              </a:rPr>
              <a:t>Honestly</a:t>
            </a:r>
            <a:endParaRPr lang="en-US" sz="1100" dirty="0">
              <a:solidFill>
                <a:schemeClr val="accent5"/>
              </a:solidFill>
              <a:ea typeface="Roboto" panose="02000000000000000000" pitchFamily="2" charset="0"/>
              <a:cs typeface="Arial" panose="020B0604020202020204" pitchFamily="34" charset="0"/>
            </a:endParaRPr>
          </a:p>
        </p:txBody>
      </p:sp>
      <p:sp>
        <p:nvSpPr>
          <p:cNvPr id="26" name="Freeform 25"/>
          <p:cNvSpPr>
            <a:spLocks noChangeAspect="1" noEditPoints="1"/>
          </p:cNvSpPr>
          <p:nvPr/>
        </p:nvSpPr>
        <p:spPr bwMode="auto">
          <a:xfrm>
            <a:off x="9160063" y="4989942"/>
            <a:ext cx="322989" cy="313374"/>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Tree>
    <p:extLst>
      <p:ext uri="{BB962C8B-B14F-4D97-AF65-F5344CB8AC3E}">
        <p14:creationId xmlns:p14="http://schemas.microsoft.com/office/powerpoint/2010/main" val="787143635"/>
      </p:ext>
    </p:extLst>
  </p:cSld>
  <p:clrMapOvr>
    <a:masterClrMapping/>
  </p:clrMapOvr>
  <p:transition spd="slow" advClick="0" advTm="1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par>
                          <p:cTn id="31" fill="hold">
                            <p:stCondLst>
                              <p:cond delay="3000"/>
                            </p:stCondLst>
                            <p:childTnLst>
                              <p:par>
                                <p:cTn id="32" presetID="53" presetClass="entr" presetSubtype="16"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par>
                                <p:cTn id="52" presetID="53" presetClass="entr" presetSubtype="16"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childTnLst>
                                </p:cTn>
                              </p:par>
                            </p:childTnLst>
                          </p:cTn>
                        </p:par>
                        <p:par>
                          <p:cTn id="57" fill="hold">
                            <p:stCondLst>
                              <p:cond delay="3500"/>
                            </p:stCondLst>
                            <p:childTnLst>
                              <p:par>
                                <p:cTn id="58" presetID="16" presetClass="entr" presetSubtype="21"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barn(inVertical)">
                                      <p:cBhvr>
                                        <p:cTn id="60" dur="500"/>
                                        <p:tgtEl>
                                          <p:spTgt spid="19"/>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arn(inVertical)">
                                      <p:cBhvr>
                                        <p:cTn id="63" dur="500"/>
                                        <p:tgtEl>
                                          <p:spTgt spid="20"/>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barn(inVertical)">
                                      <p:cBhvr>
                                        <p:cTn id="66" dur="500"/>
                                        <p:tgtEl>
                                          <p:spTgt spid="21"/>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barn(inVertical)">
                                      <p:cBhvr>
                                        <p:cTn id="69" dur="500"/>
                                        <p:tgtEl>
                                          <p:spTgt spid="22"/>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barn(inVertical)">
                                      <p:cBhvr>
                                        <p:cTn id="7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 grpId="0"/>
      <p:bldP spid="7" grpId="0"/>
      <p:bldP spid="8" grpId="0"/>
      <p:bldP spid="14" grpId="0" animBg="1"/>
      <p:bldP spid="19" grpId="0"/>
      <p:bldP spid="20" grpId="0"/>
      <p:bldP spid="21" grpId="0"/>
      <p:bldP spid="22" grpId="0"/>
      <p:bldP spid="25" grpId="0"/>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2244432"/>
            <a:ext cx="8106770" cy="34774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extBox 1"/>
          <p:cNvSpPr txBox="1"/>
          <p:nvPr/>
        </p:nvSpPr>
        <p:spPr>
          <a:xfrm>
            <a:off x="11327060" y="6545939"/>
            <a:ext cx="922995" cy="276999"/>
          </a:xfrm>
          <a:prstGeom prst="rect">
            <a:avLst/>
          </a:prstGeom>
          <a:noFill/>
        </p:spPr>
        <p:txBody>
          <a:bodyPr wrap="square" rtlCol="0">
            <a:spAutoFit/>
          </a:bodyPr>
          <a:lstStyle/>
          <a:p>
            <a:pPr algn="ctr"/>
            <a:r>
              <a:rPr lang="id-ID" sz="1200" dirty="0" smtClean="0">
                <a:solidFill>
                  <a:schemeClr val="bg1"/>
                </a:solidFill>
              </a:rPr>
              <a:t>0</a:t>
            </a:r>
            <a:fld id="{5612E34C-5701-4E39-8A7A-CD63D84145F2}" type="slidenum">
              <a:rPr lang="id-ID" sz="1200" smtClean="0">
                <a:solidFill>
                  <a:schemeClr val="bg1"/>
                </a:solidFill>
              </a:rPr>
              <a:pPr algn="ctr"/>
              <a:t>2</a:t>
            </a:fld>
            <a:endParaRPr lang="id-ID" sz="1200" dirty="0">
              <a:solidFill>
                <a:schemeClr val="bg1"/>
              </a:solidFill>
            </a:endParaRPr>
          </a:p>
        </p:txBody>
      </p:sp>
      <p:sp>
        <p:nvSpPr>
          <p:cNvPr id="14" name="Content Placeholder 2"/>
          <p:cNvSpPr txBox="1">
            <a:spLocks/>
          </p:cNvSpPr>
          <p:nvPr/>
        </p:nvSpPr>
        <p:spPr>
          <a:xfrm>
            <a:off x="754043" y="3660801"/>
            <a:ext cx="5704811" cy="1571462"/>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50000"/>
              </a:lnSpc>
            </a:pPr>
            <a:r>
              <a:rPr lang="en-US" sz="1100" dirty="0" err="1" smtClean="0">
                <a:solidFill>
                  <a:schemeClr val="bg1">
                    <a:lumMod val="65000"/>
                  </a:schemeClr>
                </a:solidFill>
                <a:ea typeface="Roboto" panose="02000000000000000000" pitchFamily="2" charset="0"/>
              </a:rPr>
              <a:t>Lorem</a:t>
            </a:r>
            <a:r>
              <a:rPr lang="en-US" sz="1100" dirty="0" smtClean="0">
                <a:solidFill>
                  <a:schemeClr val="bg1">
                    <a:lumMod val="65000"/>
                  </a:schemeClr>
                </a:solidFill>
                <a:ea typeface="Roboto" panose="02000000000000000000" pitchFamily="2" charset="0"/>
              </a:rPr>
              <a:t> </a:t>
            </a:r>
            <a:r>
              <a:rPr lang="en-US" sz="1100" dirty="0" err="1">
                <a:solidFill>
                  <a:schemeClr val="bg1">
                    <a:lumMod val="65000"/>
                  </a:schemeClr>
                </a:solidFill>
                <a:ea typeface="Roboto" panose="02000000000000000000" pitchFamily="2" charset="0"/>
              </a:rPr>
              <a:t>Ipsum</a:t>
            </a:r>
            <a:r>
              <a:rPr lang="en-US" sz="1100" dirty="0">
                <a:solidFill>
                  <a:schemeClr val="bg1">
                    <a:lumMod val="65000"/>
                  </a:schemeClr>
                </a:solidFill>
                <a:ea typeface="Roboto" panose="02000000000000000000" pitchFamily="2" charset="0"/>
              </a:rPr>
              <a:t> available, but the majority have suffered alteration in some form, by injected humor, or randomized words which don't look even slightly believable. If you are going to use a passage of </a:t>
            </a:r>
            <a:r>
              <a:rPr lang="en-US" sz="1100" dirty="0" err="1">
                <a:solidFill>
                  <a:schemeClr val="bg1">
                    <a:lumMod val="65000"/>
                  </a:schemeClr>
                </a:solidFill>
                <a:ea typeface="Roboto" panose="02000000000000000000" pitchFamily="2" charset="0"/>
              </a:rPr>
              <a:t>Lorem</a:t>
            </a:r>
            <a:r>
              <a:rPr lang="en-US" sz="1100" dirty="0">
                <a:solidFill>
                  <a:schemeClr val="bg1">
                    <a:lumMod val="65000"/>
                  </a:schemeClr>
                </a:solidFill>
                <a:ea typeface="Roboto" panose="02000000000000000000" pitchFamily="2" charset="0"/>
              </a:rPr>
              <a:t> </a:t>
            </a:r>
            <a:r>
              <a:rPr lang="en-US" sz="1100" dirty="0" err="1">
                <a:solidFill>
                  <a:schemeClr val="bg1">
                    <a:lumMod val="65000"/>
                  </a:schemeClr>
                </a:solidFill>
                <a:ea typeface="Roboto" panose="02000000000000000000" pitchFamily="2" charset="0"/>
              </a:rPr>
              <a:t>Ipsum</a:t>
            </a:r>
            <a:r>
              <a:rPr lang="en-US" sz="1100" dirty="0">
                <a:solidFill>
                  <a:schemeClr val="bg1">
                    <a:lumMod val="65000"/>
                  </a:schemeClr>
                </a:solidFill>
                <a:ea typeface="Roboto" panose="02000000000000000000" pitchFamily="2" charset="0"/>
              </a:rPr>
              <a:t>, you need to be sure there isn't anything embarrassing hidden in the middle of </a:t>
            </a:r>
            <a:r>
              <a:rPr lang="en-US" sz="1100" dirty="0" smtClean="0">
                <a:solidFill>
                  <a:schemeClr val="bg1">
                    <a:lumMod val="65000"/>
                  </a:schemeClr>
                </a:solidFill>
                <a:ea typeface="Roboto" panose="02000000000000000000" pitchFamily="2" charset="0"/>
              </a:rPr>
              <a:t>text</a:t>
            </a:r>
            <a:r>
              <a:rPr lang="id-ID" sz="1100" dirty="0">
                <a:solidFill>
                  <a:schemeClr val="bg1">
                    <a:lumMod val="65000"/>
                  </a:schemeClr>
                </a:solidFill>
                <a:ea typeface="Roboto" panose="02000000000000000000" pitchFamily="2" charset="0"/>
              </a:rPr>
              <a:t> </a:t>
            </a:r>
            <a:r>
              <a:rPr lang="en-US" sz="1100" dirty="0">
                <a:solidFill>
                  <a:schemeClr val="bg1">
                    <a:lumMod val="65000"/>
                  </a:schemeClr>
                </a:solidFill>
                <a:ea typeface="Roboto" panose="02000000000000000000" pitchFamily="2" charset="0"/>
              </a:rPr>
              <a:t>but the majority have suffered alteration in some form, by injected humor, or randomized words which don't look even slightly believable</a:t>
            </a:r>
            <a:r>
              <a:rPr lang="en-US" sz="1100" dirty="0" smtClean="0">
                <a:solidFill>
                  <a:schemeClr val="bg1">
                    <a:lumMod val="65000"/>
                  </a:schemeClr>
                </a:solidFill>
                <a:ea typeface="Roboto" panose="02000000000000000000" pitchFamily="2" charset="0"/>
              </a:rPr>
              <a:t>.</a:t>
            </a:r>
            <a:endParaRPr lang="en-US" sz="1100" dirty="0">
              <a:solidFill>
                <a:schemeClr val="bg1">
                  <a:lumMod val="65000"/>
                </a:schemeClr>
              </a:solidFill>
              <a:ea typeface="Roboto" panose="02000000000000000000" pitchFamily="2" charset="0"/>
            </a:endParaRPr>
          </a:p>
        </p:txBody>
      </p:sp>
      <p:sp>
        <p:nvSpPr>
          <p:cNvPr id="15" name="Content Placeholder 2"/>
          <p:cNvSpPr txBox="1">
            <a:spLocks/>
          </p:cNvSpPr>
          <p:nvPr/>
        </p:nvSpPr>
        <p:spPr>
          <a:xfrm>
            <a:off x="754043" y="2968074"/>
            <a:ext cx="4126700" cy="692727"/>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50000"/>
              </a:lnSpc>
            </a:pPr>
            <a:r>
              <a:rPr lang="en-US" sz="3600" b="1" dirty="0" smtClean="0">
                <a:solidFill>
                  <a:schemeClr val="bg1"/>
                </a:solidFill>
                <a:ea typeface="Roboto" panose="02000000000000000000" pitchFamily="2" charset="0"/>
              </a:rPr>
              <a:t>TOMMY </a:t>
            </a:r>
            <a:r>
              <a:rPr lang="en-US" sz="3600" b="1" dirty="0" smtClean="0">
                <a:solidFill>
                  <a:schemeClr val="bg1"/>
                </a:solidFill>
                <a:ea typeface="Roboto" panose="02000000000000000000" pitchFamily="2" charset="0"/>
              </a:rPr>
              <a:t>ICIKKIWIR</a:t>
            </a:r>
            <a:endParaRPr lang="en-US" sz="3600" b="1" dirty="0" smtClean="0">
              <a:solidFill>
                <a:schemeClr val="bg1"/>
              </a:solidFill>
              <a:ea typeface="Roboto" panose="02000000000000000000" pitchFamily="2" charset="0"/>
            </a:endParaRPr>
          </a:p>
          <a:p>
            <a:pPr algn="l">
              <a:lnSpc>
                <a:spcPct val="50000"/>
              </a:lnSpc>
            </a:pPr>
            <a:r>
              <a:rPr lang="en-US" sz="1100" i="1" dirty="0" smtClean="0">
                <a:solidFill>
                  <a:schemeClr val="accent3"/>
                </a:solidFill>
                <a:ea typeface="Roboto" panose="02000000000000000000" pitchFamily="2" charset="0"/>
              </a:rPr>
              <a:t>General Manager</a:t>
            </a:r>
            <a:endParaRPr lang="en-US" sz="1100" i="1" dirty="0">
              <a:solidFill>
                <a:schemeClr val="accent3"/>
              </a:solidFill>
              <a:ea typeface="Roboto" panose="02000000000000000000" pitchFamily="2" charset="0"/>
            </a:endParaRP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728771499"/>
      </p:ext>
    </p:extLst>
  </p:cSld>
  <p:clrMapOvr>
    <a:masterClrMapping/>
  </p:clrMapOvr>
  <mc:AlternateContent xmlns:mc="http://schemas.openxmlformats.org/markup-compatibility/2006" xmlns:p14="http://schemas.microsoft.com/office/powerpoint/2010/main">
    <mc:Choice Requires="p14">
      <p:transition spd="slow" p14:dur="1200" advClick="0" advTm="1000">
        <p:dissolve/>
      </p:transition>
    </mc:Choice>
    <mc:Fallback xmlns="">
      <p:transition spd="slow" advClick="0" advTm="1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20</a:t>
            </a:fld>
            <a:endParaRPr lang="id-ID" sz="1200" dirty="0">
              <a:solidFill>
                <a:schemeClr val="bg1"/>
              </a:solidFill>
            </a:endParaRPr>
          </a:p>
        </p:txBody>
      </p:sp>
      <p:sp>
        <p:nvSpPr>
          <p:cNvPr id="6" name="Freeform 5"/>
          <p:cNvSpPr>
            <a:spLocks/>
          </p:cNvSpPr>
          <p:nvPr/>
        </p:nvSpPr>
        <p:spPr bwMode="auto">
          <a:xfrm>
            <a:off x="4566070" y="4317966"/>
            <a:ext cx="782832" cy="578956"/>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4824836" y="3090790"/>
            <a:ext cx="852097" cy="373773"/>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4"/>
                  <a:pt x="326" y="110"/>
                </a:cubicBezTo>
                <a:cubicBezTo>
                  <a:pt x="69" y="163"/>
                  <a:pt x="69" y="163"/>
                  <a:pt x="69" y="163"/>
                </a:cubicBezTo>
                <a:cubicBezTo>
                  <a:pt x="65" y="163"/>
                  <a:pt x="62" y="164"/>
                  <a:pt x="58" y="164"/>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4224970" y="1662351"/>
            <a:ext cx="605093" cy="755387"/>
          </a:xfrm>
          <a:custGeom>
            <a:avLst/>
            <a:gdLst>
              <a:gd name="T0" fmla="*/ 60 w 266"/>
              <a:gd name="T1" fmla="*/ 332 h 332"/>
              <a:gd name="T2" fmla="*/ 31 w 266"/>
              <a:gd name="T3" fmla="*/ 324 h 332"/>
              <a:gd name="T4" fmla="*/ 16 w 266"/>
              <a:gd name="T5" fmla="*/ 250 h 332"/>
              <a:gd name="T6" fmla="*/ 161 w 266"/>
              <a:gd name="T7" fmla="*/ 31 h 332"/>
              <a:gd name="T8" fmla="*/ 235 w 266"/>
              <a:gd name="T9" fmla="*/ 16 h 332"/>
              <a:gd name="T10" fmla="*/ 250 w 266"/>
              <a:gd name="T11" fmla="*/ 90 h 332"/>
              <a:gd name="T12" fmla="*/ 105 w 266"/>
              <a:gd name="T13" fmla="*/ 309 h 332"/>
              <a:gd name="T14" fmla="*/ 60 w 266"/>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2">
                <a:moveTo>
                  <a:pt x="60" y="332"/>
                </a:moveTo>
                <a:cubicBezTo>
                  <a:pt x="50" y="332"/>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2"/>
                  <a:pt x="60" y="33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3141552" y="1224540"/>
            <a:ext cx="247004" cy="842949"/>
          </a:xfrm>
          <a:custGeom>
            <a:avLst/>
            <a:gdLst>
              <a:gd name="T0" fmla="*/ 56 w 109"/>
              <a:gd name="T1" fmla="*/ 370 h 370"/>
              <a:gd name="T2" fmla="*/ 2 w 109"/>
              <a:gd name="T3" fmla="*/ 317 h 370"/>
              <a:gd name="T4" fmla="*/ 0 w 109"/>
              <a:gd name="T5" fmla="*/ 54 h 370"/>
              <a:gd name="T6" fmla="*/ 53 w 109"/>
              <a:gd name="T7" fmla="*/ 0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0"/>
                </a:cubicBezTo>
                <a:cubicBezTo>
                  <a:pt x="82" y="0"/>
                  <a:pt x="106" y="24"/>
                  <a:pt x="106" y="53"/>
                </a:cubicBezTo>
                <a:cubicBezTo>
                  <a:pt x="109" y="316"/>
                  <a:pt x="109" y="316"/>
                  <a:pt x="109" y="316"/>
                </a:cubicBezTo>
                <a:cubicBezTo>
                  <a:pt x="109" y="345"/>
                  <a:pt x="86" y="369"/>
                  <a:pt x="56" y="370"/>
                </a:cubicBezTo>
                <a:cubicBezTo>
                  <a:pt x="56" y="370"/>
                  <a:pt x="56" y="370"/>
                  <a:pt x="56" y="370"/>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1126316" y="4314046"/>
            <a:ext cx="782832" cy="577649"/>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4"/>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798285" y="3089483"/>
            <a:ext cx="852097" cy="371159"/>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3"/>
                  <a:pt x="374" y="92"/>
                  <a:pt x="368" y="120"/>
                </a:cubicBezTo>
                <a:cubicBezTo>
                  <a:pt x="363" y="146"/>
                  <a:pt x="341" y="163"/>
                  <a:pt x="316" y="163"/>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1645155" y="1657123"/>
            <a:ext cx="606400" cy="758001"/>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9" y="333"/>
                  <a:pt x="172" y="324"/>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13" name="Group 12"/>
          <p:cNvGrpSpPr/>
          <p:nvPr/>
        </p:nvGrpSpPr>
        <p:grpSpPr>
          <a:xfrm>
            <a:off x="1877782" y="2294889"/>
            <a:ext cx="2744485" cy="3609651"/>
            <a:chOff x="2066468" y="2628718"/>
            <a:chExt cx="2744485" cy="3609651"/>
          </a:xfrm>
        </p:grpSpPr>
        <p:sp>
          <p:nvSpPr>
            <p:cNvPr id="14" name="Freeform 13"/>
            <p:cNvSpPr>
              <a:spLocks/>
            </p:cNvSpPr>
            <p:nvPr/>
          </p:nvSpPr>
          <p:spPr bwMode="auto">
            <a:xfrm>
              <a:off x="2925100" y="5888120"/>
              <a:ext cx="1059894" cy="350249"/>
            </a:xfrm>
            <a:custGeom>
              <a:avLst/>
              <a:gdLst>
                <a:gd name="T0" fmla="*/ 466 w 466"/>
                <a:gd name="T1" fmla="*/ 0 h 154"/>
                <a:gd name="T2" fmla="*/ 233 w 466"/>
                <a:gd name="T3" fmla="*/ 154 h 154"/>
                <a:gd name="T4" fmla="*/ 0 w 466"/>
                <a:gd name="T5" fmla="*/ 0 h 154"/>
                <a:gd name="T6" fmla="*/ 466 w 466"/>
                <a:gd name="T7" fmla="*/ 0 h 154"/>
              </a:gdLst>
              <a:ahLst/>
              <a:cxnLst>
                <a:cxn ang="0">
                  <a:pos x="T0" y="T1"/>
                </a:cxn>
                <a:cxn ang="0">
                  <a:pos x="T2" y="T3"/>
                </a:cxn>
                <a:cxn ang="0">
                  <a:pos x="T4" y="T5"/>
                </a:cxn>
                <a:cxn ang="0">
                  <a:pos x="T6" y="T7"/>
                </a:cxn>
              </a:cxnLst>
              <a:rect l="0" t="0" r="r" b="b"/>
              <a:pathLst>
                <a:path w="466" h="154">
                  <a:moveTo>
                    <a:pt x="466" y="0"/>
                  </a:moveTo>
                  <a:cubicBezTo>
                    <a:pt x="466" y="85"/>
                    <a:pt x="362" y="154"/>
                    <a:pt x="233" y="154"/>
                  </a:cubicBezTo>
                  <a:cubicBezTo>
                    <a:pt x="104" y="154"/>
                    <a:pt x="0" y="85"/>
                    <a:pt x="0" y="0"/>
                  </a:cubicBezTo>
                  <a:cubicBezTo>
                    <a:pt x="230" y="0"/>
                    <a:pt x="227" y="0"/>
                    <a:pt x="466"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noEditPoints="1"/>
            </p:cNvSpPr>
            <p:nvPr/>
          </p:nvSpPr>
          <p:spPr bwMode="auto">
            <a:xfrm>
              <a:off x="2066468" y="2628718"/>
              <a:ext cx="2744485" cy="3354806"/>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4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4"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Oval 14"/>
          <p:cNvSpPr>
            <a:spLocks noChangeArrowheads="1"/>
          </p:cNvSpPr>
          <p:nvPr/>
        </p:nvSpPr>
        <p:spPr bwMode="auto">
          <a:xfrm>
            <a:off x="2412303" y="2795431"/>
            <a:ext cx="1755163" cy="1755163"/>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Oval 15"/>
          <p:cNvSpPr>
            <a:spLocks noChangeArrowheads="1"/>
          </p:cNvSpPr>
          <p:nvPr/>
        </p:nvSpPr>
        <p:spPr bwMode="auto">
          <a:xfrm>
            <a:off x="2586121" y="2970555"/>
            <a:ext cx="1406222" cy="14049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6"/>
          <p:cNvSpPr>
            <a:spLocks noChangeArrowheads="1"/>
          </p:cNvSpPr>
          <p:nvPr/>
        </p:nvSpPr>
        <p:spPr bwMode="auto">
          <a:xfrm>
            <a:off x="2736414" y="3120848"/>
            <a:ext cx="1105635" cy="1105635"/>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9" name="Oval 17"/>
          <p:cNvSpPr>
            <a:spLocks noChangeArrowheads="1"/>
          </p:cNvSpPr>
          <p:nvPr/>
        </p:nvSpPr>
        <p:spPr bwMode="auto">
          <a:xfrm>
            <a:off x="2899776" y="3282904"/>
            <a:ext cx="778911" cy="7802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8"/>
          <p:cNvSpPr>
            <a:spLocks noChangeArrowheads="1"/>
          </p:cNvSpPr>
          <p:nvPr/>
        </p:nvSpPr>
        <p:spPr bwMode="auto">
          <a:xfrm>
            <a:off x="3044842" y="3427969"/>
            <a:ext cx="487473" cy="490087"/>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Oval 19"/>
          <p:cNvSpPr>
            <a:spLocks noChangeArrowheads="1"/>
          </p:cNvSpPr>
          <p:nvPr/>
        </p:nvSpPr>
        <p:spPr bwMode="auto">
          <a:xfrm>
            <a:off x="3197749" y="3583490"/>
            <a:ext cx="181659" cy="18165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3250025" y="2673889"/>
            <a:ext cx="1035063" cy="1037677"/>
          </a:xfrm>
          <a:custGeom>
            <a:avLst/>
            <a:gdLst>
              <a:gd name="T0" fmla="*/ 543 w 792"/>
              <a:gd name="T1" fmla="*/ 282 h 794"/>
              <a:gd name="T2" fmla="*/ 627 w 792"/>
              <a:gd name="T3" fmla="*/ 282 h 794"/>
              <a:gd name="T4" fmla="*/ 792 w 792"/>
              <a:gd name="T5" fmla="*/ 116 h 794"/>
              <a:gd name="T6" fmla="*/ 677 w 792"/>
              <a:gd name="T7" fmla="*/ 116 h 794"/>
              <a:gd name="T8" fmla="*/ 674 w 792"/>
              <a:gd name="T9" fmla="*/ 0 h 794"/>
              <a:gd name="T10" fmla="*/ 507 w 792"/>
              <a:gd name="T11" fmla="*/ 165 h 794"/>
              <a:gd name="T12" fmla="*/ 512 w 792"/>
              <a:gd name="T13" fmla="*/ 252 h 794"/>
              <a:gd name="T14" fmla="*/ 0 w 792"/>
              <a:gd name="T15" fmla="*/ 754 h 794"/>
              <a:gd name="T16" fmla="*/ 0 w 792"/>
              <a:gd name="T17" fmla="*/ 794 h 794"/>
              <a:gd name="T18" fmla="*/ 43 w 792"/>
              <a:gd name="T19" fmla="*/ 794 h 794"/>
              <a:gd name="T20" fmla="*/ 543 w 792"/>
              <a:gd name="T21" fmla="*/ 282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lnTo>
                  <a:pt x="543" y="282"/>
                </a:ln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3289231" y="2647751"/>
            <a:ext cx="1035063" cy="1037677"/>
          </a:xfrm>
          <a:custGeom>
            <a:avLst/>
            <a:gdLst>
              <a:gd name="T0" fmla="*/ 543 w 792"/>
              <a:gd name="T1" fmla="*/ 282 h 794"/>
              <a:gd name="T2" fmla="*/ 627 w 792"/>
              <a:gd name="T3" fmla="*/ 282 h 794"/>
              <a:gd name="T4" fmla="*/ 792 w 792"/>
              <a:gd name="T5" fmla="*/ 116 h 794"/>
              <a:gd name="T6" fmla="*/ 677 w 792"/>
              <a:gd name="T7" fmla="*/ 116 h 794"/>
              <a:gd name="T8" fmla="*/ 674 w 792"/>
              <a:gd name="T9" fmla="*/ 0 h 794"/>
              <a:gd name="T10" fmla="*/ 507 w 792"/>
              <a:gd name="T11" fmla="*/ 165 h 794"/>
              <a:gd name="T12" fmla="*/ 512 w 792"/>
              <a:gd name="T13" fmla="*/ 252 h 794"/>
              <a:gd name="T14" fmla="*/ 0 w 792"/>
              <a:gd name="T15" fmla="*/ 754 h 794"/>
              <a:gd name="T16" fmla="*/ 0 w 792"/>
              <a:gd name="T17" fmla="*/ 794 h 794"/>
              <a:gd name="T18" fmla="*/ 43 w 792"/>
              <a:gd name="T19" fmla="*/ 794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2" h="794">
                <a:moveTo>
                  <a:pt x="543" y="282"/>
                </a:moveTo>
                <a:lnTo>
                  <a:pt x="627" y="282"/>
                </a:lnTo>
                <a:lnTo>
                  <a:pt x="792" y="116"/>
                </a:lnTo>
                <a:lnTo>
                  <a:pt x="677" y="116"/>
                </a:lnTo>
                <a:lnTo>
                  <a:pt x="674" y="0"/>
                </a:lnTo>
                <a:lnTo>
                  <a:pt x="507" y="165"/>
                </a:lnTo>
                <a:lnTo>
                  <a:pt x="512" y="252"/>
                </a:lnTo>
                <a:lnTo>
                  <a:pt x="0" y="754"/>
                </a:lnTo>
                <a:lnTo>
                  <a:pt x="0" y="794"/>
                </a:lnTo>
                <a:lnTo>
                  <a:pt x="43" y="79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 name="Group 4"/>
          <p:cNvGrpSpPr>
            <a:grpSpLocks noChangeAspect="1"/>
          </p:cNvGrpSpPr>
          <p:nvPr/>
        </p:nvGrpSpPr>
        <p:grpSpPr bwMode="auto">
          <a:xfrm flipH="1">
            <a:off x="6296286" y="4276621"/>
            <a:ext cx="1249385" cy="1080000"/>
            <a:chOff x="2883" y="375"/>
            <a:chExt cx="1938" cy="1977"/>
          </a:xfrm>
        </p:grpSpPr>
        <p:sp>
          <p:nvSpPr>
            <p:cNvPr id="25" name="Freeform 5"/>
            <p:cNvSpPr>
              <a:spLocks/>
            </p:cNvSpPr>
            <p:nvPr/>
          </p:nvSpPr>
          <p:spPr bwMode="auto">
            <a:xfrm>
              <a:off x="4622" y="2148"/>
              <a:ext cx="199" cy="204"/>
            </a:xfrm>
            <a:custGeom>
              <a:avLst/>
              <a:gdLst>
                <a:gd name="T0" fmla="*/ 69 w 84"/>
                <a:gd name="T1" fmla="*/ 67 h 86"/>
                <a:gd name="T2" fmla="*/ 35 w 84"/>
                <a:gd name="T3" fmla="*/ 30 h 86"/>
                <a:gd name="T4" fmla="*/ 17 w 84"/>
                <a:gd name="T5" fmla="*/ 9 h 86"/>
                <a:gd name="T6" fmla="*/ 6 w 84"/>
                <a:gd name="T7" fmla="*/ 0 h 86"/>
                <a:gd name="T8" fmla="*/ 4 w 84"/>
                <a:gd name="T9" fmla="*/ 5 h 86"/>
                <a:gd name="T10" fmla="*/ 0 w 84"/>
                <a:gd name="T11" fmla="*/ 10 h 86"/>
                <a:gd name="T12" fmla="*/ 10 w 84"/>
                <a:gd name="T13" fmla="*/ 21 h 86"/>
                <a:gd name="T14" fmla="*/ 30 w 84"/>
                <a:gd name="T15" fmla="*/ 38 h 86"/>
                <a:gd name="T16" fmla="*/ 66 w 84"/>
                <a:gd name="T17" fmla="*/ 71 h 86"/>
                <a:gd name="T18" fmla="*/ 83 w 84"/>
                <a:gd name="T19" fmla="*/ 86 h 86"/>
                <a:gd name="T20" fmla="*/ 84 w 84"/>
                <a:gd name="T21" fmla="*/ 85 h 86"/>
                <a:gd name="T22" fmla="*/ 69 w 84"/>
                <a:gd name="T23"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86">
                  <a:moveTo>
                    <a:pt x="69" y="67"/>
                  </a:moveTo>
                  <a:cubicBezTo>
                    <a:pt x="60" y="57"/>
                    <a:pt x="47" y="43"/>
                    <a:pt x="35" y="30"/>
                  </a:cubicBezTo>
                  <a:cubicBezTo>
                    <a:pt x="29" y="23"/>
                    <a:pt x="23" y="16"/>
                    <a:pt x="17" y="9"/>
                  </a:cubicBezTo>
                  <a:cubicBezTo>
                    <a:pt x="13" y="6"/>
                    <a:pt x="10" y="3"/>
                    <a:pt x="6" y="0"/>
                  </a:cubicBezTo>
                  <a:cubicBezTo>
                    <a:pt x="6" y="2"/>
                    <a:pt x="5" y="3"/>
                    <a:pt x="4" y="5"/>
                  </a:cubicBezTo>
                  <a:cubicBezTo>
                    <a:pt x="3" y="7"/>
                    <a:pt x="1" y="9"/>
                    <a:pt x="0" y="10"/>
                  </a:cubicBezTo>
                  <a:cubicBezTo>
                    <a:pt x="3" y="14"/>
                    <a:pt x="7" y="17"/>
                    <a:pt x="10" y="21"/>
                  </a:cubicBezTo>
                  <a:cubicBezTo>
                    <a:pt x="16" y="27"/>
                    <a:pt x="23" y="32"/>
                    <a:pt x="30" y="38"/>
                  </a:cubicBezTo>
                  <a:cubicBezTo>
                    <a:pt x="43" y="50"/>
                    <a:pt x="56" y="63"/>
                    <a:pt x="66" y="71"/>
                  </a:cubicBezTo>
                  <a:cubicBezTo>
                    <a:pt x="76" y="80"/>
                    <a:pt x="83" y="86"/>
                    <a:pt x="83" y="86"/>
                  </a:cubicBezTo>
                  <a:cubicBezTo>
                    <a:pt x="84" y="85"/>
                    <a:pt x="84" y="85"/>
                    <a:pt x="84" y="85"/>
                  </a:cubicBezTo>
                  <a:cubicBezTo>
                    <a:pt x="84" y="85"/>
                    <a:pt x="78" y="78"/>
                    <a:pt x="69" y="67"/>
                  </a:cubicBezTo>
                </a:path>
              </a:pathLst>
            </a:custGeom>
            <a:solidFill>
              <a:schemeClr val="bg1">
                <a:lumMod val="50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6" name="Freeform 6"/>
            <p:cNvSpPr>
              <a:spLocks/>
            </p:cNvSpPr>
            <p:nvPr/>
          </p:nvSpPr>
          <p:spPr bwMode="auto">
            <a:xfrm>
              <a:off x="4177" y="1665"/>
              <a:ext cx="490" cy="566"/>
            </a:xfrm>
            <a:custGeom>
              <a:avLst/>
              <a:gdLst>
                <a:gd name="T0" fmla="*/ 204 w 207"/>
                <a:gd name="T1" fmla="*/ 156 h 239"/>
                <a:gd name="T2" fmla="*/ 48 w 207"/>
                <a:gd name="T3" fmla="*/ 0 h 239"/>
                <a:gd name="T4" fmla="*/ 35 w 207"/>
                <a:gd name="T5" fmla="*/ 53 h 239"/>
                <a:gd name="T6" fmla="*/ 0 w 207"/>
                <a:gd name="T7" fmla="*/ 83 h 239"/>
                <a:gd name="T8" fmla="*/ 156 w 207"/>
                <a:gd name="T9" fmla="*/ 239 h 239"/>
                <a:gd name="T10" fmla="*/ 188 w 207"/>
                <a:gd name="T11" fmla="*/ 214 h 239"/>
                <a:gd name="T12" fmla="*/ 192 w 207"/>
                <a:gd name="T13" fmla="*/ 209 h 239"/>
                <a:gd name="T14" fmla="*/ 194 w 207"/>
                <a:gd name="T15" fmla="*/ 204 h 239"/>
                <a:gd name="T16" fmla="*/ 204 w 207"/>
                <a:gd name="T17" fmla="*/ 15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39">
                  <a:moveTo>
                    <a:pt x="204" y="156"/>
                  </a:moveTo>
                  <a:cubicBezTo>
                    <a:pt x="48" y="0"/>
                    <a:pt x="48" y="0"/>
                    <a:pt x="48" y="0"/>
                  </a:cubicBezTo>
                  <a:cubicBezTo>
                    <a:pt x="54" y="6"/>
                    <a:pt x="48" y="30"/>
                    <a:pt x="35" y="53"/>
                  </a:cubicBezTo>
                  <a:cubicBezTo>
                    <a:pt x="22" y="75"/>
                    <a:pt x="7" y="88"/>
                    <a:pt x="0" y="83"/>
                  </a:cubicBezTo>
                  <a:cubicBezTo>
                    <a:pt x="156" y="239"/>
                    <a:pt x="156" y="239"/>
                    <a:pt x="156" y="239"/>
                  </a:cubicBezTo>
                  <a:cubicBezTo>
                    <a:pt x="156" y="239"/>
                    <a:pt x="173" y="237"/>
                    <a:pt x="188" y="214"/>
                  </a:cubicBezTo>
                  <a:cubicBezTo>
                    <a:pt x="189" y="213"/>
                    <a:pt x="191" y="211"/>
                    <a:pt x="192" y="209"/>
                  </a:cubicBezTo>
                  <a:cubicBezTo>
                    <a:pt x="193" y="207"/>
                    <a:pt x="194" y="206"/>
                    <a:pt x="194" y="204"/>
                  </a:cubicBezTo>
                  <a:cubicBezTo>
                    <a:pt x="207" y="178"/>
                    <a:pt x="204" y="156"/>
                    <a:pt x="204" y="156"/>
                  </a:cubicBezTo>
                  <a:close/>
                </a:path>
              </a:pathLst>
            </a:custGeom>
            <a:solidFill>
              <a:schemeClr val="tx1">
                <a:lumMod val="85000"/>
                <a:lumOff val="1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4167" y="1656"/>
              <a:ext cx="137" cy="218"/>
            </a:xfrm>
            <a:custGeom>
              <a:avLst/>
              <a:gdLst>
                <a:gd name="T0" fmla="*/ 52 w 58"/>
                <a:gd name="T1" fmla="*/ 4 h 92"/>
                <a:gd name="T2" fmla="*/ 31 w 58"/>
                <a:gd name="T3" fmla="*/ 13 h 92"/>
                <a:gd name="T4" fmla="*/ 39 w 58"/>
                <a:gd name="T5" fmla="*/ 20 h 92"/>
                <a:gd name="T6" fmla="*/ 39 w 58"/>
                <a:gd name="T7" fmla="*/ 25 h 92"/>
                <a:gd name="T8" fmla="*/ 31 w 58"/>
                <a:gd name="T9" fmla="*/ 50 h 92"/>
                <a:gd name="T10" fmla="*/ 16 w 58"/>
                <a:gd name="T11" fmla="*/ 66 h 92"/>
                <a:gd name="T12" fmla="*/ 12 w 58"/>
                <a:gd name="T13" fmla="*/ 67 h 92"/>
                <a:gd name="T14" fmla="*/ 5 w 58"/>
                <a:gd name="T15" fmla="*/ 59 h 92"/>
                <a:gd name="T16" fmla="*/ 3 w 58"/>
                <a:gd name="T17" fmla="*/ 87 h 92"/>
                <a:gd name="T18" fmla="*/ 4 w 58"/>
                <a:gd name="T19" fmla="*/ 87 h 92"/>
                <a:gd name="T20" fmla="*/ 39 w 58"/>
                <a:gd name="T21" fmla="*/ 57 h 92"/>
                <a:gd name="T22" fmla="*/ 52 w 58"/>
                <a:gd name="T23"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2">
                  <a:moveTo>
                    <a:pt x="52" y="4"/>
                  </a:moveTo>
                  <a:cubicBezTo>
                    <a:pt x="48" y="0"/>
                    <a:pt x="40" y="4"/>
                    <a:pt x="31" y="13"/>
                  </a:cubicBezTo>
                  <a:cubicBezTo>
                    <a:pt x="36" y="18"/>
                    <a:pt x="39" y="20"/>
                    <a:pt x="39" y="20"/>
                  </a:cubicBezTo>
                  <a:cubicBezTo>
                    <a:pt x="39" y="20"/>
                    <a:pt x="39" y="22"/>
                    <a:pt x="39" y="25"/>
                  </a:cubicBezTo>
                  <a:cubicBezTo>
                    <a:pt x="39" y="31"/>
                    <a:pt x="37" y="40"/>
                    <a:pt x="31" y="50"/>
                  </a:cubicBezTo>
                  <a:cubicBezTo>
                    <a:pt x="25" y="61"/>
                    <a:pt x="19" y="64"/>
                    <a:pt x="16" y="66"/>
                  </a:cubicBezTo>
                  <a:cubicBezTo>
                    <a:pt x="14" y="67"/>
                    <a:pt x="12" y="67"/>
                    <a:pt x="12" y="67"/>
                  </a:cubicBezTo>
                  <a:cubicBezTo>
                    <a:pt x="12" y="67"/>
                    <a:pt x="10" y="64"/>
                    <a:pt x="5" y="59"/>
                  </a:cubicBezTo>
                  <a:cubicBezTo>
                    <a:pt x="0" y="72"/>
                    <a:pt x="0" y="83"/>
                    <a:pt x="3" y="87"/>
                  </a:cubicBezTo>
                  <a:cubicBezTo>
                    <a:pt x="4" y="87"/>
                    <a:pt x="4" y="87"/>
                    <a:pt x="4" y="87"/>
                  </a:cubicBezTo>
                  <a:cubicBezTo>
                    <a:pt x="11" y="92"/>
                    <a:pt x="26" y="79"/>
                    <a:pt x="39" y="57"/>
                  </a:cubicBezTo>
                  <a:cubicBezTo>
                    <a:pt x="52" y="34"/>
                    <a:pt x="58" y="10"/>
                    <a:pt x="52" y="4"/>
                  </a:cubicBezTo>
                  <a:close/>
                </a:path>
              </a:pathLst>
            </a:custGeom>
            <a:solidFill>
              <a:schemeClr val="bg1">
                <a:lumMod val="6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8" name="Freeform 8"/>
            <p:cNvSpPr>
              <a:spLocks/>
            </p:cNvSpPr>
            <p:nvPr/>
          </p:nvSpPr>
          <p:spPr bwMode="auto">
            <a:xfrm>
              <a:off x="2883" y="799"/>
              <a:ext cx="474" cy="407"/>
            </a:xfrm>
            <a:custGeom>
              <a:avLst/>
              <a:gdLst>
                <a:gd name="T0" fmla="*/ 83 w 200"/>
                <a:gd name="T1" fmla="*/ 65 h 172"/>
                <a:gd name="T2" fmla="*/ 200 w 200"/>
                <a:gd name="T3" fmla="*/ 38 h 172"/>
                <a:gd name="T4" fmla="*/ 200 w 200"/>
                <a:gd name="T5" fmla="*/ 37 h 172"/>
                <a:gd name="T6" fmla="*/ 73 w 200"/>
                <a:gd name="T7" fmla="*/ 14 h 172"/>
                <a:gd name="T8" fmla="*/ 9 w 200"/>
                <a:gd name="T9" fmla="*/ 126 h 172"/>
                <a:gd name="T10" fmla="*/ 64 w 200"/>
                <a:gd name="T11" fmla="*/ 172 h 172"/>
                <a:gd name="T12" fmla="*/ 83 w 200"/>
                <a:gd name="T13" fmla="*/ 65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3" y="65"/>
                  </a:moveTo>
                  <a:cubicBezTo>
                    <a:pt x="105" y="26"/>
                    <a:pt x="157" y="23"/>
                    <a:pt x="200" y="38"/>
                  </a:cubicBezTo>
                  <a:cubicBezTo>
                    <a:pt x="200" y="38"/>
                    <a:pt x="200" y="37"/>
                    <a:pt x="200" y="37"/>
                  </a:cubicBezTo>
                  <a:cubicBezTo>
                    <a:pt x="159" y="14"/>
                    <a:pt x="109" y="0"/>
                    <a:pt x="73" y="14"/>
                  </a:cubicBezTo>
                  <a:cubicBezTo>
                    <a:pt x="6" y="41"/>
                    <a:pt x="0" y="81"/>
                    <a:pt x="9" y="126"/>
                  </a:cubicBezTo>
                  <a:cubicBezTo>
                    <a:pt x="14" y="152"/>
                    <a:pt x="35" y="167"/>
                    <a:pt x="64" y="172"/>
                  </a:cubicBezTo>
                  <a:cubicBezTo>
                    <a:pt x="58" y="137"/>
                    <a:pt x="64" y="97"/>
                    <a:pt x="83" y="65"/>
                  </a:cubicBezTo>
                  <a:close/>
                </a:path>
              </a:pathLst>
            </a:custGeom>
            <a:solidFill>
              <a:schemeClr val="accent2">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9" name="Freeform 9"/>
            <p:cNvSpPr>
              <a:spLocks/>
            </p:cNvSpPr>
            <p:nvPr/>
          </p:nvSpPr>
          <p:spPr bwMode="auto">
            <a:xfrm>
              <a:off x="3236" y="427"/>
              <a:ext cx="175" cy="460"/>
            </a:xfrm>
            <a:custGeom>
              <a:avLst/>
              <a:gdLst>
                <a:gd name="T0" fmla="*/ 40 w 74"/>
                <a:gd name="T1" fmla="*/ 37 h 194"/>
                <a:gd name="T2" fmla="*/ 74 w 74"/>
                <a:gd name="T3" fmla="*/ 0 h 194"/>
                <a:gd name="T4" fmla="*/ 1 w 74"/>
                <a:gd name="T5" fmla="*/ 100 h 194"/>
                <a:gd name="T6" fmla="*/ 51 w 74"/>
                <a:gd name="T7" fmla="*/ 194 h 194"/>
                <a:gd name="T8" fmla="*/ 52 w 74"/>
                <a:gd name="T9" fmla="*/ 193 h 194"/>
                <a:gd name="T10" fmla="*/ 40 w 74"/>
                <a:gd name="T11" fmla="*/ 37 h 194"/>
              </a:gdLst>
              <a:ahLst/>
              <a:cxnLst>
                <a:cxn ang="0">
                  <a:pos x="T0" y="T1"/>
                </a:cxn>
                <a:cxn ang="0">
                  <a:pos x="T2" y="T3"/>
                </a:cxn>
                <a:cxn ang="0">
                  <a:pos x="T4" y="T5"/>
                </a:cxn>
                <a:cxn ang="0">
                  <a:pos x="T6" y="T7"/>
                </a:cxn>
                <a:cxn ang="0">
                  <a:pos x="T8" y="T9"/>
                </a:cxn>
                <a:cxn ang="0">
                  <a:pos x="T10" y="T11"/>
                </a:cxn>
              </a:cxnLst>
              <a:rect l="0" t="0" r="r" b="b"/>
              <a:pathLst>
                <a:path w="74" h="194">
                  <a:moveTo>
                    <a:pt x="40" y="37"/>
                  </a:moveTo>
                  <a:cubicBezTo>
                    <a:pt x="49" y="21"/>
                    <a:pt x="61" y="8"/>
                    <a:pt x="74" y="0"/>
                  </a:cubicBezTo>
                  <a:cubicBezTo>
                    <a:pt x="31" y="9"/>
                    <a:pt x="0" y="30"/>
                    <a:pt x="1" y="100"/>
                  </a:cubicBezTo>
                  <a:cubicBezTo>
                    <a:pt x="1" y="132"/>
                    <a:pt x="23" y="166"/>
                    <a:pt x="51" y="194"/>
                  </a:cubicBezTo>
                  <a:cubicBezTo>
                    <a:pt x="52" y="193"/>
                    <a:pt x="52" y="193"/>
                    <a:pt x="52" y="193"/>
                  </a:cubicBezTo>
                  <a:cubicBezTo>
                    <a:pt x="29" y="143"/>
                    <a:pt x="17" y="77"/>
                    <a:pt x="40" y="37"/>
                  </a:cubicBezTo>
                  <a:close/>
                </a:path>
              </a:pathLst>
            </a:custGeom>
            <a:solidFill>
              <a:schemeClr val="accent2">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0" name="Freeform 10"/>
            <p:cNvSpPr>
              <a:spLocks/>
            </p:cNvSpPr>
            <p:nvPr/>
          </p:nvSpPr>
          <p:spPr bwMode="auto">
            <a:xfrm>
              <a:off x="3020" y="853"/>
              <a:ext cx="505" cy="613"/>
            </a:xfrm>
            <a:custGeom>
              <a:avLst/>
              <a:gdLst>
                <a:gd name="T0" fmla="*/ 198 w 213"/>
                <a:gd name="T1" fmla="*/ 82 h 259"/>
                <a:gd name="T2" fmla="*/ 142 w 213"/>
                <a:gd name="T3" fmla="*/ 15 h 259"/>
                <a:gd name="T4" fmla="*/ 25 w 213"/>
                <a:gd name="T5" fmla="*/ 42 h 259"/>
                <a:gd name="T6" fmla="*/ 6 w 213"/>
                <a:gd name="T7" fmla="*/ 149 h 259"/>
                <a:gd name="T8" fmla="*/ 39 w 213"/>
                <a:gd name="T9" fmla="*/ 218 h 259"/>
                <a:gd name="T10" fmla="*/ 172 w 213"/>
                <a:gd name="T11" fmla="*/ 189 h 259"/>
                <a:gd name="T12" fmla="*/ 211 w 213"/>
                <a:gd name="T13" fmla="*/ 104 h 259"/>
                <a:gd name="T14" fmla="*/ 213 w 213"/>
                <a:gd name="T15" fmla="*/ 99 h 259"/>
                <a:gd name="T16" fmla="*/ 212 w 213"/>
                <a:gd name="T17" fmla="*/ 97 h 259"/>
                <a:gd name="T18" fmla="*/ 198 w 213"/>
                <a:gd name="T19" fmla="*/ 8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8" y="82"/>
                  </a:moveTo>
                  <a:cubicBezTo>
                    <a:pt x="173" y="53"/>
                    <a:pt x="145" y="23"/>
                    <a:pt x="142" y="15"/>
                  </a:cubicBezTo>
                  <a:cubicBezTo>
                    <a:pt x="99" y="0"/>
                    <a:pt x="47" y="3"/>
                    <a:pt x="25" y="42"/>
                  </a:cubicBezTo>
                  <a:cubicBezTo>
                    <a:pt x="6" y="74"/>
                    <a:pt x="0" y="114"/>
                    <a:pt x="6" y="149"/>
                  </a:cubicBezTo>
                  <a:cubicBezTo>
                    <a:pt x="10" y="176"/>
                    <a:pt x="22" y="201"/>
                    <a:pt x="39" y="218"/>
                  </a:cubicBezTo>
                  <a:cubicBezTo>
                    <a:pt x="80" y="259"/>
                    <a:pt x="139" y="246"/>
                    <a:pt x="172" y="189"/>
                  </a:cubicBezTo>
                  <a:cubicBezTo>
                    <a:pt x="190" y="158"/>
                    <a:pt x="207" y="130"/>
                    <a:pt x="211" y="104"/>
                  </a:cubicBezTo>
                  <a:cubicBezTo>
                    <a:pt x="212" y="102"/>
                    <a:pt x="213" y="100"/>
                    <a:pt x="213" y="99"/>
                  </a:cubicBezTo>
                  <a:cubicBezTo>
                    <a:pt x="213" y="98"/>
                    <a:pt x="212" y="98"/>
                    <a:pt x="212" y="97"/>
                  </a:cubicBezTo>
                  <a:cubicBezTo>
                    <a:pt x="207" y="92"/>
                    <a:pt x="203" y="87"/>
                    <a:pt x="198" y="82"/>
                  </a:cubicBezTo>
                  <a:close/>
                </a:path>
              </a:pathLst>
            </a:custGeom>
            <a:solidFill>
              <a:schemeClr val="accent2"/>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 name="Freeform 11"/>
            <p:cNvSpPr>
              <a:spLocks/>
            </p:cNvSpPr>
            <p:nvPr/>
          </p:nvSpPr>
          <p:spPr bwMode="auto">
            <a:xfrm>
              <a:off x="3276" y="375"/>
              <a:ext cx="481" cy="668"/>
            </a:xfrm>
            <a:custGeom>
              <a:avLst/>
              <a:gdLst>
                <a:gd name="T0" fmla="*/ 23 w 203"/>
                <a:gd name="T1" fmla="*/ 59 h 282"/>
                <a:gd name="T2" fmla="*/ 35 w 203"/>
                <a:gd name="T3" fmla="*/ 215 h 282"/>
                <a:gd name="T4" fmla="*/ 72 w 203"/>
                <a:gd name="T5" fmla="*/ 246 h 282"/>
                <a:gd name="T6" fmla="*/ 96 w 203"/>
                <a:gd name="T7" fmla="*/ 267 h 282"/>
                <a:gd name="T8" fmla="*/ 99 w 203"/>
                <a:gd name="T9" fmla="*/ 270 h 282"/>
                <a:gd name="T10" fmla="*/ 113 w 203"/>
                <a:gd name="T11" fmla="*/ 282 h 282"/>
                <a:gd name="T12" fmla="*/ 171 w 203"/>
                <a:gd name="T13" fmla="*/ 207 h 282"/>
                <a:gd name="T14" fmla="*/ 156 w 203"/>
                <a:gd name="T15" fmla="*/ 31 h 282"/>
                <a:gd name="T16" fmla="*/ 57 w 203"/>
                <a:gd name="T17" fmla="*/ 22 h 282"/>
                <a:gd name="T18" fmla="*/ 23 w 203"/>
                <a:gd name="T19" fmla="*/ 5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2">
                  <a:moveTo>
                    <a:pt x="23" y="59"/>
                  </a:moveTo>
                  <a:cubicBezTo>
                    <a:pt x="0" y="99"/>
                    <a:pt x="12" y="165"/>
                    <a:pt x="35" y="215"/>
                  </a:cubicBezTo>
                  <a:cubicBezTo>
                    <a:pt x="38" y="215"/>
                    <a:pt x="55" y="231"/>
                    <a:pt x="72" y="246"/>
                  </a:cubicBezTo>
                  <a:cubicBezTo>
                    <a:pt x="79" y="252"/>
                    <a:pt x="87" y="259"/>
                    <a:pt x="96" y="267"/>
                  </a:cubicBezTo>
                  <a:cubicBezTo>
                    <a:pt x="97" y="268"/>
                    <a:pt x="98" y="269"/>
                    <a:pt x="99" y="270"/>
                  </a:cubicBezTo>
                  <a:cubicBezTo>
                    <a:pt x="104" y="274"/>
                    <a:pt x="109" y="278"/>
                    <a:pt x="113" y="282"/>
                  </a:cubicBezTo>
                  <a:cubicBezTo>
                    <a:pt x="133" y="272"/>
                    <a:pt x="151" y="241"/>
                    <a:pt x="171" y="207"/>
                  </a:cubicBezTo>
                  <a:cubicBezTo>
                    <a:pt x="203" y="150"/>
                    <a:pt x="197" y="71"/>
                    <a:pt x="156" y="31"/>
                  </a:cubicBezTo>
                  <a:cubicBezTo>
                    <a:pt x="127" y="2"/>
                    <a:pt x="89" y="0"/>
                    <a:pt x="57" y="22"/>
                  </a:cubicBezTo>
                  <a:cubicBezTo>
                    <a:pt x="44" y="30"/>
                    <a:pt x="32" y="43"/>
                    <a:pt x="23" y="59"/>
                  </a:cubicBezTo>
                  <a:close/>
                </a:path>
              </a:pathLst>
            </a:custGeom>
            <a:solidFill>
              <a:schemeClr val="accent2"/>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12"/>
            <p:cNvSpPr>
              <a:spLocks/>
            </p:cNvSpPr>
            <p:nvPr/>
          </p:nvSpPr>
          <p:spPr bwMode="auto">
            <a:xfrm>
              <a:off x="3357" y="884"/>
              <a:ext cx="902" cy="930"/>
            </a:xfrm>
            <a:custGeom>
              <a:avLst/>
              <a:gdLst>
                <a:gd name="T0" fmla="*/ 381 w 381"/>
                <a:gd name="T1" fmla="*/ 346 h 393"/>
                <a:gd name="T2" fmla="*/ 373 w 381"/>
                <a:gd name="T3" fmla="*/ 339 h 393"/>
                <a:gd name="T4" fmla="*/ 79 w 381"/>
                <a:gd name="T5" fmla="*/ 67 h 393"/>
                <a:gd name="T6" fmla="*/ 65 w 381"/>
                <a:gd name="T7" fmla="*/ 55 h 393"/>
                <a:gd name="T8" fmla="*/ 62 w 381"/>
                <a:gd name="T9" fmla="*/ 52 h 393"/>
                <a:gd name="T10" fmla="*/ 38 w 381"/>
                <a:gd name="T11" fmla="*/ 31 h 393"/>
                <a:gd name="T12" fmla="*/ 1 w 381"/>
                <a:gd name="T13" fmla="*/ 0 h 393"/>
                <a:gd name="T14" fmla="*/ 0 w 381"/>
                <a:gd name="T15" fmla="*/ 1 h 393"/>
                <a:gd name="T16" fmla="*/ 0 w 381"/>
                <a:gd name="T17" fmla="*/ 1 h 393"/>
                <a:gd name="T18" fmla="*/ 0 w 381"/>
                <a:gd name="T19" fmla="*/ 1 h 393"/>
                <a:gd name="T20" fmla="*/ 0 w 381"/>
                <a:gd name="T21" fmla="*/ 2 h 393"/>
                <a:gd name="T22" fmla="*/ 56 w 381"/>
                <a:gd name="T23" fmla="*/ 69 h 393"/>
                <a:gd name="T24" fmla="*/ 70 w 381"/>
                <a:gd name="T25" fmla="*/ 84 h 393"/>
                <a:gd name="T26" fmla="*/ 71 w 381"/>
                <a:gd name="T27" fmla="*/ 86 h 393"/>
                <a:gd name="T28" fmla="*/ 347 w 381"/>
                <a:gd name="T29" fmla="*/ 385 h 393"/>
                <a:gd name="T30" fmla="*/ 354 w 381"/>
                <a:gd name="T31" fmla="*/ 393 h 393"/>
                <a:gd name="T32" fmla="*/ 358 w 381"/>
                <a:gd name="T33" fmla="*/ 392 h 393"/>
                <a:gd name="T34" fmla="*/ 373 w 381"/>
                <a:gd name="T35" fmla="*/ 376 h 393"/>
                <a:gd name="T36" fmla="*/ 381 w 381"/>
                <a:gd name="T37" fmla="*/ 351 h 393"/>
                <a:gd name="T38" fmla="*/ 381 w 381"/>
                <a:gd name="T39" fmla="*/ 346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1" h="393">
                  <a:moveTo>
                    <a:pt x="381" y="346"/>
                  </a:moveTo>
                  <a:cubicBezTo>
                    <a:pt x="381" y="346"/>
                    <a:pt x="378" y="344"/>
                    <a:pt x="373" y="339"/>
                  </a:cubicBezTo>
                  <a:cubicBezTo>
                    <a:pt x="336" y="304"/>
                    <a:pt x="177" y="155"/>
                    <a:pt x="79" y="67"/>
                  </a:cubicBezTo>
                  <a:cubicBezTo>
                    <a:pt x="75" y="63"/>
                    <a:pt x="70" y="59"/>
                    <a:pt x="65" y="55"/>
                  </a:cubicBezTo>
                  <a:cubicBezTo>
                    <a:pt x="64" y="54"/>
                    <a:pt x="63" y="53"/>
                    <a:pt x="62" y="52"/>
                  </a:cubicBezTo>
                  <a:cubicBezTo>
                    <a:pt x="53" y="44"/>
                    <a:pt x="45" y="37"/>
                    <a:pt x="38" y="31"/>
                  </a:cubicBezTo>
                  <a:cubicBezTo>
                    <a:pt x="21" y="16"/>
                    <a:pt x="4" y="0"/>
                    <a:pt x="1" y="0"/>
                  </a:cubicBezTo>
                  <a:cubicBezTo>
                    <a:pt x="0" y="1"/>
                    <a:pt x="0" y="1"/>
                    <a:pt x="0" y="1"/>
                  </a:cubicBezTo>
                  <a:cubicBezTo>
                    <a:pt x="0" y="1"/>
                    <a:pt x="0" y="1"/>
                    <a:pt x="0" y="1"/>
                  </a:cubicBezTo>
                  <a:cubicBezTo>
                    <a:pt x="0" y="1"/>
                    <a:pt x="0" y="1"/>
                    <a:pt x="0" y="1"/>
                  </a:cubicBezTo>
                  <a:cubicBezTo>
                    <a:pt x="0" y="1"/>
                    <a:pt x="0" y="2"/>
                    <a:pt x="0" y="2"/>
                  </a:cubicBezTo>
                  <a:cubicBezTo>
                    <a:pt x="3" y="10"/>
                    <a:pt x="31" y="40"/>
                    <a:pt x="56" y="69"/>
                  </a:cubicBezTo>
                  <a:cubicBezTo>
                    <a:pt x="61" y="74"/>
                    <a:pt x="65" y="79"/>
                    <a:pt x="70" y="84"/>
                  </a:cubicBezTo>
                  <a:cubicBezTo>
                    <a:pt x="70" y="85"/>
                    <a:pt x="71" y="85"/>
                    <a:pt x="71" y="86"/>
                  </a:cubicBezTo>
                  <a:cubicBezTo>
                    <a:pt x="161" y="186"/>
                    <a:pt x="312" y="347"/>
                    <a:pt x="347" y="385"/>
                  </a:cubicBezTo>
                  <a:cubicBezTo>
                    <a:pt x="352" y="390"/>
                    <a:pt x="354" y="393"/>
                    <a:pt x="354" y="393"/>
                  </a:cubicBezTo>
                  <a:cubicBezTo>
                    <a:pt x="354" y="393"/>
                    <a:pt x="356" y="393"/>
                    <a:pt x="358" y="392"/>
                  </a:cubicBezTo>
                  <a:cubicBezTo>
                    <a:pt x="361" y="390"/>
                    <a:pt x="367" y="387"/>
                    <a:pt x="373" y="376"/>
                  </a:cubicBezTo>
                  <a:cubicBezTo>
                    <a:pt x="379" y="366"/>
                    <a:pt x="381" y="357"/>
                    <a:pt x="381" y="351"/>
                  </a:cubicBezTo>
                  <a:cubicBezTo>
                    <a:pt x="381" y="348"/>
                    <a:pt x="381" y="346"/>
                    <a:pt x="381" y="346"/>
                  </a:cubicBezTo>
                  <a:close/>
                </a:path>
              </a:pathLst>
            </a:custGeom>
            <a:solidFill>
              <a:schemeClr val="accent2"/>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 name="Freeform 14"/>
            <p:cNvSpPr>
              <a:spLocks/>
            </p:cNvSpPr>
            <p:nvPr/>
          </p:nvSpPr>
          <p:spPr bwMode="auto">
            <a:xfrm>
              <a:off x="4819" y="2349"/>
              <a:ext cx="0" cy="3"/>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7B7B7B"/>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4"/>
          <p:cNvGrpSpPr>
            <a:grpSpLocks noChangeAspect="1"/>
          </p:cNvGrpSpPr>
          <p:nvPr/>
        </p:nvGrpSpPr>
        <p:grpSpPr bwMode="auto">
          <a:xfrm flipH="1">
            <a:off x="7487825" y="4276621"/>
            <a:ext cx="1249385" cy="1080000"/>
            <a:chOff x="2883" y="375"/>
            <a:chExt cx="1938" cy="1977"/>
          </a:xfrm>
        </p:grpSpPr>
        <p:sp>
          <p:nvSpPr>
            <p:cNvPr id="35" name="Freeform 5"/>
            <p:cNvSpPr>
              <a:spLocks/>
            </p:cNvSpPr>
            <p:nvPr/>
          </p:nvSpPr>
          <p:spPr bwMode="auto">
            <a:xfrm>
              <a:off x="4622" y="2148"/>
              <a:ext cx="199" cy="204"/>
            </a:xfrm>
            <a:custGeom>
              <a:avLst/>
              <a:gdLst>
                <a:gd name="T0" fmla="*/ 69 w 84"/>
                <a:gd name="T1" fmla="*/ 67 h 86"/>
                <a:gd name="T2" fmla="*/ 35 w 84"/>
                <a:gd name="T3" fmla="*/ 30 h 86"/>
                <a:gd name="T4" fmla="*/ 17 w 84"/>
                <a:gd name="T5" fmla="*/ 9 h 86"/>
                <a:gd name="T6" fmla="*/ 6 w 84"/>
                <a:gd name="T7" fmla="*/ 0 h 86"/>
                <a:gd name="T8" fmla="*/ 4 w 84"/>
                <a:gd name="T9" fmla="*/ 5 h 86"/>
                <a:gd name="T10" fmla="*/ 0 w 84"/>
                <a:gd name="T11" fmla="*/ 10 h 86"/>
                <a:gd name="T12" fmla="*/ 10 w 84"/>
                <a:gd name="T13" fmla="*/ 21 h 86"/>
                <a:gd name="T14" fmla="*/ 30 w 84"/>
                <a:gd name="T15" fmla="*/ 38 h 86"/>
                <a:gd name="T16" fmla="*/ 66 w 84"/>
                <a:gd name="T17" fmla="*/ 71 h 86"/>
                <a:gd name="T18" fmla="*/ 83 w 84"/>
                <a:gd name="T19" fmla="*/ 86 h 86"/>
                <a:gd name="T20" fmla="*/ 84 w 84"/>
                <a:gd name="T21" fmla="*/ 85 h 86"/>
                <a:gd name="T22" fmla="*/ 69 w 84"/>
                <a:gd name="T23"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86">
                  <a:moveTo>
                    <a:pt x="69" y="67"/>
                  </a:moveTo>
                  <a:cubicBezTo>
                    <a:pt x="60" y="57"/>
                    <a:pt x="47" y="43"/>
                    <a:pt x="35" y="30"/>
                  </a:cubicBezTo>
                  <a:cubicBezTo>
                    <a:pt x="29" y="23"/>
                    <a:pt x="23" y="16"/>
                    <a:pt x="17" y="9"/>
                  </a:cubicBezTo>
                  <a:cubicBezTo>
                    <a:pt x="13" y="6"/>
                    <a:pt x="10" y="3"/>
                    <a:pt x="6" y="0"/>
                  </a:cubicBezTo>
                  <a:cubicBezTo>
                    <a:pt x="6" y="2"/>
                    <a:pt x="5" y="3"/>
                    <a:pt x="4" y="5"/>
                  </a:cubicBezTo>
                  <a:cubicBezTo>
                    <a:pt x="3" y="7"/>
                    <a:pt x="1" y="9"/>
                    <a:pt x="0" y="10"/>
                  </a:cubicBezTo>
                  <a:cubicBezTo>
                    <a:pt x="3" y="14"/>
                    <a:pt x="7" y="17"/>
                    <a:pt x="10" y="21"/>
                  </a:cubicBezTo>
                  <a:cubicBezTo>
                    <a:pt x="16" y="27"/>
                    <a:pt x="23" y="32"/>
                    <a:pt x="30" y="38"/>
                  </a:cubicBezTo>
                  <a:cubicBezTo>
                    <a:pt x="43" y="50"/>
                    <a:pt x="56" y="63"/>
                    <a:pt x="66" y="71"/>
                  </a:cubicBezTo>
                  <a:cubicBezTo>
                    <a:pt x="76" y="80"/>
                    <a:pt x="83" y="86"/>
                    <a:pt x="83" y="86"/>
                  </a:cubicBezTo>
                  <a:cubicBezTo>
                    <a:pt x="84" y="85"/>
                    <a:pt x="84" y="85"/>
                    <a:pt x="84" y="85"/>
                  </a:cubicBezTo>
                  <a:cubicBezTo>
                    <a:pt x="84" y="85"/>
                    <a:pt x="78" y="78"/>
                    <a:pt x="69" y="67"/>
                  </a:cubicBezTo>
                </a:path>
              </a:pathLst>
            </a:custGeom>
            <a:solidFill>
              <a:schemeClr val="bg1">
                <a:lumMod val="50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6" name="Freeform 6"/>
            <p:cNvSpPr>
              <a:spLocks/>
            </p:cNvSpPr>
            <p:nvPr/>
          </p:nvSpPr>
          <p:spPr bwMode="auto">
            <a:xfrm>
              <a:off x="4177" y="1665"/>
              <a:ext cx="490" cy="566"/>
            </a:xfrm>
            <a:custGeom>
              <a:avLst/>
              <a:gdLst>
                <a:gd name="T0" fmla="*/ 204 w 207"/>
                <a:gd name="T1" fmla="*/ 156 h 239"/>
                <a:gd name="T2" fmla="*/ 48 w 207"/>
                <a:gd name="T3" fmla="*/ 0 h 239"/>
                <a:gd name="T4" fmla="*/ 35 w 207"/>
                <a:gd name="T5" fmla="*/ 53 h 239"/>
                <a:gd name="T6" fmla="*/ 0 w 207"/>
                <a:gd name="T7" fmla="*/ 83 h 239"/>
                <a:gd name="T8" fmla="*/ 156 w 207"/>
                <a:gd name="T9" fmla="*/ 239 h 239"/>
                <a:gd name="T10" fmla="*/ 188 w 207"/>
                <a:gd name="T11" fmla="*/ 214 h 239"/>
                <a:gd name="T12" fmla="*/ 192 w 207"/>
                <a:gd name="T13" fmla="*/ 209 h 239"/>
                <a:gd name="T14" fmla="*/ 194 w 207"/>
                <a:gd name="T15" fmla="*/ 204 h 239"/>
                <a:gd name="T16" fmla="*/ 204 w 207"/>
                <a:gd name="T17" fmla="*/ 15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39">
                  <a:moveTo>
                    <a:pt x="204" y="156"/>
                  </a:moveTo>
                  <a:cubicBezTo>
                    <a:pt x="48" y="0"/>
                    <a:pt x="48" y="0"/>
                    <a:pt x="48" y="0"/>
                  </a:cubicBezTo>
                  <a:cubicBezTo>
                    <a:pt x="54" y="6"/>
                    <a:pt x="48" y="30"/>
                    <a:pt x="35" y="53"/>
                  </a:cubicBezTo>
                  <a:cubicBezTo>
                    <a:pt x="22" y="75"/>
                    <a:pt x="7" y="88"/>
                    <a:pt x="0" y="83"/>
                  </a:cubicBezTo>
                  <a:cubicBezTo>
                    <a:pt x="156" y="239"/>
                    <a:pt x="156" y="239"/>
                    <a:pt x="156" y="239"/>
                  </a:cubicBezTo>
                  <a:cubicBezTo>
                    <a:pt x="156" y="239"/>
                    <a:pt x="173" y="237"/>
                    <a:pt x="188" y="214"/>
                  </a:cubicBezTo>
                  <a:cubicBezTo>
                    <a:pt x="189" y="213"/>
                    <a:pt x="191" y="211"/>
                    <a:pt x="192" y="209"/>
                  </a:cubicBezTo>
                  <a:cubicBezTo>
                    <a:pt x="193" y="207"/>
                    <a:pt x="194" y="206"/>
                    <a:pt x="194" y="204"/>
                  </a:cubicBezTo>
                  <a:cubicBezTo>
                    <a:pt x="207" y="178"/>
                    <a:pt x="204" y="156"/>
                    <a:pt x="204" y="156"/>
                  </a:cubicBezTo>
                  <a:close/>
                </a:path>
              </a:pathLst>
            </a:custGeom>
            <a:solidFill>
              <a:schemeClr val="tx1">
                <a:lumMod val="85000"/>
                <a:lumOff val="1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p:cNvSpPr>
            <p:nvPr/>
          </p:nvSpPr>
          <p:spPr bwMode="auto">
            <a:xfrm>
              <a:off x="4167" y="1656"/>
              <a:ext cx="137" cy="218"/>
            </a:xfrm>
            <a:custGeom>
              <a:avLst/>
              <a:gdLst>
                <a:gd name="T0" fmla="*/ 52 w 58"/>
                <a:gd name="T1" fmla="*/ 4 h 92"/>
                <a:gd name="T2" fmla="*/ 31 w 58"/>
                <a:gd name="T3" fmla="*/ 13 h 92"/>
                <a:gd name="T4" fmla="*/ 39 w 58"/>
                <a:gd name="T5" fmla="*/ 20 h 92"/>
                <a:gd name="T6" fmla="*/ 39 w 58"/>
                <a:gd name="T7" fmla="*/ 25 h 92"/>
                <a:gd name="T8" fmla="*/ 31 w 58"/>
                <a:gd name="T9" fmla="*/ 50 h 92"/>
                <a:gd name="T10" fmla="*/ 16 w 58"/>
                <a:gd name="T11" fmla="*/ 66 h 92"/>
                <a:gd name="T12" fmla="*/ 12 w 58"/>
                <a:gd name="T13" fmla="*/ 67 h 92"/>
                <a:gd name="T14" fmla="*/ 5 w 58"/>
                <a:gd name="T15" fmla="*/ 59 h 92"/>
                <a:gd name="T16" fmla="*/ 3 w 58"/>
                <a:gd name="T17" fmla="*/ 87 h 92"/>
                <a:gd name="T18" fmla="*/ 4 w 58"/>
                <a:gd name="T19" fmla="*/ 87 h 92"/>
                <a:gd name="T20" fmla="*/ 39 w 58"/>
                <a:gd name="T21" fmla="*/ 57 h 92"/>
                <a:gd name="T22" fmla="*/ 52 w 58"/>
                <a:gd name="T23"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2">
                  <a:moveTo>
                    <a:pt x="52" y="4"/>
                  </a:moveTo>
                  <a:cubicBezTo>
                    <a:pt x="48" y="0"/>
                    <a:pt x="40" y="4"/>
                    <a:pt x="31" y="13"/>
                  </a:cubicBezTo>
                  <a:cubicBezTo>
                    <a:pt x="36" y="18"/>
                    <a:pt x="39" y="20"/>
                    <a:pt x="39" y="20"/>
                  </a:cubicBezTo>
                  <a:cubicBezTo>
                    <a:pt x="39" y="20"/>
                    <a:pt x="39" y="22"/>
                    <a:pt x="39" y="25"/>
                  </a:cubicBezTo>
                  <a:cubicBezTo>
                    <a:pt x="39" y="31"/>
                    <a:pt x="37" y="40"/>
                    <a:pt x="31" y="50"/>
                  </a:cubicBezTo>
                  <a:cubicBezTo>
                    <a:pt x="25" y="61"/>
                    <a:pt x="19" y="64"/>
                    <a:pt x="16" y="66"/>
                  </a:cubicBezTo>
                  <a:cubicBezTo>
                    <a:pt x="14" y="67"/>
                    <a:pt x="12" y="67"/>
                    <a:pt x="12" y="67"/>
                  </a:cubicBezTo>
                  <a:cubicBezTo>
                    <a:pt x="12" y="67"/>
                    <a:pt x="10" y="64"/>
                    <a:pt x="5" y="59"/>
                  </a:cubicBezTo>
                  <a:cubicBezTo>
                    <a:pt x="0" y="72"/>
                    <a:pt x="0" y="83"/>
                    <a:pt x="3" y="87"/>
                  </a:cubicBezTo>
                  <a:cubicBezTo>
                    <a:pt x="4" y="87"/>
                    <a:pt x="4" y="87"/>
                    <a:pt x="4" y="87"/>
                  </a:cubicBezTo>
                  <a:cubicBezTo>
                    <a:pt x="11" y="92"/>
                    <a:pt x="26" y="79"/>
                    <a:pt x="39" y="57"/>
                  </a:cubicBezTo>
                  <a:cubicBezTo>
                    <a:pt x="52" y="34"/>
                    <a:pt x="58" y="10"/>
                    <a:pt x="52" y="4"/>
                  </a:cubicBezTo>
                  <a:close/>
                </a:path>
              </a:pathLst>
            </a:custGeom>
            <a:solidFill>
              <a:schemeClr val="bg1">
                <a:lumMod val="6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2883" y="799"/>
              <a:ext cx="474" cy="407"/>
            </a:xfrm>
            <a:custGeom>
              <a:avLst/>
              <a:gdLst>
                <a:gd name="T0" fmla="*/ 83 w 200"/>
                <a:gd name="T1" fmla="*/ 65 h 172"/>
                <a:gd name="T2" fmla="*/ 200 w 200"/>
                <a:gd name="T3" fmla="*/ 38 h 172"/>
                <a:gd name="T4" fmla="*/ 200 w 200"/>
                <a:gd name="T5" fmla="*/ 37 h 172"/>
                <a:gd name="T6" fmla="*/ 73 w 200"/>
                <a:gd name="T7" fmla="*/ 14 h 172"/>
                <a:gd name="T8" fmla="*/ 9 w 200"/>
                <a:gd name="T9" fmla="*/ 126 h 172"/>
                <a:gd name="T10" fmla="*/ 64 w 200"/>
                <a:gd name="T11" fmla="*/ 172 h 172"/>
                <a:gd name="T12" fmla="*/ 83 w 200"/>
                <a:gd name="T13" fmla="*/ 65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3" y="65"/>
                  </a:moveTo>
                  <a:cubicBezTo>
                    <a:pt x="105" y="26"/>
                    <a:pt x="157" y="23"/>
                    <a:pt x="200" y="38"/>
                  </a:cubicBezTo>
                  <a:cubicBezTo>
                    <a:pt x="200" y="38"/>
                    <a:pt x="200" y="37"/>
                    <a:pt x="200" y="37"/>
                  </a:cubicBezTo>
                  <a:cubicBezTo>
                    <a:pt x="159" y="14"/>
                    <a:pt x="109" y="0"/>
                    <a:pt x="73" y="14"/>
                  </a:cubicBezTo>
                  <a:cubicBezTo>
                    <a:pt x="6" y="41"/>
                    <a:pt x="0" y="81"/>
                    <a:pt x="9" y="126"/>
                  </a:cubicBezTo>
                  <a:cubicBezTo>
                    <a:pt x="14" y="152"/>
                    <a:pt x="35" y="167"/>
                    <a:pt x="64" y="172"/>
                  </a:cubicBezTo>
                  <a:cubicBezTo>
                    <a:pt x="58" y="137"/>
                    <a:pt x="64" y="97"/>
                    <a:pt x="83" y="65"/>
                  </a:cubicBezTo>
                  <a:close/>
                </a:path>
              </a:pathLst>
            </a:custGeom>
            <a:solidFill>
              <a:schemeClr val="accent3">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3236" y="427"/>
              <a:ext cx="175" cy="460"/>
            </a:xfrm>
            <a:custGeom>
              <a:avLst/>
              <a:gdLst>
                <a:gd name="T0" fmla="*/ 40 w 74"/>
                <a:gd name="T1" fmla="*/ 37 h 194"/>
                <a:gd name="T2" fmla="*/ 74 w 74"/>
                <a:gd name="T3" fmla="*/ 0 h 194"/>
                <a:gd name="T4" fmla="*/ 1 w 74"/>
                <a:gd name="T5" fmla="*/ 100 h 194"/>
                <a:gd name="T6" fmla="*/ 51 w 74"/>
                <a:gd name="T7" fmla="*/ 194 h 194"/>
                <a:gd name="T8" fmla="*/ 52 w 74"/>
                <a:gd name="T9" fmla="*/ 193 h 194"/>
                <a:gd name="T10" fmla="*/ 40 w 74"/>
                <a:gd name="T11" fmla="*/ 37 h 194"/>
              </a:gdLst>
              <a:ahLst/>
              <a:cxnLst>
                <a:cxn ang="0">
                  <a:pos x="T0" y="T1"/>
                </a:cxn>
                <a:cxn ang="0">
                  <a:pos x="T2" y="T3"/>
                </a:cxn>
                <a:cxn ang="0">
                  <a:pos x="T4" y="T5"/>
                </a:cxn>
                <a:cxn ang="0">
                  <a:pos x="T6" y="T7"/>
                </a:cxn>
                <a:cxn ang="0">
                  <a:pos x="T8" y="T9"/>
                </a:cxn>
                <a:cxn ang="0">
                  <a:pos x="T10" y="T11"/>
                </a:cxn>
              </a:cxnLst>
              <a:rect l="0" t="0" r="r" b="b"/>
              <a:pathLst>
                <a:path w="74" h="194">
                  <a:moveTo>
                    <a:pt x="40" y="37"/>
                  </a:moveTo>
                  <a:cubicBezTo>
                    <a:pt x="49" y="21"/>
                    <a:pt x="61" y="8"/>
                    <a:pt x="74" y="0"/>
                  </a:cubicBezTo>
                  <a:cubicBezTo>
                    <a:pt x="31" y="9"/>
                    <a:pt x="0" y="30"/>
                    <a:pt x="1" y="100"/>
                  </a:cubicBezTo>
                  <a:cubicBezTo>
                    <a:pt x="1" y="132"/>
                    <a:pt x="23" y="166"/>
                    <a:pt x="51" y="194"/>
                  </a:cubicBezTo>
                  <a:cubicBezTo>
                    <a:pt x="52" y="193"/>
                    <a:pt x="52" y="193"/>
                    <a:pt x="52" y="193"/>
                  </a:cubicBezTo>
                  <a:cubicBezTo>
                    <a:pt x="29" y="143"/>
                    <a:pt x="17" y="77"/>
                    <a:pt x="40" y="37"/>
                  </a:cubicBezTo>
                  <a:close/>
                </a:path>
              </a:pathLst>
            </a:custGeom>
            <a:solidFill>
              <a:schemeClr val="accent3">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3020" y="853"/>
              <a:ext cx="505" cy="613"/>
            </a:xfrm>
            <a:custGeom>
              <a:avLst/>
              <a:gdLst>
                <a:gd name="T0" fmla="*/ 198 w 213"/>
                <a:gd name="T1" fmla="*/ 82 h 259"/>
                <a:gd name="T2" fmla="*/ 142 w 213"/>
                <a:gd name="T3" fmla="*/ 15 h 259"/>
                <a:gd name="T4" fmla="*/ 25 w 213"/>
                <a:gd name="T5" fmla="*/ 42 h 259"/>
                <a:gd name="T6" fmla="*/ 6 w 213"/>
                <a:gd name="T7" fmla="*/ 149 h 259"/>
                <a:gd name="T8" fmla="*/ 39 w 213"/>
                <a:gd name="T9" fmla="*/ 218 h 259"/>
                <a:gd name="T10" fmla="*/ 172 w 213"/>
                <a:gd name="T11" fmla="*/ 189 h 259"/>
                <a:gd name="T12" fmla="*/ 211 w 213"/>
                <a:gd name="T13" fmla="*/ 104 h 259"/>
                <a:gd name="T14" fmla="*/ 213 w 213"/>
                <a:gd name="T15" fmla="*/ 99 h 259"/>
                <a:gd name="T16" fmla="*/ 212 w 213"/>
                <a:gd name="T17" fmla="*/ 97 h 259"/>
                <a:gd name="T18" fmla="*/ 198 w 213"/>
                <a:gd name="T19" fmla="*/ 8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8" y="82"/>
                  </a:moveTo>
                  <a:cubicBezTo>
                    <a:pt x="173" y="53"/>
                    <a:pt x="145" y="23"/>
                    <a:pt x="142" y="15"/>
                  </a:cubicBezTo>
                  <a:cubicBezTo>
                    <a:pt x="99" y="0"/>
                    <a:pt x="47" y="3"/>
                    <a:pt x="25" y="42"/>
                  </a:cubicBezTo>
                  <a:cubicBezTo>
                    <a:pt x="6" y="74"/>
                    <a:pt x="0" y="114"/>
                    <a:pt x="6" y="149"/>
                  </a:cubicBezTo>
                  <a:cubicBezTo>
                    <a:pt x="10" y="176"/>
                    <a:pt x="22" y="201"/>
                    <a:pt x="39" y="218"/>
                  </a:cubicBezTo>
                  <a:cubicBezTo>
                    <a:pt x="80" y="259"/>
                    <a:pt x="139" y="246"/>
                    <a:pt x="172" y="189"/>
                  </a:cubicBezTo>
                  <a:cubicBezTo>
                    <a:pt x="190" y="158"/>
                    <a:pt x="207" y="130"/>
                    <a:pt x="211" y="104"/>
                  </a:cubicBezTo>
                  <a:cubicBezTo>
                    <a:pt x="212" y="102"/>
                    <a:pt x="213" y="100"/>
                    <a:pt x="213" y="99"/>
                  </a:cubicBezTo>
                  <a:cubicBezTo>
                    <a:pt x="213" y="98"/>
                    <a:pt x="212" y="98"/>
                    <a:pt x="212" y="97"/>
                  </a:cubicBezTo>
                  <a:cubicBezTo>
                    <a:pt x="207" y="92"/>
                    <a:pt x="203" y="87"/>
                    <a:pt x="198" y="82"/>
                  </a:cubicBezTo>
                  <a:close/>
                </a:path>
              </a:pathLst>
            </a:custGeom>
            <a:solidFill>
              <a:schemeClr val="accent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p:nvSpPr>
          <p:spPr bwMode="auto">
            <a:xfrm>
              <a:off x="3276" y="375"/>
              <a:ext cx="481" cy="668"/>
            </a:xfrm>
            <a:custGeom>
              <a:avLst/>
              <a:gdLst>
                <a:gd name="T0" fmla="*/ 23 w 203"/>
                <a:gd name="T1" fmla="*/ 59 h 282"/>
                <a:gd name="T2" fmla="*/ 35 w 203"/>
                <a:gd name="T3" fmla="*/ 215 h 282"/>
                <a:gd name="T4" fmla="*/ 72 w 203"/>
                <a:gd name="T5" fmla="*/ 246 h 282"/>
                <a:gd name="T6" fmla="*/ 96 w 203"/>
                <a:gd name="T7" fmla="*/ 267 h 282"/>
                <a:gd name="T8" fmla="*/ 99 w 203"/>
                <a:gd name="T9" fmla="*/ 270 h 282"/>
                <a:gd name="T10" fmla="*/ 113 w 203"/>
                <a:gd name="T11" fmla="*/ 282 h 282"/>
                <a:gd name="T12" fmla="*/ 171 w 203"/>
                <a:gd name="T13" fmla="*/ 207 h 282"/>
                <a:gd name="T14" fmla="*/ 156 w 203"/>
                <a:gd name="T15" fmla="*/ 31 h 282"/>
                <a:gd name="T16" fmla="*/ 57 w 203"/>
                <a:gd name="T17" fmla="*/ 22 h 282"/>
                <a:gd name="T18" fmla="*/ 23 w 203"/>
                <a:gd name="T19" fmla="*/ 5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2">
                  <a:moveTo>
                    <a:pt x="23" y="59"/>
                  </a:moveTo>
                  <a:cubicBezTo>
                    <a:pt x="0" y="99"/>
                    <a:pt x="12" y="165"/>
                    <a:pt x="35" y="215"/>
                  </a:cubicBezTo>
                  <a:cubicBezTo>
                    <a:pt x="38" y="215"/>
                    <a:pt x="55" y="231"/>
                    <a:pt x="72" y="246"/>
                  </a:cubicBezTo>
                  <a:cubicBezTo>
                    <a:pt x="79" y="252"/>
                    <a:pt x="87" y="259"/>
                    <a:pt x="96" y="267"/>
                  </a:cubicBezTo>
                  <a:cubicBezTo>
                    <a:pt x="97" y="268"/>
                    <a:pt x="98" y="269"/>
                    <a:pt x="99" y="270"/>
                  </a:cubicBezTo>
                  <a:cubicBezTo>
                    <a:pt x="104" y="274"/>
                    <a:pt x="109" y="278"/>
                    <a:pt x="113" y="282"/>
                  </a:cubicBezTo>
                  <a:cubicBezTo>
                    <a:pt x="133" y="272"/>
                    <a:pt x="151" y="241"/>
                    <a:pt x="171" y="207"/>
                  </a:cubicBezTo>
                  <a:cubicBezTo>
                    <a:pt x="203" y="150"/>
                    <a:pt x="197" y="71"/>
                    <a:pt x="156" y="31"/>
                  </a:cubicBezTo>
                  <a:cubicBezTo>
                    <a:pt x="127" y="2"/>
                    <a:pt x="89" y="0"/>
                    <a:pt x="57" y="22"/>
                  </a:cubicBezTo>
                  <a:cubicBezTo>
                    <a:pt x="44" y="30"/>
                    <a:pt x="32" y="43"/>
                    <a:pt x="23" y="59"/>
                  </a:cubicBezTo>
                  <a:close/>
                </a:path>
              </a:pathLst>
            </a:custGeom>
            <a:solidFill>
              <a:schemeClr val="accent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p:nvSpPr>
          <p:spPr bwMode="auto">
            <a:xfrm>
              <a:off x="3357" y="884"/>
              <a:ext cx="902" cy="930"/>
            </a:xfrm>
            <a:custGeom>
              <a:avLst/>
              <a:gdLst>
                <a:gd name="T0" fmla="*/ 381 w 381"/>
                <a:gd name="T1" fmla="*/ 346 h 393"/>
                <a:gd name="T2" fmla="*/ 373 w 381"/>
                <a:gd name="T3" fmla="*/ 339 h 393"/>
                <a:gd name="T4" fmla="*/ 79 w 381"/>
                <a:gd name="T5" fmla="*/ 67 h 393"/>
                <a:gd name="T6" fmla="*/ 65 w 381"/>
                <a:gd name="T7" fmla="*/ 55 h 393"/>
                <a:gd name="T8" fmla="*/ 62 w 381"/>
                <a:gd name="T9" fmla="*/ 52 h 393"/>
                <a:gd name="T10" fmla="*/ 38 w 381"/>
                <a:gd name="T11" fmla="*/ 31 h 393"/>
                <a:gd name="T12" fmla="*/ 1 w 381"/>
                <a:gd name="T13" fmla="*/ 0 h 393"/>
                <a:gd name="T14" fmla="*/ 0 w 381"/>
                <a:gd name="T15" fmla="*/ 1 h 393"/>
                <a:gd name="T16" fmla="*/ 0 w 381"/>
                <a:gd name="T17" fmla="*/ 1 h 393"/>
                <a:gd name="T18" fmla="*/ 0 w 381"/>
                <a:gd name="T19" fmla="*/ 1 h 393"/>
                <a:gd name="T20" fmla="*/ 0 w 381"/>
                <a:gd name="T21" fmla="*/ 2 h 393"/>
                <a:gd name="T22" fmla="*/ 56 w 381"/>
                <a:gd name="T23" fmla="*/ 69 h 393"/>
                <a:gd name="T24" fmla="*/ 70 w 381"/>
                <a:gd name="T25" fmla="*/ 84 h 393"/>
                <a:gd name="T26" fmla="*/ 71 w 381"/>
                <a:gd name="T27" fmla="*/ 86 h 393"/>
                <a:gd name="T28" fmla="*/ 347 w 381"/>
                <a:gd name="T29" fmla="*/ 385 h 393"/>
                <a:gd name="T30" fmla="*/ 354 w 381"/>
                <a:gd name="T31" fmla="*/ 393 h 393"/>
                <a:gd name="T32" fmla="*/ 358 w 381"/>
                <a:gd name="T33" fmla="*/ 392 h 393"/>
                <a:gd name="T34" fmla="*/ 373 w 381"/>
                <a:gd name="T35" fmla="*/ 376 h 393"/>
                <a:gd name="T36" fmla="*/ 381 w 381"/>
                <a:gd name="T37" fmla="*/ 351 h 393"/>
                <a:gd name="T38" fmla="*/ 381 w 381"/>
                <a:gd name="T39" fmla="*/ 346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1" h="393">
                  <a:moveTo>
                    <a:pt x="381" y="346"/>
                  </a:moveTo>
                  <a:cubicBezTo>
                    <a:pt x="381" y="346"/>
                    <a:pt x="378" y="344"/>
                    <a:pt x="373" y="339"/>
                  </a:cubicBezTo>
                  <a:cubicBezTo>
                    <a:pt x="336" y="304"/>
                    <a:pt x="177" y="155"/>
                    <a:pt x="79" y="67"/>
                  </a:cubicBezTo>
                  <a:cubicBezTo>
                    <a:pt x="75" y="63"/>
                    <a:pt x="70" y="59"/>
                    <a:pt x="65" y="55"/>
                  </a:cubicBezTo>
                  <a:cubicBezTo>
                    <a:pt x="64" y="54"/>
                    <a:pt x="63" y="53"/>
                    <a:pt x="62" y="52"/>
                  </a:cubicBezTo>
                  <a:cubicBezTo>
                    <a:pt x="53" y="44"/>
                    <a:pt x="45" y="37"/>
                    <a:pt x="38" y="31"/>
                  </a:cubicBezTo>
                  <a:cubicBezTo>
                    <a:pt x="21" y="16"/>
                    <a:pt x="4" y="0"/>
                    <a:pt x="1" y="0"/>
                  </a:cubicBezTo>
                  <a:cubicBezTo>
                    <a:pt x="0" y="1"/>
                    <a:pt x="0" y="1"/>
                    <a:pt x="0" y="1"/>
                  </a:cubicBezTo>
                  <a:cubicBezTo>
                    <a:pt x="0" y="1"/>
                    <a:pt x="0" y="1"/>
                    <a:pt x="0" y="1"/>
                  </a:cubicBezTo>
                  <a:cubicBezTo>
                    <a:pt x="0" y="1"/>
                    <a:pt x="0" y="1"/>
                    <a:pt x="0" y="1"/>
                  </a:cubicBezTo>
                  <a:cubicBezTo>
                    <a:pt x="0" y="1"/>
                    <a:pt x="0" y="2"/>
                    <a:pt x="0" y="2"/>
                  </a:cubicBezTo>
                  <a:cubicBezTo>
                    <a:pt x="3" y="10"/>
                    <a:pt x="31" y="40"/>
                    <a:pt x="56" y="69"/>
                  </a:cubicBezTo>
                  <a:cubicBezTo>
                    <a:pt x="61" y="74"/>
                    <a:pt x="65" y="79"/>
                    <a:pt x="70" y="84"/>
                  </a:cubicBezTo>
                  <a:cubicBezTo>
                    <a:pt x="70" y="85"/>
                    <a:pt x="71" y="85"/>
                    <a:pt x="71" y="86"/>
                  </a:cubicBezTo>
                  <a:cubicBezTo>
                    <a:pt x="161" y="186"/>
                    <a:pt x="312" y="347"/>
                    <a:pt x="347" y="385"/>
                  </a:cubicBezTo>
                  <a:cubicBezTo>
                    <a:pt x="352" y="390"/>
                    <a:pt x="354" y="393"/>
                    <a:pt x="354" y="393"/>
                  </a:cubicBezTo>
                  <a:cubicBezTo>
                    <a:pt x="354" y="393"/>
                    <a:pt x="356" y="393"/>
                    <a:pt x="358" y="392"/>
                  </a:cubicBezTo>
                  <a:cubicBezTo>
                    <a:pt x="361" y="390"/>
                    <a:pt x="367" y="387"/>
                    <a:pt x="373" y="376"/>
                  </a:cubicBezTo>
                  <a:cubicBezTo>
                    <a:pt x="379" y="366"/>
                    <a:pt x="381" y="357"/>
                    <a:pt x="381" y="351"/>
                  </a:cubicBezTo>
                  <a:cubicBezTo>
                    <a:pt x="381" y="348"/>
                    <a:pt x="381" y="346"/>
                    <a:pt x="381" y="346"/>
                  </a:cubicBezTo>
                  <a:close/>
                </a:path>
              </a:pathLst>
            </a:custGeom>
            <a:solidFill>
              <a:schemeClr val="accent3"/>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3" name="Freeform 14"/>
            <p:cNvSpPr>
              <a:spLocks/>
            </p:cNvSpPr>
            <p:nvPr/>
          </p:nvSpPr>
          <p:spPr bwMode="auto">
            <a:xfrm>
              <a:off x="4819" y="2349"/>
              <a:ext cx="0" cy="3"/>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7B7B7B"/>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4"/>
          <p:cNvGrpSpPr>
            <a:grpSpLocks noChangeAspect="1"/>
          </p:cNvGrpSpPr>
          <p:nvPr/>
        </p:nvGrpSpPr>
        <p:grpSpPr bwMode="auto">
          <a:xfrm flipH="1">
            <a:off x="8705401" y="4276621"/>
            <a:ext cx="1249385" cy="1080000"/>
            <a:chOff x="2883" y="375"/>
            <a:chExt cx="1938" cy="1977"/>
          </a:xfrm>
        </p:grpSpPr>
        <p:sp>
          <p:nvSpPr>
            <p:cNvPr id="45" name="Freeform 5"/>
            <p:cNvSpPr>
              <a:spLocks/>
            </p:cNvSpPr>
            <p:nvPr/>
          </p:nvSpPr>
          <p:spPr bwMode="auto">
            <a:xfrm>
              <a:off x="4622" y="2148"/>
              <a:ext cx="199" cy="204"/>
            </a:xfrm>
            <a:custGeom>
              <a:avLst/>
              <a:gdLst>
                <a:gd name="T0" fmla="*/ 69 w 84"/>
                <a:gd name="T1" fmla="*/ 67 h 86"/>
                <a:gd name="T2" fmla="*/ 35 w 84"/>
                <a:gd name="T3" fmla="*/ 30 h 86"/>
                <a:gd name="T4" fmla="*/ 17 w 84"/>
                <a:gd name="T5" fmla="*/ 9 h 86"/>
                <a:gd name="T6" fmla="*/ 6 w 84"/>
                <a:gd name="T7" fmla="*/ 0 h 86"/>
                <a:gd name="T8" fmla="*/ 4 w 84"/>
                <a:gd name="T9" fmla="*/ 5 h 86"/>
                <a:gd name="T10" fmla="*/ 0 w 84"/>
                <a:gd name="T11" fmla="*/ 10 h 86"/>
                <a:gd name="T12" fmla="*/ 10 w 84"/>
                <a:gd name="T13" fmla="*/ 21 h 86"/>
                <a:gd name="T14" fmla="*/ 30 w 84"/>
                <a:gd name="T15" fmla="*/ 38 h 86"/>
                <a:gd name="T16" fmla="*/ 66 w 84"/>
                <a:gd name="T17" fmla="*/ 71 h 86"/>
                <a:gd name="T18" fmla="*/ 83 w 84"/>
                <a:gd name="T19" fmla="*/ 86 h 86"/>
                <a:gd name="T20" fmla="*/ 84 w 84"/>
                <a:gd name="T21" fmla="*/ 85 h 86"/>
                <a:gd name="T22" fmla="*/ 69 w 84"/>
                <a:gd name="T23"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86">
                  <a:moveTo>
                    <a:pt x="69" y="67"/>
                  </a:moveTo>
                  <a:cubicBezTo>
                    <a:pt x="60" y="57"/>
                    <a:pt x="47" y="43"/>
                    <a:pt x="35" y="30"/>
                  </a:cubicBezTo>
                  <a:cubicBezTo>
                    <a:pt x="29" y="23"/>
                    <a:pt x="23" y="16"/>
                    <a:pt x="17" y="9"/>
                  </a:cubicBezTo>
                  <a:cubicBezTo>
                    <a:pt x="13" y="6"/>
                    <a:pt x="10" y="3"/>
                    <a:pt x="6" y="0"/>
                  </a:cubicBezTo>
                  <a:cubicBezTo>
                    <a:pt x="6" y="2"/>
                    <a:pt x="5" y="3"/>
                    <a:pt x="4" y="5"/>
                  </a:cubicBezTo>
                  <a:cubicBezTo>
                    <a:pt x="3" y="7"/>
                    <a:pt x="1" y="9"/>
                    <a:pt x="0" y="10"/>
                  </a:cubicBezTo>
                  <a:cubicBezTo>
                    <a:pt x="3" y="14"/>
                    <a:pt x="7" y="17"/>
                    <a:pt x="10" y="21"/>
                  </a:cubicBezTo>
                  <a:cubicBezTo>
                    <a:pt x="16" y="27"/>
                    <a:pt x="23" y="32"/>
                    <a:pt x="30" y="38"/>
                  </a:cubicBezTo>
                  <a:cubicBezTo>
                    <a:pt x="43" y="50"/>
                    <a:pt x="56" y="63"/>
                    <a:pt x="66" y="71"/>
                  </a:cubicBezTo>
                  <a:cubicBezTo>
                    <a:pt x="76" y="80"/>
                    <a:pt x="83" y="86"/>
                    <a:pt x="83" y="86"/>
                  </a:cubicBezTo>
                  <a:cubicBezTo>
                    <a:pt x="84" y="85"/>
                    <a:pt x="84" y="85"/>
                    <a:pt x="84" y="85"/>
                  </a:cubicBezTo>
                  <a:cubicBezTo>
                    <a:pt x="84" y="85"/>
                    <a:pt x="78" y="78"/>
                    <a:pt x="69" y="67"/>
                  </a:cubicBezTo>
                </a:path>
              </a:pathLst>
            </a:custGeom>
            <a:solidFill>
              <a:schemeClr val="bg1">
                <a:lumMod val="50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6" name="Freeform 6"/>
            <p:cNvSpPr>
              <a:spLocks/>
            </p:cNvSpPr>
            <p:nvPr/>
          </p:nvSpPr>
          <p:spPr bwMode="auto">
            <a:xfrm>
              <a:off x="4177" y="1665"/>
              <a:ext cx="490" cy="566"/>
            </a:xfrm>
            <a:custGeom>
              <a:avLst/>
              <a:gdLst>
                <a:gd name="T0" fmla="*/ 204 w 207"/>
                <a:gd name="T1" fmla="*/ 156 h 239"/>
                <a:gd name="T2" fmla="*/ 48 w 207"/>
                <a:gd name="T3" fmla="*/ 0 h 239"/>
                <a:gd name="T4" fmla="*/ 35 w 207"/>
                <a:gd name="T5" fmla="*/ 53 h 239"/>
                <a:gd name="T6" fmla="*/ 0 w 207"/>
                <a:gd name="T7" fmla="*/ 83 h 239"/>
                <a:gd name="T8" fmla="*/ 156 w 207"/>
                <a:gd name="T9" fmla="*/ 239 h 239"/>
                <a:gd name="T10" fmla="*/ 188 w 207"/>
                <a:gd name="T11" fmla="*/ 214 h 239"/>
                <a:gd name="T12" fmla="*/ 192 w 207"/>
                <a:gd name="T13" fmla="*/ 209 h 239"/>
                <a:gd name="T14" fmla="*/ 194 w 207"/>
                <a:gd name="T15" fmla="*/ 204 h 239"/>
                <a:gd name="T16" fmla="*/ 204 w 207"/>
                <a:gd name="T17" fmla="*/ 15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39">
                  <a:moveTo>
                    <a:pt x="204" y="156"/>
                  </a:moveTo>
                  <a:cubicBezTo>
                    <a:pt x="48" y="0"/>
                    <a:pt x="48" y="0"/>
                    <a:pt x="48" y="0"/>
                  </a:cubicBezTo>
                  <a:cubicBezTo>
                    <a:pt x="54" y="6"/>
                    <a:pt x="48" y="30"/>
                    <a:pt x="35" y="53"/>
                  </a:cubicBezTo>
                  <a:cubicBezTo>
                    <a:pt x="22" y="75"/>
                    <a:pt x="7" y="88"/>
                    <a:pt x="0" y="83"/>
                  </a:cubicBezTo>
                  <a:cubicBezTo>
                    <a:pt x="156" y="239"/>
                    <a:pt x="156" y="239"/>
                    <a:pt x="156" y="239"/>
                  </a:cubicBezTo>
                  <a:cubicBezTo>
                    <a:pt x="156" y="239"/>
                    <a:pt x="173" y="237"/>
                    <a:pt x="188" y="214"/>
                  </a:cubicBezTo>
                  <a:cubicBezTo>
                    <a:pt x="189" y="213"/>
                    <a:pt x="191" y="211"/>
                    <a:pt x="192" y="209"/>
                  </a:cubicBezTo>
                  <a:cubicBezTo>
                    <a:pt x="193" y="207"/>
                    <a:pt x="194" y="206"/>
                    <a:pt x="194" y="204"/>
                  </a:cubicBezTo>
                  <a:cubicBezTo>
                    <a:pt x="207" y="178"/>
                    <a:pt x="204" y="156"/>
                    <a:pt x="204" y="156"/>
                  </a:cubicBezTo>
                  <a:close/>
                </a:path>
              </a:pathLst>
            </a:custGeom>
            <a:solidFill>
              <a:schemeClr val="tx1">
                <a:lumMod val="85000"/>
                <a:lumOff val="1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4167" y="1656"/>
              <a:ext cx="137" cy="218"/>
            </a:xfrm>
            <a:custGeom>
              <a:avLst/>
              <a:gdLst>
                <a:gd name="T0" fmla="*/ 52 w 58"/>
                <a:gd name="T1" fmla="*/ 4 h 92"/>
                <a:gd name="T2" fmla="*/ 31 w 58"/>
                <a:gd name="T3" fmla="*/ 13 h 92"/>
                <a:gd name="T4" fmla="*/ 39 w 58"/>
                <a:gd name="T5" fmla="*/ 20 h 92"/>
                <a:gd name="T6" fmla="*/ 39 w 58"/>
                <a:gd name="T7" fmla="*/ 25 h 92"/>
                <a:gd name="T8" fmla="*/ 31 w 58"/>
                <a:gd name="T9" fmla="*/ 50 h 92"/>
                <a:gd name="T10" fmla="*/ 16 w 58"/>
                <a:gd name="T11" fmla="*/ 66 h 92"/>
                <a:gd name="T12" fmla="*/ 12 w 58"/>
                <a:gd name="T13" fmla="*/ 67 h 92"/>
                <a:gd name="T14" fmla="*/ 5 w 58"/>
                <a:gd name="T15" fmla="*/ 59 h 92"/>
                <a:gd name="T16" fmla="*/ 3 w 58"/>
                <a:gd name="T17" fmla="*/ 87 h 92"/>
                <a:gd name="T18" fmla="*/ 4 w 58"/>
                <a:gd name="T19" fmla="*/ 87 h 92"/>
                <a:gd name="T20" fmla="*/ 39 w 58"/>
                <a:gd name="T21" fmla="*/ 57 h 92"/>
                <a:gd name="T22" fmla="*/ 52 w 58"/>
                <a:gd name="T23"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2">
                  <a:moveTo>
                    <a:pt x="52" y="4"/>
                  </a:moveTo>
                  <a:cubicBezTo>
                    <a:pt x="48" y="0"/>
                    <a:pt x="40" y="4"/>
                    <a:pt x="31" y="13"/>
                  </a:cubicBezTo>
                  <a:cubicBezTo>
                    <a:pt x="36" y="18"/>
                    <a:pt x="39" y="20"/>
                    <a:pt x="39" y="20"/>
                  </a:cubicBezTo>
                  <a:cubicBezTo>
                    <a:pt x="39" y="20"/>
                    <a:pt x="39" y="22"/>
                    <a:pt x="39" y="25"/>
                  </a:cubicBezTo>
                  <a:cubicBezTo>
                    <a:pt x="39" y="31"/>
                    <a:pt x="37" y="40"/>
                    <a:pt x="31" y="50"/>
                  </a:cubicBezTo>
                  <a:cubicBezTo>
                    <a:pt x="25" y="61"/>
                    <a:pt x="19" y="64"/>
                    <a:pt x="16" y="66"/>
                  </a:cubicBezTo>
                  <a:cubicBezTo>
                    <a:pt x="14" y="67"/>
                    <a:pt x="12" y="67"/>
                    <a:pt x="12" y="67"/>
                  </a:cubicBezTo>
                  <a:cubicBezTo>
                    <a:pt x="12" y="67"/>
                    <a:pt x="10" y="64"/>
                    <a:pt x="5" y="59"/>
                  </a:cubicBezTo>
                  <a:cubicBezTo>
                    <a:pt x="0" y="72"/>
                    <a:pt x="0" y="83"/>
                    <a:pt x="3" y="87"/>
                  </a:cubicBezTo>
                  <a:cubicBezTo>
                    <a:pt x="4" y="87"/>
                    <a:pt x="4" y="87"/>
                    <a:pt x="4" y="87"/>
                  </a:cubicBezTo>
                  <a:cubicBezTo>
                    <a:pt x="11" y="92"/>
                    <a:pt x="26" y="79"/>
                    <a:pt x="39" y="57"/>
                  </a:cubicBezTo>
                  <a:cubicBezTo>
                    <a:pt x="52" y="34"/>
                    <a:pt x="58" y="10"/>
                    <a:pt x="52" y="4"/>
                  </a:cubicBezTo>
                  <a:close/>
                </a:path>
              </a:pathLst>
            </a:custGeom>
            <a:solidFill>
              <a:schemeClr val="bg1">
                <a:lumMod val="6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8" name="Freeform 8"/>
            <p:cNvSpPr>
              <a:spLocks/>
            </p:cNvSpPr>
            <p:nvPr/>
          </p:nvSpPr>
          <p:spPr bwMode="auto">
            <a:xfrm>
              <a:off x="2883" y="799"/>
              <a:ext cx="474" cy="407"/>
            </a:xfrm>
            <a:custGeom>
              <a:avLst/>
              <a:gdLst>
                <a:gd name="T0" fmla="*/ 83 w 200"/>
                <a:gd name="T1" fmla="*/ 65 h 172"/>
                <a:gd name="T2" fmla="*/ 200 w 200"/>
                <a:gd name="T3" fmla="*/ 38 h 172"/>
                <a:gd name="T4" fmla="*/ 200 w 200"/>
                <a:gd name="T5" fmla="*/ 37 h 172"/>
                <a:gd name="T6" fmla="*/ 73 w 200"/>
                <a:gd name="T7" fmla="*/ 14 h 172"/>
                <a:gd name="T8" fmla="*/ 9 w 200"/>
                <a:gd name="T9" fmla="*/ 126 h 172"/>
                <a:gd name="T10" fmla="*/ 64 w 200"/>
                <a:gd name="T11" fmla="*/ 172 h 172"/>
                <a:gd name="T12" fmla="*/ 83 w 200"/>
                <a:gd name="T13" fmla="*/ 65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3" y="65"/>
                  </a:moveTo>
                  <a:cubicBezTo>
                    <a:pt x="105" y="26"/>
                    <a:pt x="157" y="23"/>
                    <a:pt x="200" y="38"/>
                  </a:cubicBezTo>
                  <a:cubicBezTo>
                    <a:pt x="200" y="38"/>
                    <a:pt x="200" y="37"/>
                    <a:pt x="200" y="37"/>
                  </a:cubicBezTo>
                  <a:cubicBezTo>
                    <a:pt x="159" y="14"/>
                    <a:pt x="109" y="0"/>
                    <a:pt x="73" y="14"/>
                  </a:cubicBezTo>
                  <a:cubicBezTo>
                    <a:pt x="6" y="41"/>
                    <a:pt x="0" y="81"/>
                    <a:pt x="9" y="126"/>
                  </a:cubicBezTo>
                  <a:cubicBezTo>
                    <a:pt x="14" y="152"/>
                    <a:pt x="35" y="167"/>
                    <a:pt x="64" y="172"/>
                  </a:cubicBezTo>
                  <a:cubicBezTo>
                    <a:pt x="58" y="137"/>
                    <a:pt x="64" y="97"/>
                    <a:pt x="83" y="65"/>
                  </a:cubicBezTo>
                  <a:close/>
                </a:path>
              </a:pathLst>
            </a:custGeom>
            <a:solidFill>
              <a:schemeClr val="accent4">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9" name="Freeform 9"/>
            <p:cNvSpPr>
              <a:spLocks/>
            </p:cNvSpPr>
            <p:nvPr/>
          </p:nvSpPr>
          <p:spPr bwMode="auto">
            <a:xfrm>
              <a:off x="3236" y="427"/>
              <a:ext cx="175" cy="460"/>
            </a:xfrm>
            <a:custGeom>
              <a:avLst/>
              <a:gdLst>
                <a:gd name="T0" fmla="*/ 40 w 74"/>
                <a:gd name="T1" fmla="*/ 37 h 194"/>
                <a:gd name="T2" fmla="*/ 74 w 74"/>
                <a:gd name="T3" fmla="*/ 0 h 194"/>
                <a:gd name="T4" fmla="*/ 1 w 74"/>
                <a:gd name="T5" fmla="*/ 100 h 194"/>
                <a:gd name="T6" fmla="*/ 51 w 74"/>
                <a:gd name="T7" fmla="*/ 194 h 194"/>
                <a:gd name="T8" fmla="*/ 52 w 74"/>
                <a:gd name="T9" fmla="*/ 193 h 194"/>
                <a:gd name="T10" fmla="*/ 40 w 74"/>
                <a:gd name="T11" fmla="*/ 37 h 194"/>
              </a:gdLst>
              <a:ahLst/>
              <a:cxnLst>
                <a:cxn ang="0">
                  <a:pos x="T0" y="T1"/>
                </a:cxn>
                <a:cxn ang="0">
                  <a:pos x="T2" y="T3"/>
                </a:cxn>
                <a:cxn ang="0">
                  <a:pos x="T4" y="T5"/>
                </a:cxn>
                <a:cxn ang="0">
                  <a:pos x="T6" y="T7"/>
                </a:cxn>
                <a:cxn ang="0">
                  <a:pos x="T8" y="T9"/>
                </a:cxn>
                <a:cxn ang="0">
                  <a:pos x="T10" y="T11"/>
                </a:cxn>
              </a:cxnLst>
              <a:rect l="0" t="0" r="r" b="b"/>
              <a:pathLst>
                <a:path w="74" h="194">
                  <a:moveTo>
                    <a:pt x="40" y="37"/>
                  </a:moveTo>
                  <a:cubicBezTo>
                    <a:pt x="49" y="21"/>
                    <a:pt x="61" y="8"/>
                    <a:pt x="74" y="0"/>
                  </a:cubicBezTo>
                  <a:cubicBezTo>
                    <a:pt x="31" y="9"/>
                    <a:pt x="0" y="30"/>
                    <a:pt x="1" y="100"/>
                  </a:cubicBezTo>
                  <a:cubicBezTo>
                    <a:pt x="1" y="132"/>
                    <a:pt x="23" y="166"/>
                    <a:pt x="51" y="194"/>
                  </a:cubicBezTo>
                  <a:cubicBezTo>
                    <a:pt x="52" y="193"/>
                    <a:pt x="52" y="193"/>
                    <a:pt x="52" y="193"/>
                  </a:cubicBezTo>
                  <a:cubicBezTo>
                    <a:pt x="29" y="143"/>
                    <a:pt x="17" y="77"/>
                    <a:pt x="40" y="37"/>
                  </a:cubicBezTo>
                  <a:close/>
                </a:path>
              </a:pathLst>
            </a:custGeom>
            <a:solidFill>
              <a:schemeClr val="accent4">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0" name="Freeform 10"/>
            <p:cNvSpPr>
              <a:spLocks/>
            </p:cNvSpPr>
            <p:nvPr/>
          </p:nvSpPr>
          <p:spPr bwMode="auto">
            <a:xfrm>
              <a:off x="3020" y="853"/>
              <a:ext cx="505" cy="613"/>
            </a:xfrm>
            <a:custGeom>
              <a:avLst/>
              <a:gdLst>
                <a:gd name="T0" fmla="*/ 198 w 213"/>
                <a:gd name="T1" fmla="*/ 82 h 259"/>
                <a:gd name="T2" fmla="*/ 142 w 213"/>
                <a:gd name="T3" fmla="*/ 15 h 259"/>
                <a:gd name="T4" fmla="*/ 25 w 213"/>
                <a:gd name="T5" fmla="*/ 42 h 259"/>
                <a:gd name="T6" fmla="*/ 6 w 213"/>
                <a:gd name="T7" fmla="*/ 149 h 259"/>
                <a:gd name="T8" fmla="*/ 39 w 213"/>
                <a:gd name="T9" fmla="*/ 218 h 259"/>
                <a:gd name="T10" fmla="*/ 172 w 213"/>
                <a:gd name="T11" fmla="*/ 189 h 259"/>
                <a:gd name="T12" fmla="*/ 211 w 213"/>
                <a:gd name="T13" fmla="*/ 104 h 259"/>
                <a:gd name="T14" fmla="*/ 213 w 213"/>
                <a:gd name="T15" fmla="*/ 99 h 259"/>
                <a:gd name="T16" fmla="*/ 212 w 213"/>
                <a:gd name="T17" fmla="*/ 97 h 259"/>
                <a:gd name="T18" fmla="*/ 198 w 213"/>
                <a:gd name="T19" fmla="*/ 8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8" y="82"/>
                  </a:moveTo>
                  <a:cubicBezTo>
                    <a:pt x="173" y="53"/>
                    <a:pt x="145" y="23"/>
                    <a:pt x="142" y="15"/>
                  </a:cubicBezTo>
                  <a:cubicBezTo>
                    <a:pt x="99" y="0"/>
                    <a:pt x="47" y="3"/>
                    <a:pt x="25" y="42"/>
                  </a:cubicBezTo>
                  <a:cubicBezTo>
                    <a:pt x="6" y="74"/>
                    <a:pt x="0" y="114"/>
                    <a:pt x="6" y="149"/>
                  </a:cubicBezTo>
                  <a:cubicBezTo>
                    <a:pt x="10" y="176"/>
                    <a:pt x="22" y="201"/>
                    <a:pt x="39" y="218"/>
                  </a:cubicBezTo>
                  <a:cubicBezTo>
                    <a:pt x="80" y="259"/>
                    <a:pt x="139" y="246"/>
                    <a:pt x="172" y="189"/>
                  </a:cubicBezTo>
                  <a:cubicBezTo>
                    <a:pt x="190" y="158"/>
                    <a:pt x="207" y="130"/>
                    <a:pt x="211" y="104"/>
                  </a:cubicBezTo>
                  <a:cubicBezTo>
                    <a:pt x="212" y="102"/>
                    <a:pt x="213" y="100"/>
                    <a:pt x="213" y="99"/>
                  </a:cubicBezTo>
                  <a:cubicBezTo>
                    <a:pt x="213" y="98"/>
                    <a:pt x="212" y="98"/>
                    <a:pt x="212" y="97"/>
                  </a:cubicBezTo>
                  <a:cubicBezTo>
                    <a:pt x="207" y="92"/>
                    <a:pt x="203" y="87"/>
                    <a:pt x="198" y="82"/>
                  </a:cubicBezTo>
                  <a:close/>
                </a:path>
              </a:pathLst>
            </a:custGeom>
            <a:solidFill>
              <a:schemeClr val="accent4"/>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1" name="Freeform 11"/>
            <p:cNvSpPr>
              <a:spLocks/>
            </p:cNvSpPr>
            <p:nvPr/>
          </p:nvSpPr>
          <p:spPr bwMode="auto">
            <a:xfrm>
              <a:off x="3276" y="375"/>
              <a:ext cx="481" cy="668"/>
            </a:xfrm>
            <a:custGeom>
              <a:avLst/>
              <a:gdLst>
                <a:gd name="T0" fmla="*/ 23 w 203"/>
                <a:gd name="T1" fmla="*/ 59 h 282"/>
                <a:gd name="T2" fmla="*/ 35 w 203"/>
                <a:gd name="T3" fmla="*/ 215 h 282"/>
                <a:gd name="T4" fmla="*/ 72 w 203"/>
                <a:gd name="T5" fmla="*/ 246 h 282"/>
                <a:gd name="T6" fmla="*/ 96 w 203"/>
                <a:gd name="T7" fmla="*/ 267 h 282"/>
                <a:gd name="T8" fmla="*/ 99 w 203"/>
                <a:gd name="T9" fmla="*/ 270 h 282"/>
                <a:gd name="T10" fmla="*/ 113 w 203"/>
                <a:gd name="T11" fmla="*/ 282 h 282"/>
                <a:gd name="T12" fmla="*/ 171 w 203"/>
                <a:gd name="T13" fmla="*/ 207 h 282"/>
                <a:gd name="T14" fmla="*/ 156 w 203"/>
                <a:gd name="T15" fmla="*/ 31 h 282"/>
                <a:gd name="T16" fmla="*/ 57 w 203"/>
                <a:gd name="T17" fmla="*/ 22 h 282"/>
                <a:gd name="T18" fmla="*/ 23 w 203"/>
                <a:gd name="T19" fmla="*/ 5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2">
                  <a:moveTo>
                    <a:pt x="23" y="59"/>
                  </a:moveTo>
                  <a:cubicBezTo>
                    <a:pt x="0" y="99"/>
                    <a:pt x="12" y="165"/>
                    <a:pt x="35" y="215"/>
                  </a:cubicBezTo>
                  <a:cubicBezTo>
                    <a:pt x="38" y="215"/>
                    <a:pt x="55" y="231"/>
                    <a:pt x="72" y="246"/>
                  </a:cubicBezTo>
                  <a:cubicBezTo>
                    <a:pt x="79" y="252"/>
                    <a:pt x="87" y="259"/>
                    <a:pt x="96" y="267"/>
                  </a:cubicBezTo>
                  <a:cubicBezTo>
                    <a:pt x="97" y="268"/>
                    <a:pt x="98" y="269"/>
                    <a:pt x="99" y="270"/>
                  </a:cubicBezTo>
                  <a:cubicBezTo>
                    <a:pt x="104" y="274"/>
                    <a:pt x="109" y="278"/>
                    <a:pt x="113" y="282"/>
                  </a:cubicBezTo>
                  <a:cubicBezTo>
                    <a:pt x="133" y="272"/>
                    <a:pt x="151" y="241"/>
                    <a:pt x="171" y="207"/>
                  </a:cubicBezTo>
                  <a:cubicBezTo>
                    <a:pt x="203" y="150"/>
                    <a:pt x="197" y="71"/>
                    <a:pt x="156" y="31"/>
                  </a:cubicBezTo>
                  <a:cubicBezTo>
                    <a:pt x="127" y="2"/>
                    <a:pt x="89" y="0"/>
                    <a:pt x="57" y="22"/>
                  </a:cubicBezTo>
                  <a:cubicBezTo>
                    <a:pt x="44" y="30"/>
                    <a:pt x="32" y="43"/>
                    <a:pt x="23" y="59"/>
                  </a:cubicBezTo>
                  <a:close/>
                </a:path>
              </a:pathLst>
            </a:custGeom>
            <a:solidFill>
              <a:schemeClr val="accent4"/>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2" name="Freeform 12"/>
            <p:cNvSpPr>
              <a:spLocks/>
            </p:cNvSpPr>
            <p:nvPr/>
          </p:nvSpPr>
          <p:spPr bwMode="auto">
            <a:xfrm>
              <a:off x="3357" y="884"/>
              <a:ext cx="902" cy="930"/>
            </a:xfrm>
            <a:custGeom>
              <a:avLst/>
              <a:gdLst>
                <a:gd name="T0" fmla="*/ 381 w 381"/>
                <a:gd name="T1" fmla="*/ 346 h 393"/>
                <a:gd name="T2" fmla="*/ 373 w 381"/>
                <a:gd name="T3" fmla="*/ 339 h 393"/>
                <a:gd name="T4" fmla="*/ 79 w 381"/>
                <a:gd name="T5" fmla="*/ 67 h 393"/>
                <a:gd name="T6" fmla="*/ 65 w 381"/>
                <a:gd name="T7" fmla="*/ 55 h 393"/>
                <a:gd name="T8" fmla="*/ 62 w 381"/>
                <a:gd name="T9" fmla="*/ 52 h 393"/>
                <a:gd name="T10" fmla="*/ 38 w 381"/>
                <a:gd name="T11" fmla="*/ 31 h 393"/>
                <a:gd name="T12" fmla="*/ 1 w 381"/>
                <a:gd name="T13" fmla="*/ 0 h 393"/>
                <a:gd name="T14" fmla="*/ 0 w 381"/>
                <a:gd name="T15" fmla="*/ 1 h 393"/>
                <a:gd name="T16" fmla="*/ 0 w 381"/>
                <a:gd name="T17" fmla="*/ 1 h 393"/>
                <a:gd name="T18" fmla="*/ 0 w 381"/>
                <a:gd name="T19" fmla="*/ 1 h 393"/>
                <a:gd name="T20" fmla="*/ 0 w 381"/>
                <a:gd name="T21" fmla="*/ 2 h 393"/>
                <a:gd name="T22" fmla="*/ 56 w 381"/>
                <a:gd name="T23" fmla="*/ 69 h 393"/>
                <a:gd name="T24" fmla="*/ 70 w 381"/>
                <a:gd name="T25" fmla="*/ 84 h 393"/>
                <a:gd name="T26" fmla="*/ 71 w 381"/>
                <a:gd name="T27" fmla="*/ 86 h 393"/>
                <a:gd name="T28" fmla="*/ 347 w 381"/>
                <a:gd name="T29" fmla="*/ 385 h 393"/>
                <a:gd name="T30" fmla="*/ 354 w 381"/>
                <a:gd name="T31" fmla="*/ 393 h 393"/>
                <a:gd name="T32" fmla="*/ 358 w 381"/>
                <a:gd name="T33" fmla="*/ 392 h 393"/>
                <a:gd name="T34" fmla="*/ 373 w 381"/>
                <a:gd name="T35" fmla="*/ 376 h 393"/>
                <a:gd name="T36" fmla="*/ 381 w 381"/>
                <a:gd name="T37" fmla="*/ 351 h 393"/>
                <a:gd name="T38" fmla="*/ 381 w 381"/>
                <a:gd name="T39" fmla="*/ 346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1" h="393">
                  <a:moveTo>
                    <a:pt x="381" y="346"/>
                  </a:moveTo>
                  <a:cubicBezTo>
                    <a:pt x="381" y="346"/>
                    <a:pt x="378" y="344"/>
                    <a:pt x="373" y="339"/>
                  </a:cubicBezTo>
                  <a:cubicBezTo>
                    <a:pt x="336" y="304"/>
                    <a:pt x="177" y="155"/>
                    <a:pt x="79" y="67"/>
                  </a:cubicBezTo>
                  <a:cubicBezTo>
                    <a:pt x="75" y="63"/>
                    <a:pt x="70" y="59"/>
                    <a:pt x="65" y="55"/>
                  </a:cubicBezTo>
                  <a:cubicBezTo>
                    <a:pt x="64" y="54"/>
                    <a:pt x="63" y="53"/>
                    <a:pt x="62" y="52"/>
                  </a:cubicBezTo>
                  <a:cubicBezTo>
                    <a:pt x="53" y="44"/>
                    <a:pt x="45" y="37"/>
                    <a:pt x="38" y="31"/>
                  </a:cubicBezTo>
                  <a:cubicBezTo>
                    <a:pt x="21" y="16"/>
                    <a:pt x="4" y="0"/>
                    <a:pt x="1" y="0"/>
                  </a:cubicBezTo>
                  <a:cubicBezTo>
                    <a:pt x="0" y="1"/>
                    <a:pt x="0" y="1"/>
                    <a:pt x="0" y="1"/>
                  </a:cubicBezTo>
                  <a:cubicBezTo>
                    <a:pt x="0" y="1"/>
                    <a:pt x="0" y="1"/>
                    <a:pt x="0" y="1"/>
                  </a:cubicBezTo>
                  <a:cubicBezTo>
                    <a:pt x="0" y="1"/>
                    <a:pt x="0" y="1"/>
                    <a:pt x="0" y="1"/>
                  </a:cubicBezTo>
                  <a:cubicBezTo>
                    <a:pt x="0" y="1"/>
                    <a:pt x="0" y="2"/>
                    <a:pt x="0" y="2"/>
                  </a:cubicBezTo>
                  <a:cubicBezTo>
                    <a:pt x="3" y="10"/>
                    <a:pt x="31" y="40"/>
                    <a:pt x="56" y="69"/>
                  </a:cubicBezTo>
                  <a:cubicBezTo>
                    <a:pt x="61" y="74"/>
                    <a:pt x="65" y="79"/>
                    <a:pt x="70" y="84"/>
                  </a:cubicBezTo>
                  <a:cubicBezTo>
                    <a:pt x="70" y="85"/>
                    <a:pt x="71" y="85"/>
                    <a:pt x="71" y="86"/>
                  </a:cubicBezTo>
                  <a:cubicBezTo>
                    <a:pt x="161" y="186"/>
                    <a:pt x="312" y="347"/>
                    <a:pt x="347" y="385"/>
                  </a:cubicBezTo>
                  <a:cubicBezTo>
                    <a:pt x="352" y="390"/>
                    <a:pt x="354" y="393"/>
                    <a:pt x="354" y="393"/>
                  </a:cubicBezTo>
                  <a:cubicBezTo>
                    <a:pt x="354" y="393"/>
                    <a:pt x="356" y="393"/>
                    <a:pt x="358" y="392"/>
                  </a:cubicBezTo>
                  <a:cubicBezTo>
                    <a:pt x="361" y="390"/>
                    <a:pt x="367" y="387"/>
                    <a:pt x="373" y="376"/>
                  </a:cubicBezTo>
                  <a:cubicBezTo>
                    <a:pt x="379" y="366"/>
                    <a:pt x="381" y="357"/>
                    <a:pt x="381" y="351"/>
                  </a:cubicBezTo>
                  <a:cubicBezTo>
                    <a:pt x="381" y="348"/>
                    <a:pt x="381" y="346"/>
                    <a:pt x="381" y="346"/>
                  </a:cubicBezTo>
                  <a:close/>
                </a:path>
              </a:pathLst>
            </a:custGeom>
            <a:solidFill>
              <a:schemeClr val="accent4"/>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3" name="Freeform 14"/>
            <p:cNvSpPr>
              <a:spLocks/>
            </p:cNvSpPr>
            <p:nvPr/>
          </p:nvSpPr>
          <p:spPr bwMode="auto">
            <a:xfrm>
              <a:off x="4819" y="2349"/>
              <a:ext cx="0" cy="3"/>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7B7B7B"/>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4"/>
          <p:cNvGrpSpPr>
            <a:grpSpLocks noChangeAspect="1"/>
          </p:cNvGrpSpPr>
          <p:nvPr/>
        </p:nvGrpSpPr>
        <p:grpSpPr bwMode="auto">
          <a:xfrm flipH="1">
            <a:off x="9944543" y="4276621"/>
            <a:ext cx="1249385" cy="1080000"/>
            <a:chOff x="2883" y="375"/>
            <a:chExt cx="1938" cy="1977"/>
          </a:xfrm>
        </p:grpSpPr>
        <p:sp>
          <p:nvSpPr>
            <p:cNvPr id="55" name="Freeform 5"/>
            <p:cNvSpPr>
              <a:spLocks/>
            </p:cNvSpPr>
            <p:nvPr/>
          </p:nvSpPr>
          <p:spPr bwMode="auto">
            <a:xfrm>
              <a:off x="4622" y="2148"/>
              <a:ext cx="199" cy="204"/>
            </a:xfrm>
            <a:custGeom>
              <a:avLst/>
              <a:gdLst>
                <a:gd name="T0" fmla="*/ 69 w 84"/>
                <a:gd name="T1" fmla="*/ 67 h 86"/>
                <a:gd name="T2" fmla="*/ 35 w 84"/>
                <a:gd name="T3" fmla="*/ 30 h 86"/>
                <a:gd name="T4" fmla="*/ 17 w 84"/>
                <a:gd name="T5" fmla="*/ 9 h 86"/>
                <a:gd name="T6" fmla="*/ 6 w 84"/>
                <a:gd name="T7" fmla="*/ 0 h 86"/>
                <a:gd name="T8" fmla="*/ 4 w 84"/>
                <a:gd name="T9" fmla="*/ 5 h 86"/>
                <a:gd name="T10" fmla="*/ 0 w 84"/>
                <a:gd name="T11" fmla="*/ 10 h 86"/>
                <a:gd name="T12" fmla="*/ 10 w 84"/>
                <a:gd name="T13" fmla="*/ 21 h 86"/>
                <a:gd name="T14" fmla="*/ 30 w 84"/>
                <a:gd name="T15" fmla="*/ 38 h 86"/>
                <a:gd name="T16" fmla="*/ 66 w 84"/>
                <a:gd name="T17" fmla="*/ 71 h 86"/>
                <a:gd name="T18" fmla="*/ 83 w 84"/>
                <a:gd name="T19" fmla="*/ 86 h 86"/>
                <a:gd name="T20" fmla="*/ 84 w 84"/>
                <a:gd name="T21" fmla="*/ 85 h 86"/>
                <a:gd name="T22" fmla="*/ 69 w 84"/>
                <a:gd name="T23"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86">
                  <a:moveTo>
                    <a:pt x="69" y="67"/>
                  </a:moveTo>
                  <a:cubicBezTo>
                    <a:pt x="60" y="57"/>
                    <a:pt x="47" y="43"/>
                    <a:pt x="35" y="30"/>
                  </a:cubicBezTo>
                  <a:cubicBezTo>
                    <a:pt x="29" y="23"/>
                    <a:pt x="23" y="16"/>
                    <a:pt x="17" y="9"/>
                  </a:cubicBezTo>
                  <a:cubicBezTo>
                    <a:pt x="13" y="6"/>
                    <a:pt x="10" y="3"/>
                    <a:pt x="6" y="0"/>
                  </a:cubicBezTo>
                  <a:cubicBezTo>
                    <a:pt x="6" y="2"/>
                    <a:pt x="5" y="3"/>
                    <a:pt x="4" y="5"/>
                  </a:cubicBezTo>
                  <a:cubicBezTo>
                    <a:pt x="3" y="7"/>
                    <a:pt x="1" y="9"/>
                    <a:pt x="0" y="10"/>
                  </a:cubicBezTo>
                  <a:cubicBezTo>
                    <a:pt x="3" y="14"/>
                    <a:pt x="7" y="17"/>
                    <a:pt x="10" y="21"/>
                  </a:cubicBezTo>
                  <a:cubicBezTo>
                    <a:pt x="16" y="27"/>
                    <a:pt x="23" y="32"/>
                    <a:pt x="30" y="38"/>
                  </a:cubicBezTo>
                  <a:cubicBezTo>
                    <a:pt x="43" y="50"/>
                    <a:pt x="56" y="63"/>
                    <a:pt x="66" y="71"/>
                  </a:cubicBezTo>
                  <a:cubicBezTo>
                    <a:pt x="76" y="80"/>
                    <a:pt x="83" y="86"/>
                    <a:pt x="83" y="86"/>
                  </a:cubicBezTo>
                  <a:cubicBezTo>
                    <a:pt x="84" y="85"/>
                    <a:pt x="84" y="85"/>
                    <a:pt x="84" y="85"/>
                  </a:cubicBezTo>
                  <a:cubicBezTo>
                    <a:pt x="84" y="85"/>
                    <a:pt x="78" y="78"/>
                    <a:pt x="69" y="67"/>
                  </a:cubicBezTo>
                </a:path>
              </a:pathLst>
            </a:custGeom>
            <a:solidFill>
              <a:schemeClr val="bg1">
                <a:lumMod val="50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6" name="Freeform 6"/>
            <p:cNvSpPr>
              <a:spLocks/>
            </p:cNvSpPr>
            <p:nvPr/>
          </p:nvSpPr>
          <p:spPr bwMode="auto">
            <a:xfrm>
              <a:off x="4177" y="1665"/>
              <a:ext cx="490" cy="566"/>
            </a:xfrm>
            <a:custGeom>
              <a:avLst/>
              <a:gdLst>
                <a:gd name="T0" fmla="*/ 204 w 207"/>
                <a:gd name="T1" fmla="*/ 156 h 239"/>
                <a:gd name="T2" fmla="*/ 48 w 207"/>
                <a:gd name="T3" fmla="*/ 0 h 239"/>
                <a:gd name="T4" fmla="*/ 35 w 207"/>
                <a:gd name="T5" fmla="*/ 53 h 239"/>
                <a:gd name="T6" fmla="*/ 0 w 207"/>
                <a:gd name="T7" fmla="*/ 83 h 239"/>
                <a:gd name="T8" fmla="*/ 156 w 207"/>
                <a:gd name="T9" fmla="*/ 239 h 239"/>
                <a:gd name="T10" fmla="*/ 188 w 207"/>
                <a:gd name="T11" fmla="*/ 214 h 239"/>
                <a:gd name="T12" fmla="*/ 192 w 207"/>
                <a:gd name="T13" fmla="*/ 209 h 239"/>
                <a:gd name="T14" fmla="*/ 194 w 207"/>
                <a:gd name="T15" fmla="*/ 204 h 239"/>
                <a:gd name="T16" fmla="*/ 204 w 207"/>
                <a:gd name="T17" fmla="*/ 15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239">
                  <a:moveTo>
                    <a:pt x="204" y="156"/>
                  </a:moveTo>
                  <a:cubicBezTo>
                    <a:pt x="48" y="0"/>
                    <a:pt x="48" y="0"/>
                    <a:pt x="48" y="0"/>
                  </a:cubicBezTo>
                  <a:cubicBezTo>
                    <a:pt x="54" y="6"/>
                    <a:pt x="48" y="30"/>
                    <a:pt x="35" y="53"/>
                  </a:cubicBezTo>
                  <a:cubicBezTo>
                    <a:pt x="22" y="75"/>
                    <a:pt x="7" y="88"/>
                    <a:pt x="0" y="83"/>
                  </a:cubicBezTo>
                  <a:cubicBezTo>
                    <a:pt x="156" y="239"/>
                    <a:pt x="156" y="239"/>
                    <a:pt x="156" y="239"/>
                  </a:cubicBezTo>
                  <a:cubicBezTo>
                    <a:pt x="156" y="239"/>
                    <a:pt x="173" y="237"/>
                    <a:pt x="188" y="214"/>
                  </a:cubicBezTo>
                  <a:cubicBezTo>
                    <a:pt x="189" y="213"/>
                    <a:pt x="191" y="211"/>
                    <a:pt x="192" y="209"/>
                  </a:cubicBezTo>
                  <a:cubicBezTo>
                    <a:pt x="193" y="207"/>
                    <a:pt x="194" y="206"/>
                    <a:pt x="194" y="204"/>
                  </a:cubicBezTo>
                  <a:cubicBezTo>
                    <a:pt x="207" y="178"/>
                    <a:pt x="204" y="156"/>
                    <a:pt x="204" y="156"/>
                  </a:cubicBezTo>
                  <a:close/>
                </a:path>
              </a:pathLst>
            </a:custGeom>
            <a:solidFill>
              <a:schemeClr val="tx1">
                <a:lumMod val="85000"/>
                <a:lumOff val="1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7" name="Freeform 7"/>
            <p:cNvSpPr>
              <a:spLocks/>
            </p:cNvSpPr>
            <p:nvPr/>
          </p:nvSpPr>
          <p:spPr bwMode="auto">
            <a:xfrm>
              <a:off x="4167" y="1656"/>
              <a:ext cx="137" cy="218"/>
            </a:xfrm>
            <a:custGeom>
              <a:avLst/>
              <a:gdLst>
                <a:gd name="T0" fmla="*/ 52 w 58"/>
                <a:gd name="T1" fmla="*/ 4 h 92"/>
                <a:gd name="T2" fmla="*/ 31 w 58"/>
                <a:gd name="T3" fmla="*/ 13 h 92"/>
                <a:gd name="T4" fmla="*/ 39 w 58"/>
                <a:gd name="T5" fmla="*/ 20 h 92"/>
                <a:gd name="T6" fmla="*/ 39 w 58"/>
                <a:gd name="T7" fmla="*/ 25 h 92"/>
                <a:gd name="T8" fmla="*/ 31 w 58"/>
                <a:gd name="T9" fmla="*/ 50 h 92"/>
                <a:gd name="T10" fmla="*/ 16 w 58"/>
                <a:gd name="T11" fmla="*/ 66 h 92"/>
                <a:gd name="T12" fmla="*/ 12 w 58"/>
                <a:gd name="T13" fmla="*/ 67 h 92"/>
                <a:gd name="T14" fmla="*/ 5 w 58"/>
                <a:gd name="T15" fmla="*/ 59 h 92"/>
                <a:gd name="T16" fmla="*/ 3 w 58"/>
                <a:gd name="T17" fmla="*/ 87 h 92"/>
                <a:gd name="T18" fmla="*/ 4 w 58"/>
                <a:gd name="T19" fmla="*/ 87 h 92"/>
                <a:gd name="T20" fmla="*/ 39 w 58"/>
                <a:gd name="T21" fmla="*/ 57 h 92"/>
                <a:gd name="T22" fmla="*/ 52 w 58"/>
                <a:gd name="T23"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2">
                  <a:moveTo>
                    <a:pt x="52" y="4"/>
                  </a:moveTo>
                  <a:cubicBezTo>
                    <a:pt x="48" y="0"/>
                    <a:pt x="40" y="4"/>
                    <a:pt x="31" y="13"/>
                  </a:cubicBezTo>
                  <a:cubicBezTo>
                    <a:pt x="36" y="18"/>
                    <a:pt x="39" y="20"/>
                    <a:pt x="39" y="20"/>
                  </a:cubicBezTo>
                  <a:cubicBezTo>
                    <a:pt x="39" y="20"/>
                    <a:pt x="39" y="22"/>
                    <a:pt x="39" y="25"/>
                  </a:cubicBezTo>
                  <a:cubicBezTo>
                    <a:pt x="39" y="31"/>
                    <a:pt x="37" y="40"/>
                    <a:pt x="31" y="50"/>
                  </a:cubicBezTo>
                  <a:cubicBezTo>
                    <a:pt x="25" y="61"/>
                    <a:pt x="19" y="64"/>
                    <a:pt x="16" y="66"/>
                  </a:cubicBezTo>
                  <a:cubicBezTo>
                    <a:pt x="14" y="67"/>
                    <a:pt x="12" y="67"/>
                    <a:pt x="12" y="67"/>
                  </a:cubicBezTo>
                  <a:cubicBezTo>
                    <a:pt x="12" y="67"/>
                    <a:pt x="10" y="64"/>
                    <a:pt x="5" y="59"/>
                  </a:cubicBezTo>
                  <a:cubicBezTo>
                    <a:pt x="0" y="72"/>
                    <a:pt x="0" y="83"/>
                    <a:pt x="3" y="87"/>
                  </a:cubicBezTo>
                  <a:cubicBezTo>
                    <a:pt x="4" y="87"/>
                    <a:pt x="4" y="87"/>
                    <a:pt x="4" y="87"/>
                  </a:cubicBezTo>
                  <a:cubicBezTo>
                    <a:pt x="11" y="92"/>
                    <a:pt x="26" y="79"/>
                    <a:pt x="39" y="57"/>
                  </a:cubicBezTo>
                  <a:cubicBezTo>
                    <a:pt x="52" y="34"/>
                    <a:pt x="58" y="10"/>
                    <a:pt x="52" y="4"/>
                  </a:cubicBezTo>
                  <a:close/>
                </a:path>
              </a:pathLst>
            </a:custGeom>
            <a:solidFill>
              <a:schemeClr val="bg1">
                <a:lumMod val="6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8" name="Freeform 8"/>
            <p:cNvSpPr>
              <a:spLocks/>
            </p:cNvSpPr>
            <p:nvPr/>
          </p:nvSpPr>
          <p:spPr bwMode="auto">
            <a:xfrm>
              <a:off x="2883" y="799"/>
              <a:ext cx="474" cy="407"/>
            </a:xfrm>
            <a:custGeom>
              <a:avLst/>
              <a:gdLst>
                <a:gd name="T0" fmla="*/ 83 w 200"/>
                <a:gd name="T1" fmla="*/ 65 h 172"/>
                <a:gd name="T2" fmla="*/ 200 w 200"/>
                <a:gd name="T3" fmla="*/ 38 h 172"/>
                <a:gd name="T4" fmla="*/ 200 w 200"/>
                <a:gd name="T5" fmla="*/ 37 h 172"/>
                <a:gd name="T6" fmla="*/ 73 w 200"/>
                <a:gd name="T7" fmla="*/ 14 h 172"/>
                <a:gd name="T8" fmla="*/ 9 w 200"/>
                <a:gd name="T9" fmla="*/ 126 h 172"/>
                <a:gd name="T10" fmla="*/ 64 w 200"/>
                <a:gd name="T11" fmla="*/ 172 h 172"/>
                <a:gd name="T12" fmla="*/ 83 w 200"/>
                <a:gd name="T13" fmla="*/ 65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3" y="65"/>
                  </a:moveTo>
                  <a:cubicBezTo>
                    <a:pt x="105" y="26"/>
                    <a:pt x="157" y="23"/>
                    <a:pt x="200" y="38"/>
                  </a:cubicBezTo>
                  <a:cubicBezTo>
                    <a:pt x="200" y="38"/>
                    <a:pt x="200" y="37"/>
                    <a:pt x="200" y="37"/>
                  </a:cubicBezTo>
                  <a:cubicBezTo>
                    <a:pt x="159" y="14"/>
                    <a:pt x="109" y="0"/>
                    <a:pt x="73" y="14"/>
                  </a:cubicBezTo>
                  <a:cubicBezTo>
                    <a:pt x="6" y="41"/>
                    <a:pt x="0" y="81"/>
                    <a:pt x="9" y="126"/>
                  </a:cubicBezTo>
                  <a:cubicBezTo>
                    <a:pt x="14" y="152"/>
                    <a:pt x="35" y="167"/>
                    <a:pt x="64" y="172"/>
                  </a:cubicBezTo>
                  <a:cubicBezTo>
                    <a:pt x="58" y="137"/>
                    <a:pt x="64" y="97"/>
                    <a:pt x="83" y="65"/>
                  </a:cubicBezTo>
                  <a:close/>
                </a:path>
              </a:pathLst>
            </a:custGeom>
            <a:solidFill>
              <a:schemeClr val="accent5"/>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9" name="Freeform 9"/>
            <p:cNvSpPr>
              <a:spLocks/>
            </p:cNvSpPr>
            <p:nvPr/>
          </p:nvSpPr>
          <p:spPr bwMode="auto">
            <a:xfrm>
              <a:off x="3236" y="427"/>
              <a:ext cx="175" cy="460"/>
            </a:xfrm>
            <a:custGeom>
              <a:avLst/>
              <a:gdLst>
                <a:gd name="T0" fmla="*/ 40 w 74"/>
                <a:gd name="T1" fmla="*/ 37 h 194"/>
                <a:gd name="T2" fmla="*/ 74 w 74"/>
                <a:gd name="T3" fmla="*/ 0 h 194"/>
                <a:gd name="T4" fmla="*/ 1 w 74"/>
                <a:gd name="T5" fmla="*/ 100 h 194"/>
                <a:gd name="T6" fmla="*/ 51 w 74"/>
                <a:gd name="T7" fmla="*/ 194 h 194"/>
                <a:gd name="T8" fmla="*/ 52 w 74"/>
                <a:gd name="T9" fmla="*/ 193 h 194"/>
                <a:gd name="T10" fmla="*/ 40 w 74"/>
                <a:gd name="T11" fmla="*/ 37 h 194"/>
              </a:gdLst>
              <a:ahLst/>
              <a:cxnLst>
                <a:cxn ang="0">
                  <a:pos x="T0" y="T1"/>
                </a:cxn>
                <a:cxn ang="0">
                  <a:pos x="T2" y="T3"/>
                </a:cxn>
                <a:cxn ang="0">
                  <a:pos x="T4" y="T5"/>
                </a:cxn>
                <a:cxn ang="0">
                  <a:pos x="T6" y="T7"/>
                </a:cxn>
                <a:cxn ang="0">
                  <a:pos x="T8" y="T9"/>
                </a:cxn>
                <a:cxn ang="0">
                  <a:pos x="T10" y="T11"/>
                </a:cxn>
              </a:cxnLst>
              <a:rect l="0" t="0" r="r" b="b"/>
              <a:pathLst>
                <a:path w="74" h="194">
                  <a:moveTo>
                    <a:pt x="40" y="37"/>
                  </a:moveTo>
                  <a:cubicBezTo>
                    <a:pt x="49" y="21"/>
                    <a:pt x="61" y="8"/>
                    <a:pt x="74" y="0"/>
                  </a:cubicBezTo>
                  <a:cubicBezTo>
                    <a:pt x="31" y="9"/>
                    <a:pt x="0" y="30"/>
                    <a:pt x="1" y="100"/>
                  </a:cubicBezTo>
                  <a:cubicBezTo>
                    <a:pt x="1" y="132"/>
                    <a:pt x="23" y="166"/>
                    <a:pt x="51" y="194"/>
                  </a:cubicBezTo>
                  <a:cubicBezTo>
                    <a:pt x="52" y="193"/>
                    <a:pt x="52" y="193"/>
                    <a:pt x="52" y="193"/>
                  </a:cubicBezTo>
                  <a:cubicBezTo>
                    <a:pt x="29" y="143"/>
                    <a:pt x="17" y="77"/>
                    <a:pt x="40" y="37"/>
                  </a:cubicBezTo>
                  <a:close/>
                </a:path>
              </a:pathLst>
            </a:custGeom>
            <a:solidFill>
              <a:schemeClr val="accent5"/>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0" name="Freeform 10"/>
            <p:cNvSpPr>
              <a:spLocks/>
            </p:cNvSpPr>
            <p:nvPr/>
          </p:nvSpPr>
          <p:spPr bwMode="auto">
            <a:xfrm>
              <a:off x="3020" y="853"/>
              <a:ext cx="505" cy="613"/>
            </a:xfrm>
            <a:custGeom>
              <a:avLst/>
              <a:gdLst>
                <a:gd name="T0" fmla="*/ 198 w 213"/>
                <a:gd name="T1" fmla="*/ 82 h 259"/>
                <a:gd name="T2" fmla="*/ 142 w 213"/>
                <a:gd name="T3" fmla="*/ 15 h 259"/>
                <a:gd name="T4" fmla="*/ 25 w 213"/>
                <a:gd name="T5" fmla="*/ 42 h 259"/>
                <a:gd name="T6" fmla="*/ 6 w 213"/>
                <a:gd name="T7" fmla="*/ 149 h 259"/>
                <a:gd name="T8" fmla="*/ 39 w 213"/>
                <a:gd name="T9" fmla="*/ 218 h 259"/>
                <a:gd name="T10" fmla="*/ 172 w 213"/>
                <a:gd name="T11" fmla="*/ 189 h 259"/>
                <a:gd name="T12" fmla="*/ 211 w 213"/>
                <a:gd name="T13" fmla="*/ 104 h 259"/>
                <a:gd name="T14" fmla="*/ 213 w 213"/>
                <a:gd name="T15" fmla="*/ 99 h 259"/>
                <a:gd name="T16" fmla="*/ 212 w 213"/>
                <a:gd name="T17" fmla="*/ 97 h 259"/>
                <a:gd name="T18" fmla="*/ 198 w 213"/>
                <a:gd name="T19" fmla="*/ 8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8" y="82"/>
                  </a:moveTo>
                  <a:cubicBezTo>
                    <a:pt x="173" y="53"/>
                    <a:pt x="145" y="23"/>
                    <a:pt x="142" y="15"/>
                  </a:cubicBezTo>
                  <a:cubicBezTo>
                    <a:pt x="99" y="0"/>
                    <a:pt x="47" y="3"/>
                    <a:pt x="25" y="42"/>
                  </a:cubicBezTo>
                  <a:cubicBezTo>
                    <a:pt x="6" y="74"/>
                    <a:pt x="0" y="114"/>
                    <a:pt x="6" y="149"/>
                  </a:cubicBezTo>
                  <a:cubicBezTo>
                    <a:pt x="10" y="176"/>
                    <a:pt x="22" y="201"/>
                    <a:pt x="39" y="218"/>
                  </a:cubicBezTo>
                  <a:cubicBezTo>
                    <a:pt x="80" y="259"/>
                    <a:pt x="139" y="246"/>
                    <a:pt x="172" y="189"/>
                  </a:cubicBezTo>
                  <a:cubicBezTo>
                    <a:pt x="190" y="158"/>
                    <a:pt x="207" y="130"/>
                    <a:pt x="211" y="104"/>
                  </a:cubicBezTo>
                  <a:cubicBezTo>
                    <a:pt x="212" y="102"/>
                    <a:pt x="213" y="100"/>
                    <a:pt x="213" y="99"/>
                  </a:cubicBezTo>
                  <a:cubicBezTo>
                    <a:pt x="213" y="98"/>
                    <a:pt x="212" y="98"/>
                    <a:pt x="212" y="97"/>
                  </a:cubicBezTo>
                  <a:cubicBezTo>
                    <a:pt x="207" y="92"/>
                    <a:pt x="203" y="87"/>
                    <a:pt x="198" y="82"/>
                  </a:cubicBezTo>
                  <a:close/>
                </a:path>
              </a:pathLst>
            </a:custGeom>
            <a:solidFill>
              <a:schemeClr val="accent5"/>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1" name="Freeform 11"/>
            <p:cNvSpPr>
              <a:spLocks/>
            </p:cNvSpPr>
            <p:nvPr/>
          </p:nvSpPr>
          <p:spPr bwMode="auto">
            <a:xfrm>
              <a:off x="3276" y="375"/>
              <a:ext cx="481" cy="668"/>
            </a:xfrm>
            <a:custGeom>
              <a:avLst/>
              <a:gdLst>
                <a:gd name="T0" fmla="*/ 23 w 203"/>
                <a:gd name="T1" fmla="*/ 59 h 282"/>
                <a:gd name="T2" fmla="*/ 35 w 203"/>
                <a:gd name="T3" fmla="*/ 215 h 282"/>
                <a:gd name="T4" fmla="*/ 72 w 203"/>
                <a:gd name="T5" fmla="*/ 246 h 282"/>
                <a:gd name="T6" fmla="*/ 96 w 203"/>
                <a:gd name="T7" fmla="*/ 267 h 282"/>
                <a:gd name="T8" fmla="*/ 99 w 203"/>
                <a:gd name="T9" fmla="*/ 270 h 282"/>
                <a:gd name="T10" fmla="*/ 113 w 203"/>
                <a:gd name="T11" fmla="*/ 282 h 282"/>
                <a:gd name="T12" fmla="*/ 171 w 203"/>
                <a:gd name="T13" fmla="*/ 207 h 282"/>
                <a:gd name="T14" fmla="*/ 156 w 203"/>
                <a:gd name="T15" fmla="*/ 31 h 282"/>
                <a:gd name="T16" fmla="*/ 57 w 203"/>
                <a:gd name="T17" fmla="*/ 22 h 282"/>
                <a:gd name="T18" fmla="*/ 23 w 203"/>
                <a:gd name="T19" fmla="*/ 5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2">
                  <a:moveTo>
                    <a:pt x="23" y="59"/>
                  </a:moveTo>
                  <a:cubicBezTo>
                    <a:pt x="0" y="99"/>
                    <a:pt x="12" y="165"/>
                    <a:pt x="35" y="215"/>
                  </a:cubicBezTo>
                  <a:cubicBezTo>
                    <a:pt x="38" y="215"/>
                    <a:pt x="55" y="231"/>
                    <a:pt x="72" y="246"/>
                  </a:cubicBezTo>
                  <a:cubicBezTo>
                    <a:pt x="79" y="252"/>
                    <a:pt x="87" y="259"/>
                    <a:pt x="96" y="267"/>
                  </a:cubicBezTo>
                  <a:cubicBezTo>
                    <a:pt x="97" y="268"/>
                    <a:pt x="98" y="269"/>
                    <a:pt x="99" y="270"/>
                  </a:cubicBezTo>
                  <a:cubicBezTo>
                    <a:pt x="104" y="274"/>
                    <a:pt x="109" y="278"/>
                    <a:pt x="113" y="282"/>
                  </a:cubicBezTo>
                  <a:cubicBezTo>
                    <a:pt x="133" y="272"/>
                    <a:pt x="151" y="241"/>
                    <a:pt x="171" y="207"/>
                  </a:cubicBezTo>
                  <a:cubicBezTo>
                    <a:pt x="203" y="150"/>
                    <a:pt x="197" y="71"/>
                    <a:pt x="156" y="31"/>
                  </a:cubicBezTo>
                  <a:cubicBezTo>
                    <a:pt x="127" y="2"/>
                    <a:pt x="89" y="0"/>
                    <a:pt x="57" y="22"/>
                  </a:cubicBezTo>
                  <a:cubicBezTo>
                    <a:pt x="44" y="30"/>
                    <a:pt x="32" y="43"/>
                    <a:pt x="23" y="59"/>
                  </a:cubicBezTo>
                  <a:close/>
                </a:path>
              </a:pathLst>
            </a:custGeom>
            <a:solidFill>
              <a:schemeClr val="accent5"/>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2" name="Freeform 12"/>
            <p:cNvSpPr>
              <a:spLocks/>
            </p:cNvSpPr>
            <p:nvPr/>
          </p:nvSpPr>
          <p:spPr bwMode="auto">
            <a:xfrm>
              <a:off x="3357" y="884"/>
              <a:ext cx="902" cy="930"/>
            </a:xfrm>
            <a:custGeom>
              <a:avLst/>
              <a:gdLst>
                <a:gd name="T0" fmla="*/ 381 w 381"/>
                <a:gd name="T1" fmla="*/ 346 h 393"/>
                <a:gd name="T2" fmla="*/ 373 w 381"/>
                <a:gd name="T3" fmla="*/ 339 h 393"/>
                <a:gd name="T4" fmla="*/ 79 w 381"/>
                <a:gd name="T5" fmla="*/ 67 h 393"/>
                <a:gd name="T6" fmla="*/ 65 w 381"/>
                <a:gd name="T7" fmla="*/ 55 h 393"/>
                <a:gd name="T8" fmla="*/ 62 w 381"/>
                <a:gd name="T9" fmla="*/ 52 h 393"/>
                <a:gd name="T10" fmla="*/ 38 w 381"/>
                <a:gd name="T11" fmla="*/ 31 h 393"/>
                <a:gd name="T12" fmla="*/ 1 w 381"/>
                <a:gd name="T13" fmla="*/ 0 h 393"/>
                <a:gd name="T14" fmla="*/ 0 w 381"/>
                <a:gd name="T15" fmla="*/ 1 h 393"/>
                <a:gd name="T16" fmla="*/ 0 w 381"/>
                <a:gd name="T17" fmla="*/ 1 h 393"/>
                <a:gd name="T18" fmla="*/ 0 w 381"/>
                <a:gd name="T19" fmla="*/ 1 h 393"/>
                <a:gd name="T20" fmla="*/ 0 w 381"/>
                <a:gd name="T21" fmla="*/ 2 h 393"/>
                <a:gd name="T22" fmla="*/ 56 w 381"/>
                <a:gd name="T23" fmla="*/ 69 h 393"/>
                <a:gd name="T24" fmla="*/ 70 w 381"/>
                <a:gd name="T25" fmla="*/ 84 h 393"/>
                <a:gd name="T26" fmla="*/ 71 w 381"/>
                <a:gd name="T27" fmla="*/ 86 h 393"/>
                <a:gd name="T28" fmla="*/ 347 w 381"/>
                <a:gd name="T29" fmla="*/ 385 h 393"/>
                <a:gd name="T30" fmla="*/ 354 w 381"/>
                <a:gd name="T31" fmla="*/ 393 h 393"/>
                <a:gd name="T32" fmla="*/ 358 w 381"/>
                <a:gd name="T33" fmla="*/ 392 h 393"/>
                <a:gd name="T34" fmla="*/ 373 w 381"/>
                <a:gd name="T35" fmla="*/ 376 h 393"/>
                <a:gd name="T36" fmla="*/ 381 w 381"/>
                <a:gd name="T37" fmla="*/ 351 h 393"/>
                <a:gd name="T38" fmla="*/ 381 w 381"/>
                <a:gd name="T39" fmla="*/ 346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1" h="393">
                  <a:moveTo>
                    <a:pt x="381" y="346"/>
                  </a:moveTo>
                  <a:cubicBezTo>
                    <a:pt x="381" y="346"/>
                    <a:pt x="378" y="344"/>
                    <a:pt x="373" y="339"/>
                  </a:cubicBezTo>
                  <a:cubicBezTo>
                    <a:pt x="336" y="304"/>
                    <a:pt x="177" y="155"/>
                    <a:pt x="79" y="67"/>
                  </a:cubicBezTo>
                  <a:cubicBezTo>
                    <a:pt x="75" y="63"/>
                    <a:pt x="70" y="59"/>
                    <a:pt x="65" y="55"/>
                  </a:cubicBezTo>
                  <a:cubicBezTo>
                    <a:pt x="64" y="54"/>
                    <a:pt x="63" y="53"/>
                    <a:pt x="62" y="52"/>
                  </a:cubicBezTo>
                  <a:cubicBezTo>
                    <a:pt x="53" y="44"/>
                    <a:pt x="45" y="37"/>
                    <a:pt x="38" y="31"/>
                  </a:cubicBezTo>
                  <a:cubicBezTo>
                    <a:pt x="21" y="16"/>
                    <a:pt x="4" y="0"/>
                    <a:pt x="1" y="0"/>
                  </a:cubicBezTo>
                  <a:cubicBezTo>
                    <a:pt x="0" y="1"/>
                    <a:pt x="0" y="1"/>
                    <a:pt x="0" y="1"/>
                  </a:cubicBezTo>
                  <a:cubicBezTo>
                    <a:pt x="0" y="1"/>
                    <a:pt x="0" y="1"/>
                    <a:pt x="0" y="1"/>
                  </a:cubicBezTo>
                  <a:cubicBezTo>
                    <a:pt x="0" y="1"/>
                    <a:pt x="0" y="1"/>
                    <a:pt x="0" y="1"/>
                  </a:cubicBezTo>
                  <a:cubicBezTo>
                    <a:pt x="0" y="1"/>
                    <a:pt x="0" y="2"/>
                    <a:pt x="0" y="2"/>
                  </a:cubicBezTo>
                  <a:cubicBezTo>
                    <a:pt x="3" y="10"/>
                    <a:pt x="31" y="40"/>
                    <a:pt x="56" y="69"/>
                  </a:cubicBezTo>
                  <a:cubicBezTo>
                    <a:pt x="61" y="74"/>
                    <a:pt x="65" y="79"/>
                    <a:pt x="70" y="84"/>
                  </a:cubicBezTo>
                  <a:cubicBezTo>
                    <a:pt x="70" y="85"/>
                    <a:pt x="71" y="85"/>
                    <a:pt x="71" y="86"/>
                  </a:cubicBezTo>
                  <a:cubicBezTo>
                    <a:pt x="161" y="186"/>
                    <a:pt x="312" y="347"/>
                    <a:pt x="347" y="385"/>
                  </a:cubicBezTo>
                  <a:cubicBezTo>
                    <a:pt x="352" y="390"/>
                    <a:pt x="354" y="393"/>
                    <a:pt x="354" y="393"/>
                  </a:cubicBezTo>
                  <a:cubicBezTo>
                    <a:pt x="354" y="393"/>
                    <a:pt x="356" y="393"/>
                    <a:pt x="358" y="392"/>
                  </a:cubicBezTo>
                  <a:cubicBezTo>
                    <a:pt x="361" y="390"/>
                    <a:pt x="367" y="387"/>
                    <a:pt x="373" y="376"/>
                  </a:cubicBezTo>
                  <a:cubicBezTo>
                    <a:pt x="379" y="366"/>
                    <a:pt x="381" y="357"/>
                    <a:pt x="381" y="351"/>
                  </a:cubicBezTo>
                  <a:cubicBezTo>
                    <a:pt x="381" y="348"/>
                    <a:pt x="381" y="346"/>
                    <a:pt x="381" y="346"/>
                  </a:cubicBezTo>
                  <a:close/>
                </a:path>
              </a:pathLst>
            </a:custGeom>
            <a:solidFill>
              <a:schemeClr val="accent5"/>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3" name="Freeform 14"/>
            <p:cNvSpPr>
              <a:spLocks/>
            </p:cNvSpPr>
            <p:nvPr/>
          </p:nvSpPr>
          <p:spPr bwMode="auto">
            <a:xfrm>
              <a:off x="4819" y="2349"/>
              <a:ext cx="0" cy="3"/>
            </a:xfrm>
            <a:custGeom>
              <a:avLst/>
              <a:gdLst>
                <a:gd name="T0" fmla="*/ 0 h 1"/>
                <a:gd name="T1" fmla="*/ 0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7B7B7B"/>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64" name="Content Placeholder 2"/>
          <p:cNvSpPr txBox="1">
            <a:spLocks/>
          </p:cNvSpPr>
          <p:nvPr/>
        </p:nvSpPr>
        <p:spPr>
          <a:xfrm>
            <a:off x="6257642" y="2744830"/>
            <a:ext cx="4990877" cy="135581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50000"/>
              </a:lnSpc>
            </a:pPr>
            <a:r>
              <a:rPr lang="en-US" sz="1100" dirty="0" err="1" smtClean="0">
                <a:solidFill>
                  <a:schemeClr val="bg1">
                    <a:lumMod val="65000"/>
                  </a:schemeClr>
                </a:solidFill>
                <a:ea typeface="Roboto" panose="02000000000000000000" pitchFamily="2" charset="0"/>
                <a:cs typeface="Arial" panose="020B0604020202020204" pitchFamily="34" charset="0"/>
              </a:rPr>
              <a:t>Lorem</a:t>
            </a:r>
            <a:r>
              <a:rPr lang="en-US" sz="1100" dirty="0" smtClean="0">
                <a:solidFill>
                  <a:schemeClr val="bg1">
                    <a:lumMod val="65000"/>
                  </a:schemeClr>
                </a:solidFill>
                <a:ea typeface="Roboto" panose="02000000000000000000" pitchFamily="2" charset="0"/>
                <a:cs typeface="Arial" panose="020B0604020202020204" pitchFamily="34" charset="0"/>
              </a:rPr>
              <a:t> Ipsum has been the industry's standard dummy text ever since the 1500s, when an unknown printer took a galley of type and scrambled it to make a type specimen book. It has survived not only five centuries, but also the leap into electronic typesetting.</a:t>
            </a:r>
            <a:r>
              <a:rPr lang="id-ID" sz="1100" dirty="0" smtClean="0">
                <a:solidFill>
                  <a:schemeClr val="bg1">
                    <a:lumMod val="65000"/>
                  </a:schemeClr>
                </a:solidFill>
                <a:ea typeface="Roboto" panose="02000000000000000000" pitchFamily="2" charset="0"/>
                <a:cs typeface="Arial" panose="020B0604020202020204" pitchFamily="34" charset="0"/>
              </a:rPr>
              <a:t> </a:t>
            </a:r>
            <a:r>
              <a:rPr lang="en-US" sz="1100" dirty="0" smtClean="0">
                <a:solidFill>
                  <a:schemeClr val="bg1">
                    <a:lumMod val="65000"/>
                  </a:schemeClr>
                </a:solidFill>
                <a:ea typeface="Roboto" panose="02000000000000000000" pitchFamily="2" charset="0"/>
                <a:cs typeface="Arial" panose="020B0604020202020204" pitchFamily="34" charset="0"/>
              </a:rPr>
              <a:t>It was </a:t>
            </a:r>
            <a:r>
              <a:rPr lang="en-US" sz="1100" dirty="0" err="1" smtClean="0">
                <a:solidFill>
                  <a:schemeClr val="bg1">
                    <a:lumMod val="65000"/>
                  </a:schemeClr>
                </a:solidFill>
                <a:ea typeface="Roboto" panose="02000000000000000000" pitchFamily="2" charset="0"/>
                <a:cs typeface="Arial" panose="020B0604020202020204" pitchFamily="34" charset="0"/>
              </a:rPr>
              <a:t>popularised</a:t>
            </a:r>
            <a:r>
              <a:rPr lang="en-US" sz="1100" dirty="0" smtClean="0">
                <a:solidFill>
                  <a:schemeClr val="bg1">
                    <a:lumMod val="65000"/>
                  </a:schemeClr>
                </a:solidFill>
                <a:ea typeface="Roboto" panose="02000000000000000000" pitchFamily="2" charset="0"/>
                <a:cs typeface="Arial" panose="020B0604020202020204" pitchFamily="34" charset="0"/>
              </a:rPr>
              <a:t> in the 1960s with the release of </a:t>
            </a:r>
            <a:r>
              <a:rPr lang="en-US" sz="1100" dirty="0" err="1" smtClean="0">
                <a:solidFill>
                  <a:schemeClr val="bg1">
                    <a:lumMod val="65000"/>
                  </a:schemeClr>
                </a:solidFill>
                <a:ea typeface="Roboto" panose="02000000000000000000" pitchFamily="2" charset="0"/>
                <a:cs typeface="Arial" panose="020B0604020202020204" pitchFamily="34" charset="0"/>
              </a:rPr>
              <a:t>Letraset</a:t>
            </a:r>
            <a:r>
              <a:rPr lang="en-US" sz="1100" dirty="0" smtClean="0">
                <a:solidFill>
                  <a:schemeClr val="bg1">
                    <a:lumMod val="65000"/>
                  </a:schemeClr>
                </a:solidFill>
                <a:ea typeface="Roboto" panose="02000000000000000000" pitchFamily="2" charset="0"/>
                <a:cs typeface="Arial" panose="020B0604020202020204" pitchFamily="34" charset="0"/>
              </a:rPr>
              <a:t> sheets containing Lorem </a:t>
            </a:r>
            <a:r>
              <a:rPr lang="en-US" sz="1100" dirty="0" err="1" smtClean="0">
                <a:solidFill>
                  <a:schemeClr val="bg1">
                    <a:lumMod val="65000"/>
                  </a:schemeClr>
                </a:solidFill>
                <a:ea typeface="Roboto" panose="02000000000000000000" pitchFamily="2" charset="0"/>
                <a:cs typeface="Arial" panose="020B0604020202020204" pitchFamily="34" charset="0"/>
              </a:rPr>
              <a:t>Ipsum</a:t>
            </a:r>
            <a:r>
              <a:rPr lang="en-US" sz="1100" dirty="0" smtClean="0">
                <a:solidFill>
                  <a:schemeClr val="bg1">
                    <a:lumMod val="65000"/>
                  </a:schemeClr>
                </a:solidFill>
                <a:ea typeface="Roboto" panose="02000000000000000000" pitchFamily="2" charset="0"/>
                <a:cs typeface="Arial" panose="020B0604020202020204" pitchFamily="34" charset="0"/>
              </a:rPr>
              <a:t> passages</a:t>
            </a:r>
            <a:r>
              <a:rPr lang="id-ID" sz="1100" dirty="0" smtClean="0">
                <a:solidFill>
                  <a:schemeClr val="bg1">
                    <a:lumMod val="65000"/>
                  </a:schemeClr>
                </a:solidFill>
                <a:ea typeface="Roboto" panose="02000000000000000000" pitchFamily="2" charset="0"/>
                <a:cs typeface="Arial" panose="020B0604020202020204" pitchFamily="34" charset="0"/>
              </a:rPr>
              <a:t>.</a:t>
            </a:r>
            <a:endParaRPr lang="en-US" sz="1100" i="1" dirty="0">
              <a:solidFill>
                <a:schemeClr val="bg1">
                  <a:lumMod val="65000"/>
                </a:schemeClr>
              </a:solidFill>
              <a:ea typeface="Roboto" panose="02000000000000000000" pitchFamily="2" charset="0"/>
              <a:cs typeface="Arial" panose="020B0604020202020204" pitchFamily="34" charset="0"/>
            </a:endParaRPr>
          </a:p>
        </p:txBody>
      </p:sp>
      <p:sp>
        <p:nvSpPr>
          <p:cNvPr id="65" name="Content Placeholder 2"/>
          <p:cNvSpPr txBox="1">
            <a:spLocks/>
          </p:cNvSpPr>
          <p:nvPr/>
        </p:nvSpPr>
        <p:spPr>
          <a:xfrm>
            <a:off x="6203049" y="5413033"/>
            <a:ext cx="1048131" cy="333964"/>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200" b="1" dirty="0" smtClean="0">
                <a:solidFill>
                  <a:schemeClr val="bg1">
                    <a:lumMod val="50000"/>
                  </a:schemeClr>
                </a:solidFill>
                <a:ea typeface="Roboto" panose="02000000000000000000" pitchFamily="2" charset="0"/>
                <a:cs typeface="Arial" panose="020B0604020202020204" pitchFamily="34" charset="0"/>
              </a:rPr>
              <a:t>Goal</a:t>
            </a:r>
            <a:endParaRPr lang="en-US" sz="1100" b="1" dirty="0">
              <a:solidFill>
                <a:schemeClr val="bg1">
                  <a:lumMod val="50000"/>
                </a:schemeClr>
              </a:solidFill>
              <a:ea typeface="Roboto" panose="02000000000000000000" pitchFamily="2" charset="0"/>
              <a:cs typeface="Arial" panose="020B0604020202020204" pitchFamily="34" charset="0"/>
            </a:endParaRPr>
          </a:p>
        </p:txBody>
      </p:sp>
      <p:sp>
        <p:nvSpPr>
          <p:cNvPr id="66" name="Content Placeholder 2"/>
          <p:cNvSpPr txBox="1">
            <a:spLocks/>
          </p:cNvSpPr>
          <p:nvPr/>
        </p:nvSpPr>
        <p:spPr>
          <a:xfrm>
            <a:off x="7380660" y="5402965"/>
            <a:ext cx="1048131" cy="333964"/>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200" b="1" dirty="0" smtClean="0">
                <a:solidFill>
                  <a:schemeClr val="bg1">
                    <a:lumMod val="50000"/>
                  </a:schemeClr>
                </a:solidFill>
                <a:ea typeface="Roboto" panose="02000000000000000000" pitchFamily="2" charset="0"/>
                <a:cs typeface="Arial" panose="020B0604020202020204" pitchFamily="34" charset="0"/>
              </a:rPr>
              <a:t>Planning</a:t>
            </a:r>
            <a:endParaRPr lang="en-US" sz="1100" b="1" dirty="0">
              <a:solidFill>
                <a:schemeClr val="bg1">
                  <a:lumMod val="50000"/>
                </a:schemeClr>
              </a:solidFill>
              <a:ea typeface="Roboto" panose="02000000000000000000" pitchFamily="2" charset="0"/>
              <a:cs typeface="Arial" panose="020B0604020202020204" pitchFamily="34" charset="0"/>
            </a:endParaRPr>
          </a:p>
        </p:txBody>
      </p:sp>
      <p:sp>
        <p:nvSpPr>
          <p:cNvPr id="67" name="Content Placeholder 2"/>
          <p:cNvSpPr txBox="1">
            <a:spLocks/>
          </p:cNvSpPr>
          <p:nvPr/>
        </p:nvSpPr>
        <p:spPr>
          <a:xfrm>
            <a:off x="8596521" y="5402965"/>
            <a:ext cx="1048131" cy="333964"/>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200" b="1" dirty="0" smtClean="0">
                <a:solidFill>
                  <a:schemeClr val="bg1">
                    <a:lumMod val="50000"/>
                  </a:schemeClr>
                </a:solidFill>
                <a:ea typeface="Roboto" panose="02000000000000000000" pitchFamily="2" charset="0"/>
                <a:cs typeface="Arial" panose="020B0604020202020204" pitchFamily="34" charset="0"/>
              </a:rPr>
              <a:t>Action</a:t>
            </a:r>
            <a:endParaRPr lang="en-US" sz="1100" b="1" dirty="0">
              <a:solidFill>
                <a:schemeClr val="bg1">
                  <a:lumMod val="50000"/>
                </a:schemeClr>
              </a:solidFill>
              <a:ea typeface="Roboto" panose="02000000000000000000" pitchFamily="2" charset="0"/>
              <a:cs typeface="Arial" panose="020B0604020202020204" pitchFamily="34" charset="0"/>
            </a:endParaRPr>
          </a:p>
        </p:txBody>
      </p:sp>
      <p:sp>
        <p:nvSpPr>
          <p:cNvPr id="68" name="Content Placeholder 2"/>
          <p:cNvSpPr txBox="1">
            <a:spLocks/>
          </p:cNvSpPr>
          <p:nvPr/>
        </p:nvSpPr>
        <p:spPr>
          <a:xfrm>
            <a:off x="9820933" y="5402429"/>
            <a:ext cx="1048131" cy="333964"/>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200" b="1" dirty="0" smtClean="0">
                <a:solidFill>
                  <a:schemeClr val="bg1">
                    <a:lumMod val="50000"/>
                  </a:schemeClr>
                </a:solidFill>
                <a:ea typeface="Roboto" panose="02000000000000000000" pitchFamily="2" charset="0"/>
                <a:cs typeface="Arial" panose="020B0604020202020204" pitchFamily="34" charset="0"/>
              </a:rPr>
              <a:t>Control</a:t>
            </a:r>
            <a:endParaRPr lang="en-US" sz="1100" b="1" dirty="0">
              <a:solidFill>
                <a:schemeClr val="bg1">
                  <a:lumMod val="50000"/>
                </a:schemeClr>
              </a:solidFill>
              <a:ea typeface="Roboto" panose="02000000000000000000" pitchFamily="2" charset="0"/>
              <a:cs typeface="Arial" panose="020B0604020202020204" pitchFamily="34" charset="0"/>
            </a:endParaRPr>
          </a:p>
        </p:txBody>
      </p:sp>
      <p:sp>
        <p:nvSpPr>
          <p:cNvPr id="69" name="Content Placeholder 2"/>
          <p:cNvSpPr txBox="1">
            <a:spLocks/>
          </p:cNvSpPr>
          <p:nvPr/>
        </p:nvSpPr>
        <p:spPr>
          <a:xfrm>
            <a:off x="6254590" y="1710185"/>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3600" dirty="0" smtClean="0">
                <a:solidFill>
                  <a:schemeClr val="bg1">
                    <a:lumMod val="50000"/>
                  </a:schemeClr>
                </a:solidFill>
                <a:latin typeface="Lato" panose="020F0502020204030203" pitchFamily="34" charset="0"/>
                <a:ea typeface="Roboto" panose="02000000000000000000" pitchFamily="2" charset="0"/>
              </a:rPr>
              <a:t>ARROW INFOGRAPHIC</a:t>
            </a:r>
            <a:endParaRPr lang="en-US" sz="1200" dirty="0">
              <a:solidFill>
                <a:schemeClr val="bg1">
                  <a:lumMod val="50000"/>
                </a:schemeClr>
              </a:solidFill>
              <a:ea typeface="Roboto" panose="02000000000000000000" pitchFamily="2" charset="0"/>
            </a:endParaRPr>
          </a:p>
        </p:txBody>
      </p:sp>
      <p:sp>
        <p:nvSpPr>
          <p:cNvPr id="70" name="Content Placeholder 2"/>
          <p:cNvSpPr txBox="1">
            <a:spLocks/>
          </p:cNvSpPr>
          <p:nvPr/>
        </p:nvSpPr>
        <p:spPr>
          <a:xfrm>
            <a:off x="6254591" y="2297088"/>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spTree>
    <p:extLst>
      <p:ext uri="{BB962C8B-B14F-4D97-AF65-F5344CB8AC3E}">
        <p14:creationId xmlns:p14="http://schemas.microsoft.com/office/powerpoint/2010/main" val="337867879"/>
      </p:ext>
    </p:extLst>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down)">
                                      <p:cBhvr>
                                        <p:cTn id="7" dur="500"/>
                                        <p:tgtEl>
                                          <p:spTgt spid="6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wipe(up)">
                                      <p:cBhvr>
                                        <p:cTn id="10" dur="500"/>
                                        <p:tgtEl>
                                          <p:spTgt spid="7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750"/>
                                        <p:tgtEl>
                                          <p:spTgt spid="13"/>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750"/>
                                        <p:tgtEl>
                                          <p:spTgt spid="16"/>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750"/>
                                        <p:tgtEl>
                                          <p:spTgt spid="18"/>
                                        </p:tgtEl>
                                      </p:cBhvr>
                                    </p:animEffect>
                                  </p:childTnLst>
                                </p:cTn>
                              </p:par>
                            </p:childTnLst>
                          </p:cTn>
                        </p:par>
                        <p:par>
                          <p:cTn id="23" fill="hold">
                            <p:stCondLst>
                              <p:cond delay="2750"/>
                            </p:stCondLst>
                            <p:childTnLst>
                              <p:par>
                                <p:cTn id="24" presetID="10"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750"/>
                                        <p:tgtEl>
                                          <p:spTgt spid="20"/>
                                        </p:tgtEl>
                                      </p:cBhvr>
                                    </p:animEffect>
                                  </p:childTnLst>
                                </p:cTn>
                              </p:par>
                            </p:childTnLst>
                          </p:cTn>
                        </p:par>
                        <p:par>
                          <p:cTn id="27" fill="hold">
                            <p:stCondLst>
                              <p:cond delay="3500"/>
                            </p:stCondLst>
                            <p:childTnLst>
                              <p:par>
                                <p:cTn id="28" presetID="22" presetClass="entr" presetSubtype="2"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right)">
                                      <p:cBhvr>
                                        <p:cTn id="30" dur="500"/>
                                        <p:tgtEl>
                                          <p:spTgt spid="10"/>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right)">
                                      <p:cBhvr>
                                        <p:cTn id="33" dur="500"/>
                                        <p:tgtEl>
                                          <p:spTgt spid="11"/>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par>
                          <p:cTn id="49" fill="hold">
                            <p:stCondLst>
                              <p:cond delay="4000"/>
                            </p:stCondLst>
                            <p:childTnLst>
                              <p:par>
                                <p:cTn id="50" presetID="2" presetClass="entr" presetSubtype="3"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1+#ppt_w/2"/>
                                          </p:val>
                                        </p:tav>
                                        <p:tav tm="100000">
                                          <p:val>
                                            <p:strVal val="#ppt_x"/>
                                          </p:val>
                                        </p:tav>
                                      </p:tavLst>
                                    </p:anim>
                                    <p:anim calcmode="lin" valueType="num">
                                      <p:cBhvr additive="base">
                                        <p:cTn id="53" dur="500" fill="hold"/>
                                        <p:tgtEl>
                                          <p:spTgt spid="22"/>
                                        </p:tgtEl>
                                        <p:attrNameLst>
                                          <p:attrName>ppt_y</p:attrName>
                                        </p:attrNameLst>
                                      </p:cBhvr>
                                      <p:tavLst>
                                        <p:tav tm="0">
                                          <p:val>
                                            <p:strVal val="0-#ppt_h/2"/>
                                          </p:val>
                                        </p:tav>
                                        <p:tav tm="100000">
                                          <p:val>
                                            <p:strVal val="#ppt_y"/>
                                          </p:val>
                                        </p:tav>
                                      </p:tavLst>
                                    </p:anim>
                                  </p:childTnLst>
                                </p:cTn>
                              </p:par>
                            </p:childTnLst>
                          </p:cTn>
                        </p:par>
                        <p:par>
                          <p:cTn id="54" fill="hold">
                            <p:stCondLst>
                              <p:cond delay="4500"/>
                            </p:stCondLst>
                            <p:childTnLst>
                              <p:par>
                                <p:cTn id="55" presetID="42" presetClass="entr" presetSubtype="0" fill="hold" grpId="0" nodeType="after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1000"/>
                                        <p:tgtEl>
                                          <p:spTgt spid="64"/>
                                        </p:tgtEl>
                                      </p:cBhvr>
                                    </p:animEffect>
                                    <p:anim calcmode="lin" valueType="num">
                                      <p:cBhvr>
                                        <p:cTn id="58" dur="1000" fill="hold"/>
                                        <p:tgtEl>
                                          <p:spTgt spid="64"/>
                                        </p:tgtEl>
                                        <p:attrNameLst>
                                          <p:attrName>ppt_x</p:attrName>
                                        </p:attrNameLst>
                                      </p:cBhvr>
                                      <p:tavLst>
                                        <p:tav tm="0">
                                          <p:val>
                                            <p:strVal val="#ppt_x"/>
                                          </p:val>
                                        </p:tav>
                                        <p:tav tm="100000">
                                          <p:val>
                                            <p:strVal val="#ppt_x"/>
                                          </p:val>
                                        </p:tav>
                                      </p:tavLst>
                                    </p:anim>
                                    <p:anim calcmode="lin" valueType="num">
                                      <p:cBhvr>
                                        <p:cTn id="59" dur="1000" fill="hold"/>
                                        <p:tgtEl>
                                          <p:spTgt spid="64"/>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2" presetClass="entr" presetSubtype="3"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1+#ppt_w/2"/>
                                          </p:val>
                                        </p:tav>
                                        <p:tav tm="100000">
                                          <p:val>
                                            <p:strVal val="#ppt_x"/>
                                          </p:val>
                                        </p:tav>
                                      </p:tavLst>
                                    </p:anim>
                                    <p:anim calcmode="lin" valueType="num">
                                      <p:cBhvr additive="base">
                                        <p:cTn id="64" dur="500" fill="hold"/>
                                        <p:tgtEl>
                                          <p:spTgt spid="24"/>
                                        </p:tgtEl>
                                        <p:attrNameLst>
                                          <p:attrName>ppt_y</p:attrName>
                                        </p:attrNameLst>
                                      </p:cBhvr>
                                      <p:tavLst>
                                        <p:tav tm="0">
                                          <p:val>
                                            <p:strVal val="0-#ppt_h/2"/>
                                          </p:val>
                                        </p:tav>
                                        <p:tav tm="100000">
                                          <p:val>
                                            <p:strVal val="#ppt_y"/>
                                          </p:val>
                                        </p:tav>
                                      </p:tavLst>
                                    </p:anim>
                                  </p:childTnLst>
                                </p:cTn>
                              </p:par>
                            </p:childTnLst>
                          </p:cTn>
                        </p:par>
                        <p:par>
                          <p:cTn id="65" fill="hold">
                            <p:stCondLst>
                              <p:cond delay="6000"/>
                            </p:stCondLst>
                            <p:childTnLst>
                              <p:par>
                                <p:cTn id="66" presetID="2" presetClass="entr" presetSubtype="3" fill="hold" nodeType="after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500" fill="hold"/>
                                        <p:tgtEl>
                                          <p:spTgt spid="34"/>
                                        </p:tgtEl>
                                        <p:attrNameLst>
                                          <p:attrName>ppt_x</p:attrName>
                                        </p:attrNameLst>
                                      </p:cBhvr>
                                      <p:tavLst>
                                        <p:tav tm="0">
                                          <p:val>
                                            <p:strVal val="1+#ppt_w/2"/>
                                          </p:val>
                                        </p:tav>
                                        <p:tav tm="100000">
                                          <p:val>
                                            <p:strVal val="#ppt_x"/>
                                          </p:val>
                                        </p:tav>
                                      </p:tavLst>
                                    </p:anim>
                                    <p:anim calcmode="lin" valueType="num">
                                      <p:cBhvr additive="base">
                                        <p:cTn id="69" dur="500" fill="hold"/>
                                        <p:tgtEl>
                                          <p:spTgt spid="34"/>
                                        </p:tgtEl>
                                        <p:attrNameLst>
                                          <p:attrName>ppt_y</p:attrName>
                                        </p:attrNameLst>
                                      </p:cBhvr>
                                      <p:tavLst>
                                        <p:tav tm="0">
                                          <p:val>
                                            <p:strVal val="0-#ppt_h/2"/>
                                          </p:val>
                                        </p:tav>
                                        <p:tav tm="100000">
                                          <p:val>
                                            <p:strVal val="#ppt_y"/>
                                          </p:val>
                                        </p:tav>
                                      </p:tavLst>
                                    </p:anim>
                                  </p:childTnLst>
                                </p:cTn>
                              </p:par>
                            </p:childTnLst>
                          </p:cTn>
                        </p:par>
                        <p:par>
                          <p:cTn id="70" fill="hold">
                            <p:stCondLst>
                              <p:cond delay="6500"/>
                            </p:stCondLst>
                            <p:childTnLst>
                              <p:par>
                                <p:cTn id="71" presetID="2" presetClass="entr" presetSubtype="3"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 calcmode="lin" valueType="num">
                                      <p:cBhvr additive="base">
                                        <p:cTn id="73" dur="500" fill="hold"/>
                                        <p:tgtEl>
                                          <p:spTgt spid="44"/>
                                        </p:tgtEl>
                                        <p:attrNameLst>
                                          <p:attrName>ppt_x</p:attrName>
                                        </p:attrNameLst>
                                      </p:cBhvr>
                                      <p:tavLst>
                                        <p:tav tm="0">
                                          <p:val>
                                            <p:strVal val="1+#ppt_w/2"/>
                                          </p:val>
                                        </p:tav>
                                        <p:tav tm="100000">
                                          <p:val>
                                            <p:strVal val="#ppt_x"/>
                                          </p:val>
                                        </p:tav>
                                      </p:tavLst>
                                    </p:anim>
                                    <p:anim calcmode="lin" valueType="num">
                                      <p:cBhvr additive="base">
                                        <p:cTn id="74" dur="500" fill="hold"/>
                                        <p:tgtEl>
                                          <p:spTgt spid="44"/>
                                        </p:tgtEl>
                                        <p:attrNameLst>
                                          <p:attrName>ppt_y</p:attrName>
                                        </p:attrNameLst>
                                      </p:cBhvr>
                                      <p:tavLst>
                                        <p:tav tm="0">
                                          <p:val>
                                            <p:strVal val="0-#ppt_h/2"/>
                                          </p:val>
                                        </p:tav>
                                        <p:tav tm="100000">
                                          <p:val>
                                            <p:strVal val="#ppt_y"/>
                                          </p:val>
                                        </p:tav>
                                      </p:tavLst>
                                    </p:anim>
                                  </p:childTnLst>
                                </p:cTn>
                              </p:par>
                            </p:childTnLst>
                          </p:cTn>
                        </p:par>
                        <p:par>
                          <p:cTn id="75" fill="hold">
                            <p:stCondLst>
                              <p:cond delay="7000"/>
                            </p:stCondLst>
                            <p:childTnLst>
                              <p:par>
                                <p:cTn id="76" presetID="2" presetClass="entr" presetSubtype="3" fill="hold" nodeType="afterEffect">
                                  <p:stCondLst>
                                    <p:cond delay="0"/>
                                  </p:stCondLst>
                                  <p:childTnLst>
                                    <p:set>
                                      <p:cBhvr>
                                        <p:cTn id="77" dur="1" fill="hold">
                                          <p:stCondLst>
                                            <p:cond delay="0"/>
                                          </p:stCondLst>
                                        </p:cTn>
                                        <p:tgtEl>
                                          <p:spTgt spid="54"/>
                                        </p:tgtEl>
                                        <p:attrNameLst>
                                          <p:attrName>style.visibility</p:attrName>
                                        </p:attrNameLst>
                                      </p:cBhvr>
                                      <p:to>
                                        <p:strVal val="visible"/>
                                      </p:to>
                                    </p:set>
                                    <p:anim calcmode="lin" valueType="num">
                                      <p:cBhvr additive="base">
                                        <p:cTn id="78" dur="500" fill="hold"/>
                                        <p:tgtEl>
                                          <p:spTgt spid="54"/>
                                        </p:tgtEl>
                                        <p:attrNameLst>
                                          <p:attrName>ppt_x</p:attrName>
                                        </p:attrNameLst>
                                      </p:cBhvr>
                                      <p:tavLst>
                                        <p:tav tm="0">
                                          <p:val>
                                            <p:strVal val="1+#ppt_w/2"/>
                                          </p:val>
                                        </p:tav>
                                        <p:tav tm="100000">
                                          <p:val>
                                            <p:strVal val="#ppt_x"/>
                                          </p:val>
                                        </p:tav>
                                      </p:tavLst>
                                    </p:anim>
                                    <p:anim calcmode="lin" valueType="num">
                                      <p:cBhvr additive="base">
                                        <p:cTn id="79" dur="500" fill="hold"/>
                                        <p:tgtEl>
                                          <p:spTgt spid="54"/>
                                        </p:tgtEl>
                                        <p:attrNameLst>
                                          <p:attrName>ppt_y</p:attrName>
                                        </p:attrNameLst>
                                      </p:cBhvr>
                                      <p:tavLst>
                                        <p:tav tm="0">
                                          <p:val>
                                            <p:strVal val="0-#ppt_h/2"/>
                                          </p:val>
                                        </p:tav>
                                        <p:tav tm="100000">
                                          <p:val>
                                            <p:strVal val="#ppt_y"/>
                                          </p:val>
                                        </p:tav>
                                      </p:tavLst>
                                    </p:anim>
                                  </p:childTnLst>
                                </p:cTn>
                              </p:par>
                            </p:childTnLst>
                          </p:cTn>
                        </p:par>
                        <p:par>
                          <p:cTn id="80" fill="hold">
                            <p:stCondLst>
                              <p:cond delay="7500"/>
                            </p:stCondLst>
                            <p:childTnLst>
                              <p:par>
                                <p:cTn id="81" presetID="22" presetClass="entr" presetSubtype="2" fill="hold" grpId="0" nodeType="after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ipe(right)">
                                      <p:cBhvr>
                                        <p:cTn id="83" dur="500"/>
                                        <p:tgtEl>
                                          <p:spTgt spid="65"/>
                                        </p:tgtEl>
                                      </p:cBhvr>
                                    </p:animEffect>
                                  </p:childTnLst>
                                </p:cTn>
                              </p:par>
                              <p:par>
                                <p:cTn id="84" presetID="22" presetClass="entr" presetSubtype="2" fill="hold" grpId="0" nodeType="with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wipe(right)">
                                      <p:cBhvr>
                                        <p:cTn id="86" dur="500"/>
                                        <p:tgtEl>
                                          <p:spTgt spid="66"/>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wipe(right)">
                                      <p:cBhvr>
                                        <p:cTn id="89" dur="500"/>
                                        <p:tgtEl>
                                          <p:spTgt spid="67"/>
                                        </p:tgtEl>
                                      </p:cBhvr>
                                    </p:animEffect>
                                  </p:childTnLst>
                                </p:cTn>
                              </p:par>
                              <p:par>
                                <p:cTn id="90" presetID="22" presetClass="entr" presetSubtype="2"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wipe(right)">
                                      <p:cBhvr>
                                        <p:cTn id="9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6" grpId="0" animBg="1"/>
      <p:bldP spid="18" grpId="0" animBg="1"/>
      <p:bldP spid="20" grpId="0" animBg="1"/>
      <p:bldP spid="22" grpId="0" animBg="1"/>
      <p:bldP spid="64" grpId="0"/>
      <p:bldP spid="65" grpId="0"/>
      <p:bldP spid="66" grpId="0"/>
      <p:bldP spid="67" grpId="0"/>
      <p:bldP spid="68" grpId="0"/>
      <p:bldP spid="69" grpId="0"/>
      <p:bldP spid="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21</a:t>
            </a:fld>
            <a:endParaRPr lang="id-ID" sz="1200" dirty="0">
              <a:solidFill>
                <a:schemeClr val="bg1"/>
              </a:solidFill>
            </a:endParaRPr>
          </a:p>
        </p:txBody>
      </p:sp>
      <p:sp>
        <p:nvSpPr>
          <p:cNvPr id="6" name="Content Placeholder 2"/>
          <p:cNvSpPr txBox="1">
            <a:spLocks/>
          </p:cNvSpPr>
          <p:nvPr/>
        </p:nvSpPr>
        <p:spPr>
          <a:xfrm>
            <a:off x="6148466" y="1895947"/>
            <a:ext cx="449343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3600" dirty="0" smtClean="0">
                <a:solidFill>
                  <a:schemeClr val="bg1">
                    <a:lumMod val="50000"/>
                  </a:schemeClr>
                </a:solidFill>
                <a:latin typeface="Lato" panose="020F0502020204030203" pitchFamily="34" charset="0"/>
                <a:ea typeface="Roboto" panose="02000000000000000000" pitchFamily="2" charset="0"/>
              </a:rPr>
              <a:t>TUBE GRAPHIC</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6148467" y="2455140"/>
            <a:ext cx="4493433" cy="309295"/>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grpSp>
        <p:nvGrpSpPr>
          <p:cNvPr id="5" name="Group 4"/>
          <p:cNvGrpSpPr>
            <a:grpSpLocks noChangeAspect="1"/>
          </p:cNvGrpSpPr>
          <p:nvPr/>
        </p:nvGrpSpPr>
        <p:grpSpPr>
          <a:xfrm>
            <a:off x="2181887" y="1796659"/>
            <a:ext cx="1350215" cy="4385167"/>
            <a:chOff x="7016433" y="2680477"/>
            <a:chExt cx="743851" cy="2415846"/>
          </a:xfrm>
        </p:grpSpPr>
        <p:sp>
          <p:nvSpPr>
            <p:cNvPr id="7" name="Freeform 31"/>
            <p:cNvSpPr>
              <a:spLocks/>
            </p:cNvSpPr>
            <p:nvPr/>
          </p:nvSpPr>
          <p:spPr bwMode="gray">
            <a:xfrm>
              <a:off x="7016433" y="2680477"/>
              <a:ext cx="743143" cy="2415846"/>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alpha val="50000"/>
                  </a:srgbClr>
                </a:gs>
                <a:gs pos="50000">
                  <a:srgbClr val="FFFFFF">
                    <a:alpha val="50000"/>
                  </a:srgbClr>
                </a:gs>
                <a:gs pos="100000">
                  <a:srgbClr val="BABABA">
                    <a:alpha val="50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Lato" panose="020F0502020204030203" pitchFamily="34" charset="0"/>
              </a:endParaRPr>
            </a:p>
          </p:txBody>
        </p:sp>
        <p:sp>
          <p:nvSpPr>
            <p:cNvPr id="8" name="Oval 49"/>
            <p:cNvSpPr>
              <a:spLocks noChangeArrowheads="1"/>
            </p:cNvSpPr>
            <p:nvPr/>
          </p:nvSpPr>
          <p:spPr bwMode="gray">
            <a:xfrm>
              <a:off x="7022179" y="2688034"/>
              <a:ext cx="738105" cy="204050"/>
            </a:xfrm>
            <a:prstGeom prst="ellipse">
              <a:avLst/>
            </a:prstGeom>
            <a:solidFill>
              <a:schemeClr val="bg1">
                <a:lumMod val="65000"/>
                <a:alpha val="30000"/>
              </a:schemeClr>
            </a:solidFill>
            <a:ln>
              <a:noFill/>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Lato" panose="020F0502020204030203" pitchFamily="34" charset="0"/>
              </a:endParaRPr>
            </a:p>
          </p:txBody>
        </p:sp>
      </p:grpSp>
      <p:sp>
        <p:nvSpPr>
          <p:cNvPr id="10" name="Oval 32"/>
          <p:cNvSpPr>
            <a:spLocks noChangeArrowheads="1"/>
          </p:cNvSpPr>
          <p:nvPr/>
        </p:nvSpPr>
        <p:spPr bwMode="gray">
          <a:xfrm>
            <a:off x="2651590" y="4582711"/>
            <a:ext cx="738105" cy="231760"/>
          </a:xfrm>
          <a:prstGeom prst="ellipse">
            <a:avLst/>
          </a:prstGeom>
          <a:solidFill>
            <a:srgbClr val="FFFFFF">
              <a:alpha val="1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Lato" panose="020F0502020204030203" pitchFamily="34" charset="0"/>
            </a:endParaRPr>
          </a:p>
        </p:txBody>
      </p:sp>
      <p:sp>
        <p:nvSpPr>
          <p:cNvPr id="11" name="AutoShape 33"/>
          <p:cNvSpPr>
            <a:spLocks noChangeAspect="1" noChangeArrowheads="1"/>
          </p:cNvSpPr>
          <p:nvPr/>
        </p:nvSpPr>
        <p:spPr bwMode="gray">
          <a:xfrm>
            <a:off x="2177448" y="4814471"/>
            <a:ext cx="1337498" cy="1341192"/>
          </a:xfrm>
          <a:prstGeom prst="can">
            <a:avLst>
              <a:gd name="adj" fmla="val 26994"/>
            </a:avLst>
          </a:prstGeom>
          <a:solidFill>
            <a:schemeClr val="accent2"/>
          </a:solidFill>
          <a:ln w="9525">
            <a:solidFill>
              <a:srgbClr val="F8F8F8">
                <a:alpha val="14999"/>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ato" panose="020F0502020204030203" pitchFamily="34" charset="0"/>
            </a:endParaRPr>
          </a:p>
        </p:txBody>
      </p:sp>
      <p:sp>
        <p:nvSpPr>
          <p:cNvPr id="12" name="Rectangle 42"/>
          <p:cNvSpPr>
            <a:spLocks noChangeArrowheads="1"/>
          </p:cNvSpPr>
          <p:nvPr/>
        </p:nvSpPr>
        <p:spPr bwMode="auto">
          <a:xfrm>
            <a:off x="904075" y="1150747"/>
            <a:ext cx="122555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r" defTabSz="914400" eaLnBrk="1" fontAlgn="auto" latinLnBrk="0" hangingPunct="1">
              <a:lnSpc>
                <a:spcPct val="90000"/>
              </a:lnSpc>
              <a:spcBef>
                <a:spcPts val="0"/>
              </a:spcBef>
              <a:spcAft>
                <a:spcPts val="0"/>
              </a:spcAft>
              <a:buClrTx/>
              <a:buSzTx/>
              <a:buFontTx/>
              <a:buNone/>
              <a:tabLst/>
              <a:defRPr/>
            </a:pPr>
            <a:r>
              <a:rPr kumimoji="0" lang="en-US" altLang="zh-CN" sz="1400" b="1" i="0" u="none" strike="noStrike" kern="0" cap="none" spc="0" normalizeH="0" baseline="0" noProof="0" dirty="0" smtClean="0">
                <a:ln>
                  <a:noFill/>
                </a:ln>
                <a:solidFill>
                  <a:schemeClr val="bg1">
                    <a:lumMod val="65000"/>
                  </a:schemeClr>
                </a:solidFill>
                <a:effectLst/>
                <a:uLnTx/>
                <a:uFillTx/>
              </a:rPr>
              <a:t>PROJECT</a:t>
            </a:r>
            <a:endParaRPr kumimoji="0" lang="en-US" altLang="zh-CN" sz="1200" b="1" i="0" u="none" strike="noStrike" kern="0" cap="none" spc="0" normalizeH="0" baseline="0" noProof="0" dirty="0" smtClean="0">
              <a:ln>
                <a:noFill/>
              </a:ln>
              <a:solidFill>
                <a:schemeClr val="bg1">
                  <a:lumMod val="65000"/>
                </a:schemeClr>
              </a:solidFill>
              <a:effectLst/>
              <a:uLnTx/>
              <a:uFillTx/>
            </a:endParaRPr>
          </a:p>
        </p:txBody>
      </p:sp>
      <p:grpSp>
        <p:nvGrpSpPr>
          <p:cNvPr id="14" name="Group 13"/>
          <p:cNvGrpSpPr>
            <a:grpSpLocks noChangeAspect="1"/>
          </p:cNvGrpSpPr>
          <p:nvPr/>
        </p:nvGrpSpPr>
        <p:grpSpPr>
          <a:xfrm>
            <a:off x="2142862" y="762478"/>
            <a:ext cx="802174" cy="719476"/>
            <a:chOff x="523875" y="1042988"/>
            <a:chExt cx="1539875" cy="1381125"/>
          </a:xfrm>
          <a:solidFill>
            <a:schemeClr val="tx1">
              <a:lumMod val="75000"/>
              <a:lumOff val="25000"/>
            </a:schemeClr>
          </a:solidFill>
        </p:grpSpPr>
        <p:sp>
          <p:nvSpPr>
            <p:cNvPr id="16" name="Freeform 15"/>
            <p:cNvSpPr>
              <a:spLocks/>
            </p:cNvSpPr>
            <p:nvPr/>
          </p:nvSpPr>
          <p:spPr bwMode="auto">
            <a:xfrm>
              <a:off x="523875" y="1046163"/>
              <a:ext cx="1539875" cy="1374775"/>
            </a:xfrm>
            <a:custGeom>
              <a:avLst/>
              <a:gdLst>
                <a:gd name="T0" fmla="*/ 7 w 956"/>
                <a:gd name="T1" fmla="*/ 734 h 854"/>
                <a:gd name="T2" fmla="*/ 76 w 956"/>
                <a:gd name="T3" fmla="*/ 705 h 854"/>
                <a:gd name="T4" fmla="*/ 353 w 956"/>
                <a:gd name="T5" fmla="*/ 716 h 854"/>
                <a:gd name="T6" fmla="*/ 797 w 956"/>
                <a:gd name="T7" fmla="*/ 766 h 854"/>
                <a:gd name="T8" fmla="*/ 956 w 956"/>
                <a:gd name="T9" fmla="*/ 821 h 854"/>
                <a:gd name="T10" fmla="*/ 883 w 956"/>
                <a:gd name="T11" fmla="*/ 583 h 854"/>
                <a:gd name="T12" fmla="*/ 668 w 956"/>
                <a:gd name="T13" fmla="*/ 516 h 854"/>
                <a:gd name="T14" fmla="*/ 597 w 956"/>
                <a:gd name="T15" fmla="*/ 410 h 854"/>
                <a:gd name="T16" fmla="*/ 559 w 956"/>
                <a:gd name="T17" fmla="*/ 339 h 854"/>
                <a:gd name="T18" fmla="*/ 544 w 956"/>
                <a:gd name="T19" fmla="*/ 311 h 854"/>
                <a:gd name="T20" fmla="*/ 526 w 956"/>
                <a:gd name="T21" fmla="*/ 216 h 854"/>
                <a:gd name="T22" fmla="*/ 536 w 956"/>
                <a:gd name="T23" fmla="*/ 196 h 854"/>
                <a:gd name="T24" fmla="*/ 510 w 956"/>
                <a:gd name="T25" fmla="*/ 166 h 854"/>
                <a:gd name="T26" fmla="*/ 517 w 956"/>
                <a:gd name="T27" fmla="*/ 94 h 854"/>
                <a:gd name="T28" fmla="*/ 533 w 956"/>
                <a:gd name="T29" fmla="*/ 88 h 854"/>
                <a:gd name="T30" fmla="*/ 664 w 956"/>
                <a:gd name="T31" fmla="*/ 86 h 854"/>
                <a:gd name="T32" fmla="*/ 642 w 956"/>
                <a:gd name="T33" fmla="*/ 8 h 854"/>
                <a:gd name="T34" fmla="*/ 525 w 956"/>
                <a:gd name="T35" fmla="*/ 19 h 854"/>
                <a:gd name="T36" fmla="*/ 471 w 956"/>
                <a:gd name="T37" fmla="*/ 1 h 854"/>
                <a:gd name="T38" fmla="*/ 415 w 956"/>
                <a:gd name="T39" fmla="*/ 22 h 854"/>
                <a:gd name="T40" fmla="*/ 293 w 956"/>
                <a:gd name="T41" fmla="*/ 19 h 854"/>
                <a:gd name="T42" fmla="*/ 279 w 956"/>
                <a:gd name="T43" fmla="*/ 96 h 854"/>
                <a:gd name="T44" fmla="*/ 414 w 956"/>
                <a:gd name="T45" fmla="*/ 92 h 854"/>
                <a:gd name="T46" fmla="*/ 431 w 956"/>
                <a:gd name="T47" fmla="*/ 98 h 854"/>
                <a:gd name="T48" fmla="*/ 435 w 956"/>
                <a:gd name="T49" fmla="*/ 169 h 854"/>
                <a:gd name="T50" fmla="*/ 411 w 956"/>
                <a:gd name="T51" fmla="*/ 196 h 854"/>
                <a:gd name="T52" fmla="*/ 421 w 956"/>
                <a:gd name="T53" fmla="*/ 205 h 854"/>
                <a:gd name="T54" fmla="*/ 402 w 956"/>
                <a:gd name="T55" fmla="*/ 234 h 854"/>
                <a:gd name="T56" fmla="*/ 395 w 956"/>
                <a:gd name="T57" fmla="*/ 320 h 854"/>
                <a:gd name="T58" fmla="*/ 391 w 956"/>
                <a:gd name="T59" fmla="*/ 340 h 854"/>
                <a:gd name="T60" fmla="*/ 335 w 956"/>
                <a:gd name="T61" fmla="*/ 395 h 854"/>
                <a:gd name="T62" fmla="*/ 346 w 956"/>
                <a:gd name="T63" fmla="*/ 468 h 854"/>
                <a:gd name="T64" fmla="*/ 288 w 956"/>
                <a:gd name="T65" fmla="*/ 515 h 854"/>
                <a:gd name="T66" fmla="*/ 46 w 956"/>
                <a:gd name="T67" fmla="*/ 503 h 854"/>
                <a:gd name="T68" fmla="*/ 10 w 956"/>
                <a:gd name="T69" fmla="*/ 48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6" h="854">
                  <a:moveTo>
                    <a:pt x="10" y="480"/>
                  </a:moveTo>
                  <a:cubicBezTo>
                    <a:pt x="10" y="480"/>
                    <a:pt x="0" y="672"/>
                    <a:pt x="7" y="734"/>
                  </a:cubicBezTo>
                  <a:cubicBezTo>
                    <a:pt x="7" y="734"/>
                    <a:pt x="21" y="743"/>
                    <a:pt x="33" y="736"/>
                  </a:cubicBezTo>
                  <a:cubicBezTo>
                    <a:pt x="45" y="728"/>
                    <a:pt x="36" y="708"/>
                    <a:pt x="76" y="705"/>
                  </a:cubicBezTo>
                  <a:cubicBezTo>
                    <a:pt x="115" y="702"/>
                    <a:pt x="265" y="701"/>
                    <a:pt x="265" y="701"/>
                  </a:cubicBezTo>
                  <a:cubicBezTo>
                    <a:pt x="265" y="701"/>
                    <a:pt x="313" y="699"/>
                    <a:pt x="353" y="716"/>
                  </a:cubicBezTo>
                  <a:cubicBezTo>
                    <a:pt x="392" y="733"/>
                    <a:pt x="468" y="772"/>
                    <a:pt x="595" y="722"/>
                  </a:cubicBezTo>
                  <a:cubicBezTo>
                    <a:pt x="723" y="672"/>
                    <a:pt x="789" y="699"/>
                    <a:pt x="797" y="766"/>
                  </a:cubicBezTo>
                  <a:cubicBezTo>
                    <a:pt x="804" y="833"/>
                    <a:pt x="798" y="821"/>
                    <a:pt x="824" y="828"/>
                  </a:cubicBezTo>
                  <a:cubicBezTo>
                    <a:pt x="850" y="836"/>
                    <a:pt x="908" y="854"/>
                    <a:pt x="956" y="821"/>
                  </a:cubicBezTo>
                  <a:cubicBezTo>
                    <a:pt x="955" y="739"/>
                    <a:pt x="955" y="739"/>
                    <a:pt x="955" y="739"/>
                  </a:cubicBezTo>
                  <a:cubicBezTo>
                    <a:pt x="955" y="739"/>
                    <a:pt x="953" y="642"/>
                    <a:pt x="883" y="583"/>
                  </a:cubicBezTo>
                  <a:cubicBezTo>
                    <a:pt x="814" y="523"/>
                    <a:pt x="753" y="522"/>
                    <a:pt x="736" y="520"/>
                  </a:cubicBezTo>
                  <a:cubicBezTo>
                    <a:pt x="720" y="519"/>
                    <a:pt x="668" y="516"/>
                    <a:pt x="668" y="516"/>
                  </a:cubicBezTo>
                  <a:cubicBezTo>
                    <a:pt x="668" y="516"/>
                    <a:pt x="604" y="513"/>
                    <a:pt x="601" y="466"/>
                  </a:cubicBezTo>
                  <a:cubicBezTo>
                    <a:pt x="598" y="419"/>
                    <a:pt x="597" y="410"/>
                    <a:pt x="597" y="410"/>
                  </a:cubicBezTo>
                  <a:cubicBezTo>
                    <a:pt x="597" y="410"/>
                    <a:pt x="614" y="404"/>
                    <a:pt x="614" y="389"/>
                  </a:cubicBezTo>
                  <a:cubicBezTo>
                    <a:pt x="614" y="373"/>
                    <a:pt x="618" y="346"/>
                    <a:pt x="559" y="339"/>
                  </a:cubicBezTo>
                  <a:cubicBezTo>
                    <a:pt x="557" y="325"/>
                    <a:pt x="557" y="325"/>
                    <a:pt x="557" y="325"/>
                  </a:cubicBezTo>
                  <a:cubicBezTo>
                    <a:pt x="544" y="311"/>
                    <a:pt x="544" y="311"/>
                    <a:pt x="544" y="311"/>
                  </a:cubicBezTo>
                  <a:cubicBezTo>
                    <a:pt x="544" y="228"/>
                    <a:pt x="544" y="228"/>
                    <a:pt x="544" y="228"/>
                  </a:cubicBezTo>
                  <a:cubicBezTo>
                    <a:pt x="544" y="228"/>
                    <a:pt x="541" y="220"/>
                    <a:pt x="526" y="216"/>
                  </a:cubicBezTo>
                  <a:cubicBezTo>
                    <a:pt x="526" y="205"/>
                    <a:pt x="526" y="205"/>
                    <a:pt x="526" y="205"/>
                  </a:cubicBezTo>
                  <a:cubicBezTo>
                    <a:pt x="526" y="205"/>
                    <a:pt x="536" y="205"/>
                    <a:pt x="536" y="196"/>
                  </a:cubicBezTo>
                  <a:cubicBezTo>
                    <a:pt x="536" y="187"/>
                    <a:pt x="535" y="178"/>
                    <a:pt x="535" y="178"/>
                  </a:cubicBezTo>
                  <a:cubicBezTo>
                    <a:pt x="535" y="178"/>
                    <a:pt x="524" y="170"/>
                    <a:pt x="510" y="166"/>
                  </a:cubicBezTo>
                  <a:cubicBezTo>
                    <a:pt x="511" y="101"/>
                    <a:pt x="511" y="101"/>
                    <a:pt x="511" y="101"/>
                  </a:cubicBezTo>
                  <a:cubicBezTo>
                    <a:pt x="511" y="101"/>
                    <a:pt x="514" y="98"/>
                    <a:pt x="517" y="94"/>
                  </a:cubicBezTo>
                  <a:cubicBezTo>
                    <a:pt x="529" y="94"/>
                    <a:pt x="529" y="94"/>
                    <a:pt x="529" y="94"/>
                  </a:cubicBezTo>
                  <a:cubicBezTo>
                    <a:pt x="529" y="94"/>
                    <a:pt x="532" y="92"/>
                    <a:pt x="533" y="88"/>
                  </a:cubicBezTo>
                  <a:cubicBezTo>
                    <a:pt x="649" y="97"/>
                    <a:pt x="649" y="97"/>
                    <a:pt x="649" y="97"/>
                  </a:cubicBezTo>
                  <a:cubicBezTo>
                    <a:pt x="649" y="97"/>
                    <a:pt x="660" y="99"/>
                    <a:pt x="664" y="86"/>
                  </a:cubicBezTo>
                  <a:cubicBezTo>
                    <a:pt x="668" y="74"/>
                    <a:pt x="670" y="39"/>
                    <a:pt x="661" y="14"/>
                  </a:cubicBezTo>
                  <a:cubicBezTo>
                    <a:pt x="661" y="14"/>
                    <a:pt x="660" y="5"/>
                    <a:pt x="642" y="8"/>
                  </a:cubicBezTo>
                  <a:cubicBezTo>
                    <a:pt x="625" y="10"/>
                    <a:pt x="531" y="24"/>
                    <a:pt x="531" y="24"/>
                  </a:cubicBezTo>
                  <a:cubicBezTo>
                    <a:pt x="531" y="24"/>
                    <a:pt x="530" y="19"/>
                    <a:pt x="525" y="19"/>
                  </a:cubicBezTo>
                  <a:cubicBezTo>
                    <a:pt x="519" y="19"/>
                    <a:pt x="514" y="19"/>
                    <a:pt x="514" y="19"/>
                  </a:cubicBezTo>
                  <a:cubicBezTo>
                    <a:pt x="514" y="19"/>
                    <a:pt x="502" y="2"/>
                    <a:pt x="471" y="1"/>
                  </a:cubicBezTo>
                  <a:cubicBezTo>
                    <a:pt x="439" y="0"/>
                    <a:pt x="430" y="21"/>
                    <a:pt x="430" y="21"/>
                  </a:cubicBezTo>
                  <a:cubicBezTo>
                    <a:pt x="415" y="22"/>
                    <a:pt x="415" y="22"/>
                    <a:pt x="415" y="22"/>
                  </a:cubicBezTo>
                  <a:cubicBezTo>
                    <a:pt x="415" y="22"/>
                    <a:pt x="412" y="25"/>
                    <a:pt x="412" y="28"/>
                  </a:cubicBezTo>
                  <a:cubicBezTo>
                    <a:pt x="293" y="19"/>
                    <a:pt x="293" y="19"/>
                    <a:pt x="293" y="19"/>
                  </a:cubicBezTo>
                  <a:cubicBezTo>
                    <a:pt x="293" y="19"/>
                    <a:pt x="281" y="17"/>
                    <a:pt x="278" y="29"/>
                  </a:cubicBezTo>
                  <a:cubicBezTo>
                    <a:pt x="275" y="41"/>
                    <a:pt x="274" y="77"/>
                    <a:pt x="279" y="96"/>
                  </a:cubicBezTo>
                  <a:cubicBezTo>
                    <a:pt x="284" y="116"/>
                    <a:pt x="301" y="110"/>
                    <a:pt x="310" y="108"/>
                  </a:cubicBezTo>
                  <a:cubicBezTo>
                    <a:pt x="320" y="105"/>
                    <a:pt x="414" y="92"/>
                    <a:pt x="414" y="92"/>
                  </a:cubicBezTo>
                  <a:cubicBezTo>
                    <a:pt x="414" y="92"/>
                    <a:pt x="413" y="98"/>
                    <a:pt x="419" y="98"/>
                  </a:cubicBezTo>
                  <a:cubicBezTo>
                    <a:pt x="426" y="98"/>
                    <a:pt x="431" y="98"/>
                    <a:pt x="431" y="98"/>
                  </a:cubicBezTo>
                  <a:cubicBezTo>
                    <a:pt x="431" y="98"/>
                    <a:pt x="433" y="103"/>
                    <a:pt x="435" y="103"/>
                  </a:cubicBezTo>
                  <a:cubicBezTo>
                    <a:pt x="435" y="169"/>
                    <a:pt x="435" y="169"/>
                    <a:pt x="435" y="169"/>
                  </a:cubicBezTo>
                  <a:cubicBezTo>
                    <a:pt x="435" y="169"/>
                    <a:pt x="412" y="169"/>
                    <a:pt x="411" y="179"/>
                  </a:cubicBezTo>
                  <a:cubicBezTo>
                    <a:pt x="411" y="189"/>
                    <a:pt x="411" y="196"/>
                    <a:pt x="411" y="196"/>
                  </a:cubicBezTo>
                  <a:cubicBezTo>
                    <a:pt x="411" y="196"/>
                    <a:pt x="409" y="200"/>
                    <a:pt x="415" y="202"/>
                  </a:cubicBezTo>
                  <a:cubicBezTo>
                    <a:pt x="420" y="204"/>
                    <a:pt x="421" y="205"/>
                    <a:pt x="421" y="205"/>
                  </a:cubicBezTo>
                  <a:cubicBezTo>
                    <a:pt x="421" y="219"/>
                    <a:pt x="421" y="219"/>
                    <a:pt x="421" y="219"/>
                  </a:cubicBezTo>
                  <a:cubicBezTo>
                    <a:pt x="421" y="219"/>
                    <a:pt x="402" y="221"/>
                    <a:pt x="402" y="234"/>
                  </a:cubicBezTo>
                  <a:cubicBezTo>
                    <a:pt x="402" y="247"/>
                    <a:pt x="402" y="317"/>
                    <a:pt x="402" y="317"/>
                  </a:cubicBezTo>
                  <a:cubicBezTo>
                    <a:pt x="395" y="320"/>
                    <a:pt x="395" y="320"/>
                    <a:pt x="395" y="320"/>
                  </a:cubicBezTo>
                  <a:cubicBezTo>
                    <a:pt x="392" y="324"/>
                    <a:pt x="392" y="324"/>
                    <a:pt x="392" y="324"/>
                  </a:cubicBezTo>
                  <a:cubicBezTo>
                    <a:pt x="391" y="340"/>
                    <a:pt x="391" y="340"/>
                    <a:pt x="391" y="340"/>
                  </a:cubicBezTo>
                  <a:cubicBezTo>
                    <a:pt x="391" y="340"/>
                    <a:pt x="335" y="347"/>
                    <a:pt x="335" y="364"/>
                  </a:cubicBezTo>
                  <a:cubicBezTo>
                    <a:pt x="335" y="382"/>
                    <a:pt x="335" y="395"/>
                    <a:pt x="335" y="395"/>
                  </a:cubicBezTo>
                  <a:cubicBezTo>
                    <a:pt x="335" y="395"/>
                    <a:pt x="334" y="402"/>
                    <a:pt x="345" y="407"/>
                  </a:cubicBezTo>
                  <a:cubicBezTo>
                    <a:pt x="346" y="468"/>
                    <a:pt x="346" y="468"/>
                    <a:pt x="346" y="468"/>
                  </a:cubicBezTo>
                  <a:cubicBezTo>
                    <a:pt x="346" y="468"/>
                    <a:pt x="347" y="491"/>
                    <a:pt x="336" y="499"/>
                  </a:cubicBezTo>
                  <a:cubicBezTo>
                    <a:pt x="324" y="508"/>
                    <a:pt x="306" y="515"/>
                    <a:pt x="288" y="515"/>
                  </a:cubicBezTo>
                  <a:cubicBezTo>
                    <a:pt x="270" y="515"/>
                    <a:pt x="73" y="517"/>
                    <a:pt x="73" y="517"/>
                  </a:cubicBezTo>
                  <a:cubicBezTo>
                    <a:pt x="73" y="517"/>
                    <a:pt x="51" y="515"/>
                    <a:pt x="46" y="503"/>
                  </a:cubicBezTo>
                  <a:cubicBezTo>
                    <a:pt x="42" y="491"/>
                    <a:pt x="33" y="483"/>
                    <a:pt x="33" y="483"/>
                  </a:cubicBezTo>
                  <a:cubicBezTo>
                    <a:pt x="10" y="480"/>
                    <a:pt x="10" y="480"/>
                    <a:pt x="10" y="480"/>
                  </a:cubicBezTo>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p:nvSpPr>
          <p:spPr bwMode="auto">
            <a:xfrm>
              <a:off x="538163" y="1824038"/>
              <a:ext cx="42863" cy="98425"/>
            </a:xfrm>
            <a:custGeom>
              <a:avLst/>
              <a:gdLst>
                <a:gd name="T0" fmla="*/ 4 w 27"/>
                <a:gd name="T1" fmla="*/ 0 h 61"/>
                <a:gd name="T2" fmla="*/ 19 w 27"/>
                <a:gd name="T3" fmla="*/ 2 h 61"/>
                <a:gd name="T4" fmla="*/ 27 w 27"/>
                <a:gd name="T5" fmla="*/ 14 h 61"/>
                <a:gd name="T6" fmla="*/ 27 w 27"/>
                <a:gd name="T7" fmla="*/ 61 h 61"/>
                <a:gd name="T8" fmla="*/ 13 w 27"/>
                <a:gd name="T9" fmla="*/ 21 h 61"/>
                <a:gd name="T10" fmla="*/ 4 w 27"/>
                <a:gd name="T11" fmla="*/ 0 h 61"/>
              </a:gdLst>
              <a:ahLst/>
              <a:cxnLst>
                <a:cxn ang="0">
                  <a:pos x="T0" y="T1"/>
                </a:cxn>
                <a:cxn ang="0">
                  <a:pos x="T2" y="T3"/>
                </a:cxn>
                <a:cxn ang="0">
                  <a:pos x="T4" y="T5"/>
                </a:cxn>
                <a:cxn ang="0">
                  <a:pos x="T6" y="T7"/>
                </a:cxn>
                <a:cxn ang="0">
                  <a:pos x="T8" y="T9"/>
                </a:cxn>
                <a:cxn ang="0">
                  <a:pos x="T10" y="T11"/>
                </a:cxn>
              </a:cxnLst>
              <a:rect l="0" t="0" r="r" b="b"/>
              <a:pathLst>
                <a:path w="27" h="61">
                  <a:moveTo>
                    <a:pt x="4" y="0"/>
                  </a:moveTo>
                  <a:cubicBezTo>
                    <a:pt x="19" y="2"/>
                    <a:pt x="19" y="2"/>
                    <a:pt x="19" y="2"/>
                  </a:cubicBezTo>
                  <a:cubicBezTo>
                    <a:pt x="19" y="2"/>
                    <a:pt x="27" y="3"/>
                    <a:pt x="27" y="14"/>
                  </a:cubicBezTo>
                  <a:cubicBezTo>
                    <a:pt x="26" y="25"/>
                    <a:pt x="27" y="61"/>
                    <a:pt x="27" y="61"/>
                  </a:cubicBezTo>
                  <a:cubicBezTo>
                    <a:pt x="27" y="61"/>
                    <a:pt x="26" y="27"/>
                    <a:pt x="13" y="21"/>
                  </a:cubicBezTo>
                  <a:cubicBezTo>
                    <a:pt x="0" y="15"/>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p:nvSpPr>
          <p:spPr bwMode="auto">
            <a:xfrm>
              <a:off x="533400" y="1893888"/>
              <a:ext cx="52388" cy="173038"/>
            </a:xfrm>
            <a:custGeom>
              <a:avLst/>
              <a:gdLst>
                <a:gd name="T0" fmla="*/ 28 w 32"/>
                <a:gd name="T1" fmla="*/ 9 h 107"/>
                <a:gd name="T2" fmla="*/ 25 w 32"/>
                <a:gd name="T3" fmla="*/ 87 h 107"/>
                <a:gd name="T4" fmla="*/ 1 w 32"/>
                <a:gd name="T5" fmla="*/ 42 h 107"/>
                <a:gd name="T6" fmla="*/ 28 w 32"/>
                <a:gd name="T7" fmla="*/ 9 h 107"/>
              </a:gdLst>
              <a:ahLst/>
              <a:cxnLst>
                <a:cxn ang="0">
                  <a:pos x="T0" y="T1"/>
                </a:cxn>
                <a:cxn ang="0">
                  <a:pos x="T2" y="T3"/>
                </a:cxn>
                <a:cxn ang="0">
                  <a:pos x="T4" y="T5"/>
                </a:cxn>
                <a:cxn ang="0">
                  <a:pos x="T6" y="T7"/>
                </a:cxn>
              </a:cxnLst>
              <a:rect l="0" t="0" r="r" b="b"/>
              <a:pathLst>
                <a:path w="32" h="107">
                  <a:moveTo>
                    <a:pt x="28" y="9"/>
                  </a:moveTo>
                  <a:cubicBezTo>
                    <a:pt x="28" y="9"/>
                    <a:pt x="32" y="66"/>
                    <a:pt x="25" y="87"/>
                  </a:cubicBezTo>
                  <a:cubicBezTo>
                    <a:pt x="18" y="107"/>
                    <a:pt x="0" y="84"/>
                    <a:pt x="1" y="42"/>
                  </a:cubicBezTo>
                  <a:cubicBezTo>
                    <a:pt x="1" y="0"/>
                    <a:pt x="27" y="27"/>
                    <a:pt x="2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598488" y="1876425"/>
              <a:ext cx="469900" cy="179388"/>
            </a:xfrm>
            <a:custGeom>
              <a:avLst/>
              <a:gdLst>
                <a:gd name="T0" fmla="*/ 259 w 292"/>
                <a:gd name="T1" fmla="*/ 0 h 111"/>
                <a:gd name="T2" fmla="*/ 257 w 292"/>
                <a:gd name="T3" fmla="*/ 0 h 111"/>
                <a:gd name="T4" fmla="*/ 26 w 292"/>
                <a:gd name="T5" fmla="*/ 3 h 111"/>
                <a:gd name="T6" fmla="*/ 14 w 292"/>
                <a:gd name="T7" fmla="*/ 1 h 111"/>
                <a:gd name="T8" fmla="*/ 3 w 292"/>
                <a:gd name="T9" fmla="*/ 6 h 111"/>
                <a:gd name="T10" fmla="*/ 11 w 292"/>
                <a:gd name="T11" fmla="*/ 111 h 111"/>
                <a:gd name="T12" fmla="*/ 12 w 292"/>
                <a:gd name="T13" fmla="*/ 111 h 111"/>
                <a:gd name="T14" fmla="*/ 26 w 292"/>
                <a:gd name="T15" fmla="*/ 97 h 111"/>
                <a:gd name="T16" fmla="*/ 52 w 292"/>
                <a:gd name="T17" fmla="*/ 84 h 111"/>
                <a:gd name="T18" fmla="*/ 57 w 292"/>
                <a:gd name="T19" fmla="*/ 85 h 111"/>
                <a:gd name="T20" fmla="*/ 156 w 292"/>
                <a:gd name="T21" fmla="*/ 93 h 111"/>
                <a:gd name="T22" fmla="*/ 183 w 292"/>
                <a:gd name="T23" fmla="*/ 92 h 111"/>
                <a:gd name="T24" fmla="*/ 274 w 292"/>
                <a:gd name="T25" fmla="*/ 74 h 111"/>
                <a:gd name="T26" fmla="*/ 256 w 292"/>
                <a:gd name="T27" fmla="*/ 41 h 111"/>
                <a:gd name="T28" fmla="*/ 255 w 292"/>
                <a:gd name="T29" fmla="*/ 41 h 111"/>
                <a:gd name="T30" fmla="*/ 254 w 292"/>
                <a:gd name="T31" fmla="*/ 41 h 111"/>
                <a:gd name="T32" fmla="*/ 231 w 292"/>
                <a:gd name="T33" fmla="*/ 38 h 111"/>
                <a:gd name="T34" fmla="*/ 203 w 292"/>
                <a:gd name="T35" fmla="*/ 35 h 111"/>
                <a:gd name="T36" fmla="*/ 167 w 292"/>
                <a:gd name="T37" fmla="*/ 39 h 111"/>
                <a:gd name="T38" fmla="*/ 116 w 292"/>
                <a:gd name="T39" fmla="*/ 44 h 111"/>
                <a:gd name="T40" fmla="*/ 65 w 292"/>
                <a:gd name="T41" fmla="*/ 40 h 111"/>
                <a:gd name="T42" fmla="*/ 55 w 292"/>
                <a:gd name="T43" fmla="*/ 24 h 111"/>
                <a:gd name="T44" fmla="*/ 57 w 292"/>
                <a:gd name="T45" fmla="*/ 24 h 111"/>
                <a:gd name="T46" fmla="*/ 108 w 292"/>
                <a:gd name="T47" fmla="*/ 30 h 111"/>
                <a:gd name="T48" fmla="*/ 146 w 292"/>
                <a:gd name="T49" fmla="*/ 27 h 111"/>
                <a:gd name="T50" fmla="*/ 182 w 292"/>
                <a:gd name="T51" fmla="*/ 24 h 111"/>
                <a:gd name="T52" fmla="*/ 217 w 292"/>
                <a:gd name="T53" fmla="*/ 26 h 111"/>
                <a:gd name="T54" fmla="*/ 245 w 292"/>
                <a:gd name="T55" fmla="*/ 27 h 111"/>
                <a:gd name="T56" fmla="*/ 262 w 292"/>
                <a:gd name="T57" fmla="*/ 25 h 111"/>
                <a:gd name="T58" fmla="*/ 259 w 292"/>
                <a:gd name="T5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2" h="111">
                  <a:moveTo>
                    <a:pt x="259" y="0"/>
                  </a:moveTo>
                  <a:cubicBezTo>
                    <a:pt x="258" y="0"/>
                    <a:pt x="257" y="0"/>
                    <a:pt x="257" y="0"/>
                  </a:cubicBezTo>
                  <a:cubicBezTo>
                    <a:pt x="220" y="1"/>
                    <a:pt x="26" y="3"/>
                    <a:pt x="26" y="3"/>
                  </a:cubicBezTo>
                  <a:cubicBezTo>
                    <a:pt x="26" y="3"/>
                    <a:pt x="20" y="1"/>
                    <a:pt x="14" y="1"/>
                  </a:cubicBezTo>
                  <a:cubicBezTo>
                    <a:pt x="9" y="1"/>
                    <a:pt x="4" y="2"/>
                    <a:pt x="3" y="6"/>
                  </a:cubicBezTo>
                  <a:cubicBezTo>
                    <a:pt x="1" y="14"/>
                    <a:pt x="0" y="110"/>
                    <a:pt x="11" y="111"/>
                  </a:cubicBezTo>
                  <a:cubicBezTo>
                    <a:pt x="11" y="111"/>
                    <a:pt x="11" y="111"/>
                    <a:pt x="12" y="111"/>
                  </a:cubicBezTo>
                  <a:cubicBezTo>
                    <a:pt x="17" y="111"/>
                    <a:pt x="20" y="104"/>
                    <a:pt x="26" y="97"/>
                  </a:cubicBezTo>
                  <a:cubicBezTo>
                    <a:pt x="31" y="91"/>
                    <a:pt x="39" y="84"/>
                    <a:pt x="52" y="84"/>
                  </a:cubicBezTo>
                  <a:cubicBezTo>
                    <a:pt x="53" y="84"/>
                    <a:pt x="55" y="84"/>
                    <a:pt x="57" y="85"/>
                  </a:cubicBezTo>
                  <a:cubicBezTo>
                    <a:pt x="81" y="87"/>
                    <a:pt x="118" y="93"/>
                    <a:pt x="156" y="93"/>
                  </a:cubicBezTo>
                  <a:cubicBezTo>
                    <a:pt x="165" y="93"/>
                    <a:pt x="174" y="92"/>
                    <a:pt x="183" y="92"/>
                  </a:cubicBezTo>
                  <a:cubicBezTo>
                    <a:pt x="230" y="88"/>
                    <a:pt x="271" y="92"/>
                    <a:pt x="274" y="74"/>
                  </a:cubicBezTo>
                  <a:cubicBezTo>
                    <a:pt x="277" y="56"/>
                    <a:pt x="278" y="41"/>
                    <a:pt x="256" y="41"/>
                  </a:cubicBezTo>
                  <a:cubicBezTo>
                    <a:pt x="256" y="41"/>
                    <a:pt x="255" y="41"/>
                    <a:pt x="255" y="41"/>
                  </a:cubicBezTo>
                  <a:cubicBezTo>
                    <a:pt x="255" y="41"/>
                    <a:pt x="254" y="41"/>
                    <a:pt x="254" y="41"/>
                  </a:cubicBezTo>
                  <a:cubicBezTo>
                    <a:pt x="246" y="41"/>
                    <a:pt x="239" y="39"/>
                    <a:pt x="231" y="38"/>
                  </a:cubicBezTo>
                  <a:cubicBezTo>
                    <a:pt x="223" y="37"/>
                    <a:pt x="214" y="35"/>
                    <a:pt x="203" y="35"/>
                  </a:cubicBezTo>
                  <a:cubicBezTo>
                    <a:pt x="193" y="35"/>
                    <a:pt x="181" y="36"/>
                    <a:pt x="167" y="39"/>
                  </a:cubicBezTo>
                  <a:cubicBezTo>
                    <a:pt x="148" y="43"/>
                    <a:pt x="131" y="44"/>
                    <a:pt x="116" y="44"/>
                  </a:cubicBezTo>
                  <a:cubicBezTo>
                    <a:pt x="94" y="44"/>
                    <a:pt x="77" y="41"/>
                    <a:pt x="65" y="40"/>
                  </a:cubicBezTo>
                  <a:cubicBezTo>
                    <a:pt x="45" y="37"/>
                    <a:pt x="43" y="24"/>
                    <a:pt x="55" y="24"/>
                  </a:cubicBezTo>
                  <a:cubicBezTo>
                    <a:pt x="56" y="24"/>
                    <a:pt x="56" y="24"/>
                    <a:pt x="57" y="24"/>
                  </a:cubicBezTo>
                  <a:cubicBezTo>
                    <a:pt x="67" y="25"/>
                    <a:pt x="83" y="30"/>
                    <a:pt x="108" y="30"/>
                  </a:cubicBezTo>
                  <a:cubicBezTo>
                    <a:pt x="119" y="30"/>
                    <a:pt x="131" y="29"/>
                    <a:pt x="146" y="27"/>
                  </a:cubicBezTo>
                  <a:cubicBezTo>
                    <a:pt x="158" y="25"/>
                    <a:pt x="170" y="24"/>
                    <a:pt x="182" y="24"/>
                  </a:cubicBezTo>
                  <a:cubicBezTo>
                    <a:pt x="194" y="24"/>
                    <a:pt x="206" y="25"/>
                    <a:pt x="217" y="26"/>
                  </a:cubicBezTo>
                  <a:cubicBezTo>
                    <a:pt x="228" y="26"/>
                    <a:pt x="238" y="27"/>
                    <a:pt x="245" y="27"/>
                  </a:cubicBezTo>
                  <a:cubicBezTo>
                    <a:pt x="252" y="27"/>
                    <a:pt x="258" y="27"/>
                    <a:pt x="262" y="25"/>
                  </a:cubicBezTo>
                  <a:cubicBezTo>
                    <a:pt x="277" y="18"/>
                    <a:pt x="292" y="0"/>
                    <a:pt x="2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1016000" y="1631950"/>
              <a:ext cx="220663" cy="312738"/>
            </a:xfrm>
            <a:custGeom>
              <a:avLst/>
              <a:gdLst>
                <a:gd name="T0" fmla="*/ 12 w 137"/>
                <a:gd name="T1" fmla="*/ 147 h 194"/>
                <a:gd name="T2" fmla="*/ 26 w 137"/>
                <a:gd name="T3" fmla="*/ 161 h 194"/>
                <a:gd name="T4" fmla="*/ 0 w 137"/>
                <a:gd name="T5" fmla="*/ 186 h 194"/>
                <a:gd name="T6" fmla="*/ 36 w 137"/>
                <a:gd name="T7" fmla="*/ 184 h 194"/>
                <a:gd name="T8" fmla="*/ 81 w 137"/>
                <a:gd name="T9" fmla="*/ 172 h 194"/>
                <a:gd name="T10" fmla="*/ 125 w 137"/>
                <a:gd name="T11" fmla="*/ 121 h 194"/>
                <a:gd name="T12" fmla="*/ 84 w 137"/>
                <a:gd name="T13" fmla="*/ 74 h 194"/>
                <a:gd name="T14" fmla="*/ 61 w 137"/>
                <a:gd name="T15" fmla="*/ 59 h 194"/>
                <a:gd name="T16" fmla="*/ 50 w 137"/>
                <a:gd name="T17" fmla="*/ 49 h 194"/>
                <a:gd name="T18" fmla="*/ 123 w 137"/>
                <a:gd name="T19" fmla="*/ 61 h 194"/>
                <a:gd name="T20" fmla="*/ 95 w 137"/>
                <a:gd name="T21" fmla="*/ 51 h 194"/>
                <a:gd name="T22" fmla="*/ 114 w 137"/>
                <a:gd name="T23" fmla="*/ 32 h 194"/>
                <a:gd name="T24" fmla="*/ 112 w 137"/>
                <a:gd name="T25" fmla="*/ 30 h 194"/>
                <a:gd name="T26" fmla="*/ 30 w 137"/>
                <a:gd name="T27" fmla="*/ 0 h 194"/>
                <a:gd name="T28" fmla="*/ 30 w 137"/>
                <a:gd name="T29" fmla="*/ 31 h 194"/>
                <a:gd name="T30" fmla="*/ 40 w 137"/>
                <a:gd name="T31" fmla="*/ 43 h 194"/>
                <a:gd name="T32" fmla="*/ 41 w 137"/>
                <a:gd name="T33" fmla="*/ 108 h 194"/>
                <a:gd name="T34" fmla="*/ 12 w 137"/>
                <a:gd name="T35" fmla="*/ 14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94">
                  <a:moveTo>
                    <a:pt x="12" y="147"/>
                  </a:moveTo>
                  <a:cubicBezTo>
                    <a:pt x="12" y="147"/>
                    <a:pt x="35" y="148"/>
                    <a:pt x="26" y="161"/>
                  </a:cubicBezTo>
                  <a:cubicBezTo>
                    <a:pt x="16" y="174"/>
                    <a:pt x="0" y="186"/>
                    <a:pt x="0" y="186"/>
                  </a:cubicBezTo>
                  <a:cubicBezTo>
                    <a:pt x="0" y="186"/>
                    <a:pt x="13" y="194"/>
                    <a:pt x="36" y="184"/>
                  </a:cubicBezTo>
                  <a:cubicBezTo>
                    <a:pt x="59" y="173"/>
                    <a:pt x="50" y="175"/>
                    <a:pt x="81" y="172"/>
                  </a:cubicBezTo>
                  <a:cubicBezTo>
                    <a:pt x="111" y="170"/>
                    <a:pt x="137" y="148"/>
                    <a:pt x="125" y="121"/>
                  </a:cubicBezTo>
                  <a:cubicBezTo>
                    <a:pt x="112" y="93"/>
                    <a:pt x="92" y="99"/>
                    <a:pt x="84" y="74"/>
                  </a:cubicBezTo>
                  <a:cubicBezTo>
                    <a:pt x="75" y="50"/>
                    <a:pt x="74" y="63"/>
                    <a:pt x="61" y="59"/>
                  </a:cubicBezTo>
                  <a:cubicBezTo>
                    <a:pt x="48" y="55"/>
                    <a:pt x="43" y="46"/>
                    <a:pt x="50" y="49"/>
                  </a:cubicBezTo>
                  <a:cubicBezTo>
                    <a:pt x="57" y="51"/>
                    <a:pt x="77" y="61"/>
                    <a:pt x="123" y="61"/>
                  </a:cubicBezTo>
                  <a:cubicBezTo>
                    <a:pt x="123" y="61"/>
                    <a:pt x="95" y="58"/>
                    <a:pt x="95" y="51"/>
                  </a:cubicBezTo>
                  <a:cubicBezTo>
                    <a:pt x="95" y="45"/>
                    <a:pt x="95" y="33"/>
                    <a:pt x="114" y="32"/>
                  </a:cubicBezTo>
                  <a:cubicBezTo>
                    <a:pt x="114" y="32"/>
                    <a:pt x="116" y="30"/>
                    <a:pt x="112" y="30"/>
                  </a:cubicBezTo>
                  <a:cubicBezTo>
                    <a:pt x="108" y="30"/>
                    <a:pt x="38" y="26"/>
                    <a:pt x="30" y="0"/>
                  </a:cubicBezTo>
                  <a:cubicBezTo>
                    <a:pt x="30" y="31"/>
                    <a:pt x="30" y="31"/>
                    <a:pt x="30" y="31"/>
                  </a:cubicBezTo>
                  <a:cubicBezTo>
                    <a:pt x="30" y="31"/>
                    <a:pt x="29" y="39"/>
                    <a:pt x="40" y="43"/>
                  </a:cubicBezTo>
                  <a:cubicBezTo>
                    <a:pt x="41" y="108"/>
                    <a:pt x="41" y="108"/>
                    <a:pt x="41" y="108"/>
                  </a:cubicBezTo>
                  <a:cubicBezTo>
                    <a:pt x="41" y="108"/>
                    <a:pt x="45" y="137"/>
                    <a:pt x="12"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1057275" y="1550988"/>
              <a:ext cx="460375" cy="134938"/>
            </a:xfrm>
            <a:custGeom>
              <a:avLst/>
              <a:gdLst>
                <a:gd name="T0" fmla="*/ 60 w 286"/>
                <a:gd name="T1" fmla="*/ 26 h 83"/>
                <a:gd name="T2" fmla="*/ 4 w 286"/>
                <a:gd name="T3" fmla="*/ 50 h 83"/>
                <a:gd name="T4" fmla="*/ 144 w 286"/>
                <a:gd name="T5" fmla="*/ 82 h 83"/>
                <a:gd name="T6" fmla="*/ 277 w 286"/>
                <a:gd name="T7" fmla="*/ 45 h 83"/>
                <a:gd name="T8" fmla="*/ 228 w 286"/>
                <a:gd name="T9" fmla="*/ 25 h 83"/>
                <a:gd name="T10" fmla="*/ 226 w 286"/>
                <a:gd name="T11" fmla="*/ 11 h 83"/>
                <a:gd name="T12" fmla="*/ 215 w 286"/>
                <a:gd name="T13" fmla="*/ 0 h 83"/>
                <a:gd name="T14" fmla="*/ 153 w 286"/>
                <a:gd name="T15" fmla="*/ 16 h 83"/>
                <a:gd name="T16" fmla="*/ 71 w 286"/>
                <a:gd name="T17" fmla="*/ 2 h 83"/>
                <a:gd name="T18" fmla="*/ 64 w 286"/>
                <a:gd name="T19" fmla="*/ 6 h 83"/>
                <a:gd name="T20" fmla="*/ 61 w 286"/>
                <a:gd name="T21" fmla="*/ 10 h 83"/>
                <a:gd name="T22" fmla="*/ 60 w 286"/>
                <a:gd name="T2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83">
                  <a:moveTo>
                    <a:pt x="60" y="26"/>
                  </a:moveTo>
                  <a:cubicBezTo>
                    <a:pt x="60" y="26"/>
                    <a:pt x="7" y="32"/>
                    <a:pt x="4" y="50"/>
                  </a:cubicBezTo>
                  <a:cubicBezTo>
                    <a:pt x="4" y="50"/>
                    <a:pt x="0" y="83"/>
                    <a:pt x="144" y="82"/>
                  </a:cubicBezTo>
                  <a:cubicBezTo>
                    <a:pt x="276" y="82"/>
                    <a:pt x="286" y="56"/>
                    <a:pt x="277" y="45"/>
                  </a:cubicBezTo>
                  <a:cubicBezTo>
                    <a:pt x="277" y="45"/>
                    <a:pt x="264" y="26"/>
                    <a:pt x="228" y="25"/>
                  </a:cubicBezTo>
                  <a:cubicBezTo>
                    <a:pt x="226" y="11"/>
                    <a:pt x="226" y="11"/>
                    <a:pt x="226" y="11"/>
                  </a:cubicBezTo>
                  <a:cubicBezTo>
                    <a:pt x="215" y="0"/>
                    <a:pt x="215" y="0"/>
                    <a:pt x="215" y="0"/>
                  </a:cubicBezTo>
                  <a:cubicBezTo>
                    <a:pt x="215" y="0"/>
                    <a:pt x="206" y="15"/>
                    <a:pt x="153" y="16"/>
                  </a:cubicBezTo>
                  <a:cubicBezTo>
                    <a:pt x="101" y="16"/>
                    <a:pt x="71" y="2"/>
                    <a:pt x="71" y="2"/>
                  </a:cubicBezTo>
                  <a:cubicBezTo>
                    <a:pt x="64" y="6"/>
                    <a:pt x="64" y="6"/>
                    <a:pt x="64" y="6"/>
                  </a:cubicBezTo>
                  <a:cubicBezTo>
                    <a:pt x="61" y="10"/>
                    <a:pt x="61" y="10"/>
                    <a:pt x="61" y="10"/>
                  </a:cubicBezTo>
                  <a:lnTo>
                    <a:pt x="6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1150938" y="1593850"/>
              <a:ext cx="57150" cy="47625"/>
            </a:xfrm>
            <a:custGeom>
              <a:avLst/>
              <a:gdLst>
                <a:gd name="T0" fmla="*/ 2 w 36"/>
                <a:gd name="T1" fmla="*/ 0 h 30"/>
                <a:gd name="T2" fmla="*/ 0 w 36"/>
                <a:gd name="T3" fmla="*/ 30 h 30"/>
                <a:gd name="T4" fmla="*/ 5 w 36"/>
                <a:gd name="T5" fmla="*/ 14 h 30"/>
                <a:gd name="T6" fmla="*/ 24 w 36"/>
                <a:gd name="T7" fmla="*/ 20 h 30"/>
                <a:gd name="T8" fmla="*/ 19 w 36"/>
                <a:gd name="T9" fmla="*/ 13 h 30"/>
                <a:gd name="T10" fmla="*/ 5 w 36"/>
                <a:gd name="T11" fmla="*/ 10 h 30"/>
                <a:gd name="T12" fmla="*/ 3 w 36"/>
                <a:gd name="T13" fmla="*/ 5 h 30"/>
                <a:gd name="T14" fmla="*/ 26 w 36"/>
                <a:gd name="T15" fmla="*/ 11 h 30"/>
                <a:gd name="T16" fmla="*/ 36 w 36"/>
                <a:gd name="T17" fmla="*/ 7 h 30"/>
                <a:gd name="T18" fmla="*/ 2 w 36"/>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0">
                  <a:moveTo>
                    <a:pt x="2" y="0"/>
                  </a:moveTo>
                  <a:cubicBezTo>
                    <a:pt x="0" y="30"/>
                    <a:pt x="0" y="30"/>
                    <a:pt x="0" y="30"/>
                  </a:cubicBezTo>
                  <a:cubicBezTo>
                    <a:pt x="0" y="30"/>
                    <a:pt x="0" y="14"/>
                    <a:pt x="5" y="14"/>
                  </a:cubicBezTo>
                  <a:cubicBezTo>
                    <a:pt x="9" y="14"/>
                    <a:pt x="22" y="14"/>
                    <a:pt x="24" y="20"/>
                  </a:cubicBezTo>
                  <a:cubicBezTo>
                    <a:pt x="24" y="20"/>
                    <a:pt x="26" y="15"/>
                    <a:pt x="19" y="13"/>
                  </a:cubicBezTo>
                  <a:cubicBezTo>
                    <a:pt x="13" y="11"/>
                    <a:pt x="8" y="9"/>
                    <a:pt x="5" y="10"/>
                  </a:cubicBezTo>
                  <a:cubicBezTo>
                    <a:pt x="1" y="11"/>
                    <a:pt x="3" y="5"/>
                    <a:pt x="3" y="5"/>
                  </a:cubicBezTo>
                  <a:cubicBezTo>
                    <a:pt x="3" y="5"/>
                    <a:pt x="22" y="11"/>
                    <a:pt x="26" y="11"/>
                  </a:cubicBezTo>
                  <a:cubicBezTo>
                    <a:pt x="30" y="11"/>
                    <a:pt x="30" y="7"/>
                    <a:pt x="36" y="7"/>
                  </a:cubicBezTo>
                  <a:cubicBezTo>
                    <a:pt x="36" y="7"/>
                    <a:pt x="15" y="1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1190625" y="1603375"/>
              <a:ext cx="65088" cy="17463"/>
            </a:xfrm>
            <a:custGeom>
              <a:avLst/>
              <a:gdLst>
                <a:gd name="T0" fmla="*/ 2 w 40"/>
                <a:gd name="T1" fmla="*/ 11 h 11"/>
                <a:gd name="T2" fmla="*/ 40 w 40"/>
                <a:gd name="T3" fmla="*/ 0 h 11"/>
                <a:gd name="T4" fmla="*/ 2 w 40"/>
                <a:gd name="T5" fmla="*/ 11 h 11"/>
              </a:gdLst>
              <a:ahLst/>
              <a:cxnLst>
                <a:cxn ang="0">
                  <a:pos x="T0" y="T1"/>
                </a:cxn>
                <a:cxn ang="0">
                  <a:pos x="T2" y="T3"/>
                </a:cxn>
                <a:cxn ang="0">
                  <a:pos x="T4" y="T5"/>
                </a:cxn>
              </a:cxnLst>
              <a:rect l="0" t="0" r="r" b="b"/>
              <a:pathLst>
                <a:path w="40" h="11">
                  <a:moveTo>
                    <a:pt x="2" y="11"/>
                  </a:moveTo>
                  <a:cubicBezTo>
                    <a:pt x="2" y="11"/>
                    <a:pt x="0" y="3"/>
                    <a:pt x="40" y="0"/>
                  </a:cubicBezTo>
                  <a:cubicBezTo>
                    <a:pt x="40" y="0"/>
                    <a:pt x="11" y="4"/>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1298575" y="1603375"/>
              <a:ext cx="112713" cy="42863"/>
            </a:xfrm>
            <a:custGeom>
              <a:avLst/>
              <a:gdLst>
                <a:gd name="T0" fmla="*/ 15 w 70"/>
                <a:gd name="T1" fmla="*/ 2 h 27"/>
                <a:gd name="T2" fmla="*/ 35 w 70"/>
                <a:gd name="T3" fmla="*/ 20 h 27"/>
                <a:gd name="T4" fmla="*/ 46 w 70"/>
                <a:gd name="T5" fmla="*/ 22 h 27"/>
                <a:gd name="T6" fmla="*/ 60 w 70"/>
                <a:gd name="T7" fmla="*/ 16 h 27"/>
                <a:gd name="T8" fmla="*/ 70 w 70"/>
                <a:gd name="T9" fmla="*/ 21 h 27"/>
                <a:gd name="T10" fmla="*/ 70 w 70"/>
                <a:gd name="T11" fmla="*/ 5 h 27"/>
                <a:gd name="T12" fmla="*/ 58 w 70"/>
                <a:gd name="T13" fmla="*/ 5 h 27"/>
                <a:gd name="T14" fmla="*/ 41 w 70"/>
                <a:gd name="T15" fmla="*/ 11 h 27"/>
                <a:gd name="T16" fmla="*/ 15 w 70"/>
                <a:gd name="T17" fmla="*/ 1 h 27"/>
                <a:gd name="T18" fmla="*/ 15 w 70"/>
                <a:gd name="T19"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7">
                  <a:moveTo>
                    <a:pt x="15" y="2"/>
                  </a:moveTo>
                  <a:cubicBezTo>
                    <a:pt x="15" y="2"/>
                    <a:pt x="35" y="13"/>
                    <a:pt x="35" y="20"/>
                  </a:cubicBezTo>
                  <a:cubicBezTo>
                    <a:pt x="35" y="27"/>
                    <a:pt x="43" y="26"/>
                    <a:pt x="46" y="22"/>
                  </a:cubicBezTo>
                  <a:cubicBezTo>
                    <a:pt x="49" y="18"/>
                    <a:pt x="55" y="15"/>
                    <a:pt x="60" y="16"/>
                  </a:cubicBezTo>
                  <a:cubicBezTo>
                    <a:pt x="65" y="16"/>
                    <a:pt x="70" y="21"/>
                    <a:pt x="70" y="21"/>
                  </a:cubicBezTo>
                  <a:cubicBezTo>
                    <a:pt x="70" y="5"/>
                    <a:pt x="70" y="5"/>
                    <a:pt x="70" y="5"/>
                  </a:cubicBezTo>
                  <a:cubicBezTo>
                    <a:pt x="70" y="5"/>
                    <a:pt x="67" y="3"/>
                    <a:pt x="58" y="5"/>
                  </a:cubicBezTo>
                  <a:cubicBezTo>
                    <a:pt x="48" y="8"/>
                    <a:pt x="45" y="14"/>
                    <a:pt x="41" y="11"/>
                  </a:cubicBezTo>
                  <a:cubicBezTo>
                    <a:pt x="37" y="8"/>
                    <a:pt x="29" y="2"/>
                    <a:pt x="15" y="1"/>
                  </a:cubicBezTo>
                  <a:cubicBezTo>
                    <a:pt x="0" y="0"/>
                    <a:pt x="15" y="2"/>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1306513" y="1571625"/>
              <a:ext cx="115888" cy="38100"/>
            </a:xfrm>
            <a:custGeom>
              <a:avLst/>
              <a:gdLst>
                <a:gd name="T0" fmla="*/ 0 w 72"/>
                <a:gd name="T1" fmla="*/ 16 h 24"/>
                <a:gd name="T2" fmla="*/ 32 w 72"/>
                <a:gd name="T3" fmla="*/ 22 h 24"/>
                <a:gd name="T4" fmla="*/ 50 w 72"/>
                <a:gd name="T5" fmla="*/ 21 h 24"/>
                <a:gd name="T6" fmla="*/ 65 w 72"/>
                <a:gd name="T7" fmla="*/ 14 h 24"/>
                <a:gd name="T8" fmla="*/ 52 w 72"/>
                <a:gd name="T9" fmla="*/ 5 h 24"/>
                <a:gd name="T10" fmla="*/ 0 w 72"/>
                <a:gd name="T11" fmla="*/ 16 h 24"/>
              </a:gdLst>
              <a:ahLst/>
              <a:cxnLst>
                <a:cxn ang="0">
                  <a:pos x="T0" y="T1"/>
                </a:cxn>
                <a:cxn ang="0">
                  <a:pos x="T2" y="T3"/>
                </a:cxn>
                <a:cxn ang="0">
                  <a:pos x="T4" y="T5"/>
                </a:cxn>
                <a:cxn ang="0">
                  <a:pos x="T6" y="T7"/>
                </a:cxn>
                <a:cxn ang="0">
                  <a:pos x="T8" y="T9"/>
                </a:cxn>
                <a:cxn ang="0">
                  <a:pos x="T10" y="T11"/>
                </a:cxn>
              </a:cxnLst>
              <a:rect l="0" t="0" r="r" b="b"/>
              <a:pathLst>
                <a:path w="72" h="24">
                  <a:moveTo>
                    <a:pt x="0" y="16"/>
                  </a:moveTo>
                  <a:cubicBezTo>
                    <a:pt x="0" y="16"/>
                    <a:pt x="25" y="20"/>
                    <a:pt x="32" y="22"/>
                  </a:cubicBezTo>
                  <a:cubicBezTo>
                    <a:pt x="39" y="24"/>
                    <a:pt x="41" y="23"/>
                    <a:pt x="50" y="21"/>
                  </a:cubicBezTo>
                  <a:cubicBezTo>
                    <a:pt x="59" y="18"/>
                    <a:pt x="64" y="18"/>
                    <a:pt x="65" y="14"/>
                  </a:cubicBezTo>
                  <a:cubicBezTo>
                    <a:pt x="67" y="9"/>
                    <a:pt x="72" y="0"/>
                    <a:pt x="52" y="5"/>
                  </a:cubicBezTo>
                  <a:cubicBezTo>
                    <a:pt x="31" y="10"/>
                    <a:pt x="16" y="1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1155700" y="1649413"/>
              <a:ext cx="279400" cy="46038"/>
            </a:xfrm>
            <a:custGeom>
              <a:avLst/>
              <a:gdLst>
                <a:gd name="T0" fmla="*/ 0 w 173"/>
                <a:gd name="T1" fmla="*/ 10 h 28"/>
                <a:gd name="T2" fmla="*/ 158 w 173"/>
                <a:gd name="T3" fmla="*/ 12 h 28"/>
                <a:gd name="T4" fmla="*/ 173 w 173"/>
                <a:gd name="T5" fmla="*/ 0 h 28"/>
                <a:gd name="T6" fmla="*/ 83 w 173"/>
                <a:gd name="T7" fmla="*/ 8 h 28"/>
                <a:gd name="T8" fmla="*/ 0 w 173"/>
                <a:gd name="T9" fmla="*/ 10 h 28"/>
              </a:gdLst>
              <a:ahLst/>
              <a:cxnLst>
                <a:cxn ang="0">
                  <a:pos x="T0" y="T1"/>
                </a:cxn>
                <a:cxn ang="0">
                  <a:pos x="T2" y="T3"/>
                </a:cxn>
                <a:cxn ang="0">
                  <a:pos x="T4" y="T5"/>
                </a:cxn>
                <a:cxn ang="0">
                  <a:pos x="T6" y="T7"/>
                </a:cxn>
                <a:cxn ang="0">
                  <a:pos x="T8" y="T9"/>
                </a:cxn>
              </a:cxnLst>
              <a:rect l="0" t="0" r="r" b="b"/>
              <a:pathLst>
                <a:path w="173" h="28">
                  <a:moveTo>
                    <a:pt x="0" y="10"/>
                  </a:moveTo>
                  <a:cubicBezTo>
                    <a:pt x="0" y="10"/>
                    <a:pt x="72" y="28"/>
                    <a:pt x="158" y="12"/>
                  </a:cubicBezTo>
                  <a:cubicBezTo>
                    <a:pt x="158" y="12"/>
                    <a:pt x="154" y="6"/>
                    <a:pt x="173" y="0"/>
                  </a:cubicBezTo>
                  <a:cubicBezTo>
                    <a:pt x="173" y="0"/>
                    <a:pt x="146" y="9"/>
                    <a:pt x="83" y="8"/>
                  </a:cubicBezTo>
                  <a:cubicBezTo>
                    <a:pt x="21" y="8"/>
                    <a:pt x="64" y="14"/>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1295400" y="1633538"/>
              <a:ext cx="233363" cy="104775"/>
            </a:xfrm>
            <a:custGeom>
              <a:avLst/>
              <a:gdLst>
                <a:gd name="T0" fmla="*/ 0 w 145"/>
                <a:gd name="T1" fmla="*/ 62 h 65"/>
                <a:gd name="T2" fmla="*/ 103 w 145"/>
                <a:gd name="T3" fmla="*/ 49 h 65"/>
                <a:gd name="T4" fmla="*/ 83 w 145"/>
                <a:gd name="T5" fmla="*/ 48 h 65"/>
                <a:gd name="T6" fmla="*/ 10 w 145"/>
                <a:gd name="T7" fmla="*/ 39 h 65"/>
                <a:gd name="T8" fmla="*/ 23 w 145"/>
                <a:gd name="T9" fmla="*/ 31 h 65"/>
                <a:gd name="T10" fmla="*/ 131 w 145"/>
                <a:gd name="T11" fmla="*/ 0 h 65"/>
                <a:gd name="T12" fmla="*/ 118 w 145"/>
                <a:gd name="T13" fmla="*/ 45 h 65"/>
                <a:gd name="T14" fmla="*/ 0 w 145"/>
                <a:gd name="T15" fmla="*/ 6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65">
                  <a:moveTo>
                    <a:pt x="0" y="62"/>
                  </a:moveTo>
                  <a:cubicBezTo>
                    <a:pt x="0" y="62"/>
                    <a:pt x="65" y="61"/>
                    <a:pt x="103" y="49"/>
                  </a:cubicBezTo>
                  <a:cubicBezTo>
                    <a:pt x="103" y="49"/>
                    <a:pt x="123" y="47"/>
                    <a:pt x="83" y="48"/>
                  </a:cubicBezTo>
                  <a:cubicBezTo>
                    <a:pt x="43" y="48"/>
                    <a:pt x="11" y="55"/>
                    <a:pt x="10" y="39"/>
                  </a:cubicBezTo>
                  <a:cubicBezTo>
                    <a:pt x="10" y="39"/>
                    <a:pt x="6" y="31"/>
                    <a:pt x="23" y="31"/>
                  </a:cubicBezTo>
                  <a:cubicBezTo>
                    <a:pt x="40" y="31"/>
                    <a:pt x="129" y="29"/>
                    <a:pt x="131" y="0"/>
                  </a:cubicBezTo>
                  <a:cubicBezTo>
                    <a:pt x="131" y="0"/>
                    <a:pt x="145" y="35"/>
                    <a:pt x="118" y="45"/>
                  </a:cubicBezTo>
                  <a:cubicBezTo>
                    <a:pt x="118" y="45"/>
                    <a:pt x="76"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noEditPoints="1"/>
            </p:cNvSpPr>
            <p:nvPr/>
          </p:nvSpPr>
          <p:spPr bwMode="auto">
            <a:xfrm>
              <a:off x="1563688" y="1870075"/>
              <a:ext cx="382588" cy="114300"/>
            </a:xfrm>
            <a:custGeom>
              <a:avLst/>
              <a:gdLst>
                <a:gd name="T0" fmla="*/ 163 w 238"/>
                <a:gd name="T1" fmla="*/ 24 h 71"/>
                <a:gd name="T2" fmla="*/ 238 w 238"/>
                <a:gd name="T3" fmla="*/ 71 h 71"/>
                <a:gd name="T4" fmla="*/ 238 w 238"/>
                <a:gd name="T5" fmla="*/ 71 h 71"/>
                <a:gd name="T6" fmla="*/ 238 w 238"/>
                <a:gd name="T7" fmla="*/ 71 h 71"/>
                <a:gd name="T8" fmla="*/ 163 w 238"/>
                <a:gd name="T9" fmla="*/ 24 h 71"/>
                <a:gd name="T10" fmla="*/ 80 w 238"/>
                <a:gd name="T11" fmla="*/ 8 h 71"/>
                <a:gd name="T12" fmla="*/ 91 w 238"/>
                <a:gd name="T13" fmla="*/ 8 h 71"/>
                <a:gd name="T14" fmla="*/ 109 w 238"/>
                <a:gd name="T15" fmla="*/ 10 h 71"/>
                <a:gd name="T16" fmla="*/ 80 w 238"/>
                <a:gd name="T17" fmla="*/ 8 h 71"/>
                <a:gd name="T18" fmla="*/ 0 w 238"/>
                <a:gd name="T19" fmla="*/ 0 h 71"/>
                <a:gd name="T20" fmla="*/ 10 w 238"/>
                <a:gd name="T21" fmla="*/ 2 h 71"/>
                <a:gd name="T22" fmla="*/ 0 w 238"/>
                <a:gd name="T2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71">
                  <a:moveTo>
                    <a:pt x="163" y="24"/>
                  </a:moveTo>
                  <a:cubicBezTo>
                    <a:pt x="185" y="33"/>
                    <a:pt x="211" y="47"/>
                    <a:pt x="238" y="71"/>
                  </a:cubicBezTo>
                  <a:cubicBezTo>
                    <a:pt x="238" y="71"/>
                    <a:pt x="238" y="71"/>
                    <a:pt x="238" y="71"/>
                  </a:cubicBezTo>
                  <a:cubicBezTo>
                    <a:pt x="238" y="71"/>
                    <a:pt x="238" y="71"/>
                    <a:pt x="238" y="71"/>
                  </a:cubicBezTo>
                  <a:cubicBezTo>
                    <a:pt x="221" y="54"/>
                    <a:pt x="195" y="36"/>
                    <a:pt x="163" y="24"/>
                  </a:cubicBezTo>
                  <a:moveTo>
                    <a:pt x="80" y="8"/>
                  </a:moveTo>
                  <a:cubicBezTo>
                    <a:pt x="84" y="8"/>
                    <a:pt x="88" y="8"/>
                    <a:pt x="91" y="8"/>
                  </a:cubicBezTo>
                  <a:cubicBezTo>
                    <a:pt x="95" y="9"/>
                    <a:pt x="101" y="9"/>
                    <a:pt x="109" y="10"/>
                  </a:cubicBezTo>
                  <a:cubicBezTo>
                    <a:pt x="100" y="9"/>
                    <a:pt x="90" y="8"/>
                    <a:pt x="80" y="8"/>
                  </a:cubicBezTo>
                  <a:moveTo>
                    <a:pt x="0" y="0"/>
                  </a:moveTo>
                  <a:cubicBezTo>
                    <a:pt x="3" y="1"/>
                    <a:pt x="7" y="2"/>
                    <a:pt x="10" y="2"/>
                  </a:cubicBezTo>
                  <a:cubicBezTo>
                    <a:pt x="6" y="1"/>
                    <a:pt x="3"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1439863" y="1830388"/>
              <a:ext cx="592138" cy="336550"/>
            </a:xfrm>
            <a:custGeom>
              <a:avLst/>
              <a:gdLst>
                <a:gd name="T0" fmla="*/ 36 w 368"/>
                <a:gd name="T1" fmla="*/ 0 h 209"/>
                <a:gd name="T2" fmla="*/ 25 w 368"/>
                <a:gd name="T3" fmla="*/ 20 h 209"/>
                <a:gd name="T4" fmla="*/ 16 w 368"/>
                <a:gd name="T5" fmla="*/ 88 h 209"/>
                <a:gd name="T6" fmla="*/ 41 w 368"/>
                <a:gd name="T7" fmla="*/ 136 h 209"/>
                <a:gd name="T8" fmla="*/ 53 w 368"/>
                <a:gd name="T9" fmla="*/ 135 h 209"/>
                <a:gd name="T10" fmla="*/ 157 w 368"/>
                <a:gd name="T11" fmla="*/ 125 h 209"/>
                <a:gd name="T12" fmla="*/ 262 w 368"/>
                <a:gd name="T13" fmla="*/ 150 h 209"/>
                <a:gd name="T14" fmla="*/ 327 w 368"/>
                <a:gd name="T15" fmla="*/ 209 h 209"/>
                <a:gd name="T16" fmla="*/ 330 w 368"/>
                <a:gd name="T17" fmla="*/ 204 h 209"/>
                <a:gd name="T18" fmla="*/ 311 w 368"/>
                <a:gd name="T19" fmla="*/ 146 h 209"/>
                <a:gd name="T20" fmla="*/ 314 w 368"/>
                <a:gd name="T21" fmla="*/ 145 h 209"/>
                <a:gd name="T22" fmla="*/ 363 w 368"/>
                <a:gd name="T23" fmla="*/ 207 h 209"/>
                <a:gd name="T24" fmla="*/ 364 w 368"/>
                <a:gd name="T25" fmla="*/ 207 h 209"/>
                <a:gd name="T26" fmla="*/ 361 w 368"/>
                <a:gd name="T27" fmla="*/ 180 h 209"/>
                <a:gd name="T28" fmla="*/ 352 w 368"/>
                <a:gd name="T29" fmla="*/ 150 h 209"/>
                <a:gd name="T30" fmla="*/ 315 w 368"/>
                <a:gd name="T31" fmla="*/ 96 h 209"/>
                <a:gd name="T32" fmla="*/ 315 w 368"/>
                <a:gd name="T33" fmla="*/ 96 h 209"/>
                <a:gd name="T34" fmla="*/ 240 w 368"/>
                <a:gd name="T35" fmla="*/ 49 h 209"/>
                <a:gd name="T36" fmla="*/ 186 w 368"/>
                <a:gd name="T37" fmla="*/ 35 h 209"/>
                <a:gd name="T38" fmla="*/ 168 w 368"/>
                <a:gd name="T39" fmla="*/ 33 h 209"/>
                <a:gd name="T40" fmla="*/ 157 w 368"/>
                <a:gd name="T41" fmla="*/ 33 h 209"/>
                <a:gd name="T42" fmla="*/ 150 w 368"/>
                <a:gd name="T43" fmla="*/ 32 h 209"/>
                <a:gd name="T44" fmla="*/ 87 w 368"/>
                <a:gd name="T45" fmla="*/ 27 h 209"/>
                <a:gd name="T46" fmla="*/ 77 w 368"/>
                <a:gd name="T47" fmla="*/ 25 h 209"/>
                <a:gd name="T48" fmla="*/ 40 w 368"/>
                <a:gd name="T49" fmla="*/ 0 h 209"/>
                <a:gd name="T50" fmla="*/ 36 w 368"/>
                <a:gd name="T51"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8" h="209">
                  <a:moveTo>
                    <a:pt x="36" y="0"/>
                  </a:moveTo>
                  <a:cubicBezTo>
                    <a:pt x="33" y="0"/>
                    <a:pt x="27" y="3"/>
                    <a:pt x="25" y="20"/>
                  </a:cubicBezTo>
                  <a:cubicBezTo>
                    <a:pt x="21" y="47"/>
                    <a:pt x="35" y="51"/>
                    <a:pt x="16" y="88"/>
                  </a:cubicBezTo>
                  <a:cubicBezTo>
                    <a:pt x="0" y="119"/>
                    <a:pt x="18" y="136"/>
                    <a:pt x="41" y="136"/>
                  </a:cubicBezTo>
                  <a:cubicBezTo>
                    <a:pt x="45" y="136"/>
                    <a:pt x="49" y="135"/>
                    <a:pt x="53" y="135"/>
                  </a:cubicBezTo>
                  <a:cubicBezTo>
                    <a:pt x="67" y="131"/>
                    <a:pt x="112" y="125"/>
                    <a:pt x="157" y="125"/>
                  </a:cubicBezTo>
                  <a:cubicBezTo>
                    <a:pt x="199" y="125"/>
                    <a:pt x="243" y="131"/>
                    <a:pt x="262" y="150"/>
                  </a:cubicBezTo>
                  <a:cubicBezTo>
                    <a:pt x="294" y="182"/>
                    <a:pt x="318" y="209"/>
                    <a:pt x="327" y="209"/>
                  </a:cubicBezTo>
                  <a:cubicBezTo>
                    <a:pt x="329" y="209"/>
                    <a:pt x="330" y="207"/>
                    <a:pt x="330" y="204"/>
                  </a:cubicBezTo>
                  <a:cubicBezTo>
                    <a:pt x="330" y="186"/>
                    <a:pt x="294" y="153"/>
                    <a:pt x="311" y="146"/>
                  </a:cubicBezTo>
                  <a:cubicBezTo>
                    <a:pt x="312" y="145"/>
                    <a:pt x="313" y="145"/>
                    <a:pt x="314" y="145"/>
                  </a:cubicBezTo>
                  <a:cubicBezTo>
                    <a:pt x="332" y="145"/>
                    <a:pt x="363" y="207"/>
                    <a:pt x="363" y="207"/>
                  </a:cubicBezTo>
                  <a:cubicBezTo>
                    <a:pt x="363" y="207"/>
                    <a:pt x="364" y="207"/>
                    <a:pt x="364" y="207"/>
                  </a:cubicBezTo>
                  <a:cubicBezTo>
                    <a:pt x="365" y="207"/>
                    <a:pt x="368" y="205"/>
                    <a:pt x="361" y="180"/>
                  </a:cubicBezTo>
                  <a:cubicBezTo>
                    <a:pt x="352" y="150"/>
                    <a:pt x="352" y="150"/>
                    <a:pt x="352" y="150"/>
                  </a:cubicBezTo>
                  <a:cubicBezTo>
                    <a:pt x="352" y="150"/>
                    <a:pt x="347" y="127"/>
                    <a:pt x="315" y="96"/>
                  </a:cubicBezTo>
                  <a:cubicBezTo>
                    <a:pt x="315" y="96"/>
                    <a:pt x="315" y="96"/>
                    <a:pt x="315" y="96"/>
                  </a:cubicBezTo>
                  <a:cubicBezTo>
                    <a:pt x="288" y="72"/>
                    <a:pt x="262" y="58"/>
                    <a:pt x="240" y="49"/>
                  </a:cubicBezTo>
                  <a:cubicBezTo>
                    <a:pt x="223" y="43"/>
                    <a:pt x="205" y="38"/>
                    <a:pt x="186" y="35"/>
                  </a:cubicBezTo>
                  <a:cubicBezTo>
                    <a:pt x="178" y="34"/>
                    <a:pt x="172" y="34"/>
                    <a:pt x="168" y="33"/>
                  </a:cubicBezTo>
                  <a:cubicBezTo>
                    <a:pt x="165" y="33"/>
                    <a:pt x="161" y="33"/>
                    <a:pt x="157" y="33"/>
                  </a:cubicBezTo>
                  <a:cubicBezTo>
                    <a:pt x="154" y="32"/>
                    <a:pt x="152" y="32"/>
                    <a:pt x="150" y="32"/>
                  </a:cubicBezTo>
                  <a:cubicBezTo>
                    <a:pt x="123" y="32"/>
                    <a:pt x="103" y="30"/>
                    <a:pt x="87" y="27"/>
                  </a:cubicBezTo>
                  <a:cubicBezTo>
                    <a:pt x="84" y="27"/>
                    <a:pt x="80" y="26"/>
                    <a:pt x="77" y="25"/>
                  </a:cubicBezTo>
                  <a:cubicBezTo>
                    <a:pt x="56" y="19"/>
                    <a:pt x="45" y="10"/>
                    <a:pt x="40" y="0"/>
                  </a:cubicBezTo>
                  <a:cubicBezTo>
                    <a:pt x="40" y="0"/>
                    <a:pt x="38"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p:nvSpPr>
          <p:spPr bwMode="auto">
            <a:xfrm>
              <a:off x="635000" y="2006600"/>
              <a:ext cx="611188" cy="230188"/>
            </a:xfrm>
            <a:custGeom>
              <a:avLst/>
              <a:gdLst>
                <a:gd name="T0" fmla="*/ 33 w 379"/>
                <a:gd name="T1" fmla="*/ 12 h 142"/>
                <a:gd name="T2" fmla="*/ 3 w 379"/>
                <a:gd name="T3" fmla="*/ 44 h 142"/>
                <a:gd name="T4" fmla="*/ 55 w 379"/>
                <a:gd name="T5" fmla="*/ 100 h 142"/>
                <a:gd name="T6" fmla="*/ 250 w 379"/>
                <a:gd name="T7" fmla="*/ 96 h 142"/>
                <a:gd name="T8" fmla="*/ 366 w 379"/>
                <a:gd name="T9" fmla="*/ 128 h 142"/>
                <a:gd name="T10" fmla="*/ 297 w 379"/>
                <a:gd name="T11" fmla="*/ 52 h 142"/>
                <a:gd name="T12" fmla="*/ 230 w 379"/>
                <a:gd name="T13" fmla="*/ 11 h 142"/>
                <a:gd name="T14" fmla="*/ 131 w 379"/>
                <a:gd name="T15" fmla="*/ 23 h 142"/>
                <a:gd name="T16" fmla="*/ 33 w 379"/>
                <a:gd name="T17" fmla="*/ 1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2">
                  <a:moveTo>
                    <a:pt x="33" y="12"/>
                  </a:moveTo>
                  <a:cubicBezTo>
                    <a:pt x="33" y="12"/>
                    <a:pt x="5" y="8"/>
                    <a:pt x="3" y="44"/>
                  </a:cubicBezTo>
                  <a:cubicBezTo>
                    <a:pt x="0" y="81"/>
                    <a:pt x="11" y="98"/>
                    <a:pt x="55" y="100"/>
                  </a:cubicBezTo>
                  <a:cubicBezTo>
                    <a:pt x="99" y="102"/>
                    <a:pt x="213" y="70"/>
                    <a:pt x="250" y="96"/>
                  </a:cubicBezTo>
                  <a:cubicBezTo>
                    <a:pt x="288" y="121"/>
                    <a:pt x="353" y="142"/>
                    <a:pt x="366" y="128"/>
                  </a:cubicBezTo>
                  <a:cubicBezTo>
                    <a:pt x="379" y="113"/>
                    <a:pt x="319" y="90"/>
                    <a:pt x="297" y="52"/>
                  </a:cubicBezTo>
                  <a:cubicBezTo>
                    <a:pt x="276" y="15"/>
                    <a:pt x="279" y="0"/>
                    <a:pt x="230" y="11"/>
                  </a:cubicBezTo>
                  <a:cubicBezTo>
                    <a:pt x="180" y="21"/>
                    <a:pt x="201" y="25"/>
                    <a:pt x="131" y="23"/>
                  </a:cubicBezTo>
                  <a:cubicBezTo>
                    <a:pt x="61" y="21"/>
                    <a:pt x="56" y="12"/>
                    <a:pt x="3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p:nvSpPr>
          <p:spPr bwMode="auto">
            <a:xfrm>
              <a:off x="1392238" y="2030413"/>
              <a:ext cx="547688" cy="279400"/>
            </a:xfrm>
            <a:custGeom>
              <a:avLst/>
              <a:gdLst>
                <a:gd name="T0" fmla="*/ 80 w 340"/>
                <a:gd name="T1" fmla="*/ 14 h 174"/>
                <a:gd name="T2" fmla="*/ 69 w 340"/>
                <a:gd name="T3" fmla="*/ 51 h 174"/>
                <a:gd name="T4" fmla="*/ 21 w 340"/>
                <a:gd name="T5" fmla="*/ 100 h 174"/>
                <a:gd name="T6" fmla="*/ 72 w 340"/>
                <a:gd name="T7" fmla="*/ 102 h 174"/>
                <a:gd name="T8" fmla="*/ 169 w 340"/>
                <a:gd name="T9" fmla="*/ 69 h 174"/>
                <a:gd name="T10" fmla="*/ 255 w 340"/>
                <a:gd name="T11" fmla="*/ 122 h 174"/>
                <a:gd name="T12" fmla="*/ 269 w 340"/>
                <a:gd name="T13" fmla="*/ 155 h 174"/>
                <a:gd name="T14" fmla="*/ 286 w 340"/>
                <a:gd name="T15" fmla="*/ 114 h 174"/>
                <a:gd name="T16" fmla="*/ 317 w 340"/>
                <a:gd name="T17" fmla="*/ 88 h 174"/>
                <a:gd name="T18" fmla="*/ 305 w 340"/>
                <a:gd name="T19" fmla="*/ 42 h 174"/>
                <a:gd name="T20" fmla="*/ 192 w 340"/>
                <a:gd name="T21" fmla="*/ 0 h 174"/>
                <a:gd name="T22" fmla="*/ 80 w 340"/>
                <a:gd name="T23" fmla="*/ 1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174">
                  <a:moveTo>
                    <a:pt x="80" y="14"/>
                  </a:moveTo>
                  <a:cubicBezTo>
                    <a:pt x="80" y="14"/>
                    <a:pt x="61" y="25"/>
                    <a:pt x="69" y="51"/>
                  </a:cubicBezTo>
                  <a:cubicBezTo>
                    <a:pt x="76" y="77"/>
                    <a:pt x="42" y="90"/>
                    <a:pt x="21" y="100"/>
                  </a:cubicBezTo>
                  <a:cubicBezTo>
                    <a:pt x="0" y="109"/>
                    <a:pt x="24" y="120"/>
                    <a:pt x="72" y="102"/>
                  </a:cubicBezTo>
                  <a:cubicBezTo>
                    <a:pt x="121" y="85"/>
                    <a:pt x="127" y="66"/>
                    <a:pt x="169" y="69"/>
                  </a:cubicBezTo>
                  <a:cubicBezTo>
                    <a:pt x="211" y="73"/>
                    <a:pt x="252" y="90"/>
                    <a:pt x="255" y="122"/>
                  </a:cubicBezTo>
                  <a:cubicBezTo>
                    <a:pt x="258" y="155"/>
                    <a:pt x="263" y="174"/>
                    <a:pt x="269" y="155"/>
                  </a:cubicBezTo>
                  <a:cubicBezTo>
                    <a:pt x="276" y="136"/>
                    <a:pt x="288" y="134"/>
                    <a:pt x="286" y="114"/>
                  </a:cubicBezTo>
                  <a:cubicBezTo>
                    <a:pt x="284" y="93"/>
                    <a:pt x="295" y="87"/>
                    <a:pt x="317" y="88"/>
                  </a:cubicBezTo>
                  <a:cubicBezTo>
                    <a:pt x="340" y="90"/>
                    <a:pt x="327" y="67"/>
                    <a:pt x="305" y="42"/>
                  </a:cubicBezTo>
                  <a:cubicBezTo>
                    <a:pt x="283" y="17"/>
                    <a:pt x="277" y="0"/>
                    <a:pt x="192" y="0"/>
                  </a:cubicBezTo>
                  <a:cubicBezTo>
                    <a:pt x="106" y="0"/>
                    <a:pt x="90" y="3"/>
                    <a:pt x="8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p:nvSpPr>
          <p:spPr bwMode="auto">
            <a:xfrm>
              <a:off x="1882775" y="2297113"/>
              <a:ext cx="180975" cy="127000"/>
            </a:xfrm>
            <a:custGeom>
              <a:avLst/>
              <a:gdLst>
                <a:gd name="T0" fmla="*/ 110 w 113"/>
                <a:gd name="T1" fmla="*/ 0 h 79"/>
                <a:gd name="T2" fmla="*/ 113 w 113"/>
                <a:gd name="T3" fmla="*/ 41 h 79"/>
                <a:gd name="T4" fmla="*/ 0 w 113"/>
                <a:gd name="T5" fmla="*/ 55 h 79"/>
                <a:gd name="T6" fmla="*/ 110 w 113"/>
                <a:gd name="T7" fmla="*/ 0 h 79"/>
              </a:gdLst>
              <a:ahLst/>
              <a:cxnLst>
                <a:cxn ang="0">
                  <a:pos x="T0" y="T1"/>
                </a:cxn>
                <a:cxn ang="0">
                  <a:pos x="T2" y="T3"/>
                </a:cxn>
                <a:cxn ang="0">
                  <a:pos x="T4" y="T5"/>
                </a:cxn>
                <a:cxn ang="0">
                  <a:pos x="T6" y="T7"/>
                </a:cxn>
              </a:cxnLst>
              <a:rect l="0" t="0" r="r" b="b"/>
              <a:pathLst>
                <a:path w="113" h="79">
                  <a:moveTo>
                    <a:pt x="110" y="0"/>
                  </a:moveTo>
                  <a:cubicBezTo>
                    <a:pt x="113" y="41"/>
                    <a:pt x="113" y="41"/>
                    <a:pt x="113" y="41"/>
                  </a:cubicBezTo>
                  <a:cubicBezTo>
                    <a:pt x="113" y="41"/>
                    <a:pt x="81" y="77"/>
                    <a:pt x="0" y="55"/>
                  </a:cubicBezTo>
                  <a:cubicBezTo>
                    <a:pt x="0" y="55"/>
                    <a:pt x="113" y="79"/>
                    <a:pt x="1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p:nvSpPr>
          <p:spPr bwMode="auto">
            <a:xfrm>
              <a:off x="966788" y="1071563"/>
              <a:ext cx="30163" cy="150813"/>
            </a:xfrm>
            <a:custGeom>
              <a:avLst/>
              <a:gdLst>
                <a:gd name="T0" fmla="*/ 16 w 19"/>
                <a:gd name="T1" fmla="*/ 4 h 93"/>
                <a:gd name="T2" fmla="*/ 12 w 19"/>
                <a:gd name="T3" fmla="*/ 7 h 93"/>
                <a:gd name="T4" fmla="*/ 17 w 19"/>
                <a:gd name="T5" fmla="*/ 17 h 93"/>
                <a:gd name="T6" fmla="*/ 14 w 19"/>
                <a:gd name="T7" fmla="*/ 92 h 93"/>
                <a:gd name="T8" fmla="*/ 11 w 19"/>
                <a:gd name="T9" fmla="*/ 79 h 93"/>
                <a:gd name="T10" fmla="*/ 10 w 19"/>
                <a:gd name="T11" fmla="*/ 31 h 93"/>
                <a:gd name="T12" fmla="*/ 1 w 19"/>
                <a:gd name="T13" fmla="*/ 37 h 93"/>
                <a:gd name="T14" fmla="*/ 16 w 19"/>
                <a:gd name="T15" fmla="*/ 4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93">
                  <a:moveTo>
                    <a:pt x="16" y="4"/>
                  </a:moveTo>
                  <a:cubicBezTo>
                    <a:pt x="16" y="4"/>
                    <a:pt x="12" y="3"/>
                    <a:pt x="12" y="7"/>
                  </a:cubicBezTo>
                  <a:cubicBezTo>
                    <a:pt x="12" y="11"/>
                    <a:pt x="17" y="11"/>
                    <a:pt x="17" y="17"/>
                  </a:cubicBezTo>
                  <a:cubicBezTo>
                    <a:pt x="17" y="23"/>
                    <a:pt x="19" y="92"/>
                    <a:pt x="14" y="92"/>
                  </a:cubicBezTo>
                  <a:cubicBezTo>
                    <a:pt x="9" y="92"/>
                    <a:pt x="10" y="93"/>
                    <a:pt x="11" y="79"/>
                  </a:cubicBezTo>
                  <a:cubicBezTo>
                    <a:pt x="13" y="65"/>
                    <a:pt x="12" y="41"/>
                    <a:pt x="10" y="31"/>
                  </a:cubicBezTo>
                  <a:cubicBezTo>
                    <a:pt x="8" y="21"/>
                    <a:pt x="2" y="55"/>
                    <a:pt x="1" y="37"/>
                  </a:cubicBezTo>
                  <a:cubicBezTo>
                    <a:pt x="0" y="18"/>
                    <a:pt x="2" y="0"/>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p:nvSpPr>
          <p:spPr bwMode="auto">
            <a:xfrm>
              <a:off x="985838" y="1076325"/>
              <a:ext cx="211138" cy="33338"/>
            </a:xfrm>
            <a:custGeom>
              <a:avLst/>
              <a:gdLst>
                <a:gd name="T0" fmla="*/ 0 w 131"/>
                <a:gd name="T1" fmla="*/ 4 h 20"/>
                <a:gd name="T2" fmla="*/ 15 w 131"/>
                <a:gd name="T3" fmla="*/ 9 h 20"/>
                <a:gd name="T4" fmla="*/ 116 w 131"/>
                <a:gd name="T5" fmla="*/ 13 h 20"/>
                <a:gd name="T6" fmla="*/ 128 w 131"/>
                <a:gd name="T7" fmla="*/ 16 h 20"/>
                <a:gd name="T8" fmla="*/ 131 w 131"/>
                <a:gd name="T9" fmla="*/ 16 h 20"/>
                <a:gd name="T10" fmla="*/ 125 w 131"/>
                <a:gd name="T11" fmla="*/ 9 h 20"/>
                <a:gd name="T12" fmla="*/ 0 w 131"/>
                <a:gd name="T13" fmla="*/ 4 h 20"/>
              </a:gdLst>
              <a:ahLst/>
              <a:cxnLst>
                <a:cxn ang="0">
                  <a:pos x="T0" y="T1"/>
                </a:cxn>
                <a:cxn ang="0">
                  <a:pos x="T2" y="T3"/>
                </a:cxn>
                <a:cxn ang="0">
                  <a:pos x="T4" y="T5"/>
                </a:cxn>
                <a:cxn ang="0">
                  <a:pos x="T6" y="T7"/>
                </a:cxn>
                <a:cxn ang="0">
                  <a:pos x="T8" y="T9"/>
                </a:cxn>
                <a:cxn ang="0">
                  <a:pos x="T10" y="T11"/>
                </a:cxn>
                <a:cxn ang="0">
                  <a:pos x="T12" y="T13"/>
                </a:cxn>
              </a:cxnLst>
              <a:rect l="0" t="0" r="r" b="b"/>
              <a:pathLst>
                <a:path w="131" h="20">
                  <a:moveTo>
                    <a:pt x="0" y="4"/>
                  </a:moveTo>
                  <a:cubicBezTo>
                    <a:pt x="0" y="8"/>
                    <a:pt x="1" y="10"/>
                    <a:pt x="15" y="9"/>
                  </a:cubicBezTo>
                  <a:cubicBezTo>
                    <a:pt x="29" y="9"/>
                    <a:pt x="110" y="13"/>
                    <a:pt x="116" y="13"/>
                  </a:cubicBezTo>
                  <a:cubicBezTo>
                    <a:pt x="121" y="13"/>
                    <a:pt x="126" y="13"/>
                    <a:pt x="128" y="16"/>
                  </a:cubicBezTo>
                  <a:cubicBezTo>
                    <a:pt x="131" y="19"/>
                    <a:pt x="131" y="20"/>
                    <a:pt x="131" y="16"/>
                  </a:cubicBezTo>
                  <a:cubicBezTo>
                    <a:pt x="130" y="12"/>
                    <a:pt x="130" y="9"/>
                    <a:pt x="125" y="9"/>
                  </a:cubicBezTo>
                  <a:cubicBezTo>
                    <a:pt x="120" y="8"/>
                    <a:pt x="0"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p:nvSpPr>
          <p:spPr bwMode="auto">
            <a:xfrm>
              <a:off x="1187450" y="1081088"/>
              <a:ext cx="20638" cy="106363"/>
            </a:xfrm>
            <a:custGeom>
              <a:avLst/>
              <a:gdLst>
                <a:gd name="T0" fmla="*/ 4 w 13"/>
                <a:gd name="T1" fmla="*/ 1 h 66"/>
                <a:gd name="T2" fmla="*/ 9 w 13"/>
                <a:gd name="T3" fmla="*/ 11 h 66"/>
                <a:gd name="T4" fmla="*/ 10 w 13"/>
                <a:gd name="T5" fmla="*/ 66 h 66"/>
                <a:gd name="T6" fmla="*/ 6 w 13"/>
                <a:gd name="T7" fmla="*/ 15 h 66"/>
                <a:gd name="T8" fmla="*/ 0 w 13"/>
                <a:gd name="T9" fmla="*/ 6 h 66"/>
                <a:gd name="T10" fmla="*/ 4 w 13"/>
                <a:gd name="T11" fmla="*/ 1 h 66"/>
              </a:gdLst>
              <a:ahLst/>
              <a:cxnLst>
                <a:cxn ang="0">
                  <a:pos x="T0" y="T1"/>
                </a:cxn>
                <a:cxn ang="0">
                  <a:pos x="T2" y="T3"/>
                </a:cxn>
                <a:cxn ang="0">
                  <a:pos x="T4" y="T5"/>
                </a:cxn>
                <a:cxn ang="0">
                  <a:pos x="T6" y="T7"/>
                </a:cxn>
                <a:cxn ang="0">
                  <a:pos x="T8" y="T9"/>
                </a:cxn>
                <a:cxn ang="0">
                  <a:pos x="T10" y="T11"/>
                </a:cxn>
              </a:cxnLst>
              <a:rect l="0" t="0" r="r" b="b"/>
              <a:pathLst>
                <a:path w="13" h="66">
                  <a:moveTo>
                    <a:pt x="4" y="1"/>
                  </a:moveTo>
                  <a:cubicBezTo>
                    <a:pt x="4" y="1"/>
                    <a:pt x="8" y="10"/>
                    <a:pt x="9" y="11"/>
                  </a:cubicBezTo>
                  <a:cubicBezTo>
                    <a:pt x="9" y="12"/>
                    <a:pt x="13" y="55"/>
                    <a:pt x="10" y="66"/>
                  </a:cubicBezTo>
                  <a:cubicBezTo>
                    <a:pt x="10" y="66"/>
                    <a:pt x="11" y="27"/>
                    <a:pt x="6" y="15"/>
                  </a:cubicBezTo>
                  <a:cubicBezTo>
                    <a:pt x="6" y="15"/>
                    <a:pt x="6" y="7"/>
                    <a:pt x="0" y="6"/>
                  </a:cubicBezTo>
                  <a:cubicBezTo>
                    <a:pt x="0" y="6"/>
                    <a:pt x="1"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1193800" y="1079500"/>
              <a:ext cx="33338" cy="31750"/>
            </a:xfrm>
            <a:custGeom>
              <a:avLst/>
              <a:gdLst>
                <a:gd name="T0" fmla="*/ 0 w 20"/>
                <a:gd name="T1" fmla="*/ 1 h 19"/>
                <a:gd name="T2" fmla="*/ 2 w 20"/>
                <a:gd name="T3" fmla="*/ 7 h 19"/>
                <a:gd name="T4" fmla="*/ 15 w 20"/>
                <a:gd name="T5" fmla="*/ 7 h 19"/>
                <a:gd name="T6" fmla="*/ 18 w 20"/>
                <a:gd name="T7" fmla="*/ 19 h 19"/>
                <a:gd name="T8" fmla="*/ 14 w 20"/>
                <a:gd name="T9" fmla="*/ 0 h 19"/>
                <a:gd name="T10" fmla="*/ 0 w 20"/>
                <a:gd name="T11" fmla="*/ 1 h 19"/>
              </a:gdLst>
              <a:ahLst/>
              <a:cxnLst>
                <a:cxn ang="0">
                  <a:pos x="T0" y="T1"/>
                </a:cxn>
                <a:cxn ang="0">
                  <a:pos x="T2" y="T3"/>
                </a:cxn>
                <a:cxn ang="0">
                  <a:pos x="T4" y="T5"/>
                </a:cxn>
                <a:cxn ang="0">
                  <a:pos x="T6" y="T7"/>
                </a:cxn>
                <a:cxn ang="0">
                  <a:pos x="T8" y="T9"/>
                </a:cxn>
                <a:cxn ang="0">
                  <a:pos x="T10" y="T11"/>
                </a:cxn>
              </a:cxnLst>
              <a:rect l="0" t="0" r="r" b="b"/>
              <a:pathLst>
                <a:path w="20" h="19">
                  <a:moveTo>
                    <a:pt x="0" y="1"/>
                  </a:moveTo>
                  <a:cubicBezTo>
                    <a:pt x="0" y="1"/>
                    <a:pt x="1" y="5"/>
                    <a:pt x="2" y="7"/>
                  </a:cubicBezTo>
                  <a:cubicBezTo>
                    <a:pt x="4" y="9"/>
                    <a:pt x="13" y="2"/>
                    <a:pt x="15" y="7"/>
                  </a:cubicBezTo>
                  <a:cubicBezTo>
                    <a:pt x="16" y="12"/>
                    <a:pt x="18" y="9"/>
                    <a:pt x="18" y="19"/>
                  </a:cubicBezTo>
                  <a:cubicBezTo>
                    <a:pt x="18" y="19"/>
                    <a:pt x="20" y="4"/>
                    <a:pt x="14"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p:nvSpPr>
          <p:spPr bwMode="auto">
            <a:xfrm>
              <a:off x="1216025" y="1047750"/>
              <a:ext cx="117475" cy="176213"/>
            </a:xfrm>
            <a:custGeom>
              <a:avLst/>
              <a:gdLst>
                <a:gd name="T0" fmla="*/ 36 w 72"/>
                <a:gd name="T1" fmla="*/ 0 h 109"/>
                <a:gd name="T2" fmla="*/ 17 w 72"/>
                <a:gd name="T3" fmla="*/ 11 h 109"/>
                <a:gd name="T4" fmla="*/ 20 w 72"/>
                <a:gd name="T5" fmla="*/ 18 h 109"/>
                <a:gd name="T6" fmla="*/ 33 w 72"/>
                <a:gd name="T7" fmla="*/ 22 h 109"/>
                <a:gd name="T8" fmla="*/ 19 w 72"/>
                <a:gd name="T9" fmla="*/ 65 h 109"/>
                <a:gd name="T10" fmla="*/ 23 w 72"/>
                <a:gd name="T11" fmla="*/ 95 h 109"/>
                <a:gd name="T12" fmla="*/ 66 w 72"/>
                <a:gd name="T13" fmla="*/ 99 h 109"/>
                <a:gd name="T14" fmla="*/ 62 w 72"/>
                <a:gd name="T15" fmla="*/ 104 h 109"/>
                <a:gd name="T16" fmla="*/ 9 w 72"/>
                <a:gd name="T17" fmla="*/ 100 h 109"/>
                <a:gd name="T18" fmla="*/ 6 w 72"/>
                <a:gd name="T19" fmla="*/ 59 h 109"/>
                <a:gd name="T20" fmla="*/ 0 w 72"/>
                <a:gd name="T21" fmla="*/ 20 h 109"/>
                <a:gd name="T22" fmla="*/ 36 w 72"/>
                <a:gd name="T2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09">
                  <a:moveTo>
                    <a:pt x="36" y="0"/>
                  </a:moveTo>
                  <a:cubicBezTo>
                    <a:pt x="36" y="0"/>
                    <a:pt x="22" y="4"/>
                    <a:pt x="17" y="11"/>
                  </a:cubicBezTo>
                  <a:cubicBezTo>
                    <a:pt x="12" y="18"/>
                    <a:pt x="11" y="21"/>
                    <a:pt x="20" y="18"/>
                  </a:cubicBezTo>
                  <a:cubicBezTo>
                    <a:pt x="30" y="15"/>
                    <a:pt x="39" y="10"/>
                    <a:pt x="33" y="22"/>
                  </a:cubicBezTo>
                  <a:cubicBezTo>
                    <a:pt x="26" y="35"/>
                    <a:pt x="12" y="47"/>
                    <a:pt x="19" y="65"/>
                  </a:cubicBezTo>
                  <a:cubicBezTo>
                    <a:pt x="25" y="82"/>
                    <a:pt x="6" y="88"/>
                    <a:pt x="23" y="95"/>
                  </a:cubicBezTo>
                  <a:cubicBezTo>
                    <a:pt x="39" y="102"/>
                    <a:pt x="66" y="99"/>
                    <a:pt x="66" y="99"/>
                  </a:cubicBezTo>
                  <a:cubicBezTo>
                    <a:pt x="66" y="99"/>
                    <a:pt x="72" y="104"/>
                    <a:pt x="62" y="104"/>
                  </a:cubicBezTo>
                  <a:cubicBezTo>
                    <a:pt x="53" y="104"/>
                    <a:pt x="14" y="109"/>
                    <a:pt x="9" y="100"/>
                  </a:cubicBezTo>
                  <a:cubicBezTo>
                    <a:pt x="4" y="92"/>
                    <a:pt x="7" y="77"/>
                    <a:pt x="6" y="59"/>
                  </a:cubicBezTo>
                  <a:cubicBezTo>
                    <a:pt x="5" y="40"/>
                    <a:pt x="6" y="25"/>
                    <a:pt x="0" y="20"/>
                  </a:cubicBezTo>
                  <a:cubicBezTo>
                    <a:pt x="0" y="20"/>
                    <a:pt x="8" y="1"/>
                    <a:pt x="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p:nvSpPr>
          <p:spPr bwMode="auto">
            <a:xfrm>
              <a:off x="1223963" y="1212850"/>
              <a:ext cx="47625" cy="106363"/>
            </a:xfrm>
            <a:custGeom>
              <a:avLst/>
              <a:gdLst>
                <a:gd name="T0" fmla="*/ 30 w 30"/>
                <a:gd name="T1" fmla="*/ 5 h 66"/>
                <a:gd name="T2" fmla="*/ 11 w 30"/>
                <a:gd name="T3" fmla="*/ 9 h 66"/>
                <a:gd name="T4" fmla="*/ 11 w 30"/>
                <a:gd name="T5" fmla="*/ 25 h 66"/>
                <a:gd name="T6" fmla="*/ 8 w 30"/>
                <a:gd name="T7" fmla="*/ 6 h 66"/>
                <a:gd name="T8" fmla="*/ 8 w 30"/>
                <a:gd name="T9" fmla="*/ 0 h 66"/>
                <a:gd name="T10" fmla="*/ 1 w 30"/>
                <a:gd name="T11" fmla="*/ 1 h 66"/>
                <a:gd name="T12" fmla="*/ 1 w 30"/>
                <a:gd name="T13" fmla="*/ 31 h 66"/>
                <a:gd name="T14" fmla="*/ 12 w 30"/>
                <a:gd name="T15" fmla="*/ 53 h 66"/>
                <a:gd name="T16" fmla="*/ 22 w 30"/>
                <a:gd name="T17" fmla="*/ 32 h 66"/>
                <a:gd name="T18" fmla="*/ 30 w 30"/>
                <a:gd name="T19" fmla="*/ 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66">
                  <a:moveTo>
                    <a:pt x="30" y="5"/>
                  </a:moveTo>
                  <a:cubicBezTo>
                    <a:pt x="30" y="5"/>
                    <a:pt x="12" y="1"/>
                    <a:pt x="11" y="9"/>
                  </a:cubicBezTo>
                  <a:cubicBezTo>
                    <a:pt x="11" y="18"/>
                    <a:pt x="11" y="25"/>
                    <a:pt x="11" y="25"/>
                  </a:cubicBezTo>
                  <a:cubicBezTo>
                    <a:pt x="11" y="25"/>
                    <a:pt x="10" y="9"/>
                    <a:pt x="8" y="6"/>
                  </a:cubicBezTo>
                  <a:cubicBezTo>
                    <a:pt x="6" y="3"/>
                    <a:pt x="8" y="0"/>
                    <a:pt x="8" y="0"/>
                  </a:cubicBezTo>
                  <a:cubicBezTo>
                    <a:pt x="8" y="0"/>
                    <a:pt x="5" y="3"/>
                    <a:pt x="1" y="1"/>
                  </a:cubicBezTo>
                  <a:cubicBezTo>
                    <a:pt x="1" y="31"/>
                    <a:pt x="1" y="31"/>
                    <a:pt x="1" y="31"/>
                  </a:cubicBezTo>
                  <a:cubicBezTo>
                    <a:pt x="1" y="31"/>
                    <a:pt x="0" y="40"/>
                    <a:pt x="12" y="53"/>
                  </a:cubicBezTo>
                  <a:cubicBezTo>
                    <a:pt x="25" y="66"/>
                    <a:pt x="23" y="43"/>
                    <a:pt x="22" y="32"/>
                  </a:cubicBezTo>
                  <a:cubicBezTo>
                    <a:pt x="22" y="20"/>
                    <a:pt x="22" y="4"/>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1292225" y="1211263"/>
              <a:ext cx="58738" cy="93663"/>
            </a:xfrm>
            <a:custGeom>
              <a:avLst/>
              <a:gdLst>
                <a:gd name="T0" fmla="*/ 10 w 36"/>
                <a:gd name="T1" fmla="*/ 3 h 58"/>
                <a:gd name="T2" fmla="*/ 32 w 36"/>
                <a:gd name="T3" fmla="*/ 6 h 58"/>
                <a:gd name="T4" fmla="*/ 27 w 36"/>
                <a:gd name="T5" fmla="*/ 53 h 58"/>
                <a:gd name="T6" fmla="*/ 18 w 36"/>
                <a:gd name="T7" fmla="*/ 20 h 58"/>
                <a:gd name="T8" fmla="*/ 10 w 36"/>
                <a:gd name="T9" fmla="*/ 3 h 58"/>
              </a:gdLst>
              <a:ahLst/>
              <a:cxnLst>
                <a:cxn ang="0">
                  <a:pos x="T0" y="T1"/>
                </a:cxn>
                <a:cxn ang="0">
                  <a:pos x="T2" y="T3"/>
                </a:cxn>
                <a:cxn ang="0">
                  <a:pos x="T4" y="T5"/>
                </a:cxn>
                <a:cxn ang="0">
                  <a:pos x="T6" y="T7"/>
                </a:cxn>
                <a:cxn ang="0">
                  <a:pos x="T8" y="T9"/>
                </a:cxn>
              </a:cxnLst>
              <a:rect l="0" t="0" r="r" b="b"/>
              <a:pathLst>
                <a:path w="36" h="58">
                  <a:moveTo>
                    <a:pt x="10" y="3"/>
                  </a:moveTo>
                  <a:cubicBezTo>
                    <a:pt x="10" y="3"/>
                    <a:pt x="31" y="0"/>
                    <a:pt x="32" y="6"/>
                  </a:cubicBezTo>
                  <a:cubicBezTo>
                    <a:pt x="33" y="11"/>
                    <a:pt x="36" y="47"/>
                    <a:pt x="27" y="53"/>
                  </a:cubicBezTo>
                  <a:cubicBezTo>
                    <a:pt x="18" y="58"/>
                    <a:pt x="23" y="34"/>
                    <a:pt x="18" y="20"/>
                  </a:cubicBezTo>
                  <a:cubicBezTo>
                    <a:pt x="13" y="5"/>
                    <a:pt x="0" y="7"/>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p:nvSpPr>
          <p:spPr bwMode="auto">
            <a:xfrm>
              <a:off x="1211263" y="1287463"/>
              <a:ext cx="57150" cy="49213"/>
            </a:xfrm>
            <a:custGeom>
              <a:avLst/>
              <a:gdLst>
                <a:gd name="T0" fmla="*/ 8 w 35"/>
                <a:gd name="T1" fmla="*/ 0 h 30"/>
                <a:gd name="T2" fmla="*/ 23 w 35"/>
                <a:gd name="T3" fmla="*/ 15 h 30"/>
                <a:gd name="T4" fmla="*/ 21 w 35"/>
                <a:gd name="T5" fmla="*/ 27 h 30"/>
                <a:gd name="T6" fmla="*/ 11 w 35"/>
                <a:gd name="T7" fmla="*/ 28 h 30"/>
                <a:gd name="T8" fmla="*/ 9 w 35"/>
                <a:gd name="T9" fmla="*/ 24 h 30"/>
                <a:gd name="T10" fmla="*/ 8 w 35"/>
                <a:gd name="T11" fmla="*/ 0 h 30"/>
              </a:gdLst>
              <a:ahLst/>
              <a:cxnLst>
                <a:cxn ang="0">
                  <a:pos x="T0" y="T1"/>
                </a:cxn>
                <a:cxn ang="0">
                  <a:pos x="T2" y="T3"/>
                </a:cxn>
                <a:cxn ang="0">
                  <a:pos x="T4" y="T5"/>
                </a:cxn>
                <a:cxn ang="0">
                  <a:pos x="T6" y="T7"/>
                </a:cxn>
                <a:cxn ang="0">
                  <a:pos x="T8" y="T9"/>
                </a:cxn>
                <a:cxn ang="0">
                  <a:pos x="T10" y="T11"/>
                </a:cxn>
              </a:cxnLst>
              <a:rect l="0" t="0" r="r" b="b"/>
              <a:pathLst>
                <a:path w="35" h="30">
                  <a:moveTo>
                    <a:pt x="8" y="0"/>
                  </a:moveTo>
                  <a:cubicBezTo>
                    <a:pt x="8" y="0"/>
                    <a:pt x="11" y="8"/>
                    <a:pt x="23" y="15"/>
                  </a:cubicBezTo>
                  <a:cubicBezTo>
                    <a:pt x="35" y="22"/>
                    <a:pt x="30" y="28"/>
                    <a:pt x="21" y="27"/>
                  </a:cubicBezTo>
                  <a:cubicBezTo>
                    <a:pt x="13" y="25"/>
                    <a:pt x="10" y="27"/>
                    <a:pt x="11" y="28"/>
                  </a:cubicBezTo>
                  <a:cubicBezTo>
                    <a:pt x="13" y="30"/>
                    <a:pt x="0" y="27"/>
                    <a:pt x="9" y="24"/>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p:nvSpPr>
          <p:spPr bwMode="auto">
            <a:xfrm>
              <a:off x="1339850" y="1322388"/>
              <a:ext cx="23813" cy="15875"/>
            </a:xfrm>
            <a:custGeom>
              <a:avLst/>
              <a:gdLst>
                <a:gd name="T0" fmla="*/ 6 w 15"/>
                <a:gd name="T1" fmla="*/ 0 h 9"/>
                <a:gd name="T2" fmla="*/ 0 w 15"/>
                <a:gd name="T3" fmla="*/ 9 h 9"/>
                <a:gd name="T4" fmla="*/ 6 w 15"/>
                <a:gd name="T5" fmla="*/ 0 h 9"/>
              </a:gdLst>
              <a:ahLst/>
              <a:cxnLst>
                <a:cxn ang="0">
                  <a:pos x="T0" y="T1"/>
                </a:cxn>
                <a:cxn ang="0">
                  <a:pos x="T2" y="T3"/>
                </a:cxn>
                <a:cxn ang="0">
                  <a:pos x="T4" y="T5"/>
                </a:cxn>
              </a:cxnLst>
              <a:rect l="0" t="0" r="r" b="b"/>
              <a:pathLst>
                <a:path w="15" h="9">
                  <a:moveTo>
                    <a:pt x="6" y="0"/>
                  </a:moveTo>
                  <a:cubicBezTo>
                    <a:pt x="6" y="0"/>
                    <a:pt x="9" y="7"/>
                    <a:pt x="0" y="9"/>
                  </a:cubicBezTo>
                  <a:cubicBezTo>
                    <a:pt x="0" y="9"/>
                    <a:pt x="15" y="5"/>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1"/>
            <p:cNvSpPr>
              <a:spLocks/>
            </p:cNvSpPr>
            <p:nvPr/>
          </p:nvSpPr>
          <p:spPr bwMode="auto">
            <a:xfrm>
              <a:off x="1193800" y="1374775"/>
              <a:ext cx="176213" cy="14288"/>
            </a:xfrm>
            <a:custGeom>
              <a:avLst/>
              <a:gdLst>
                <a:gd name="T0" fmla="*/ 4 w 109"/>
                <a:gd name="T1" fmla="*/ 0 h 9"/>
                <a:gd name="T2" fmla="*/ 30 w 109"/>
                <a:gd name="T3" fmla="*/ 4 h 9"/>
                <a:gd name="T4" fmla="*/ 52 w 109"/>
                <a:gd name="T5" fmla="*/ 7 h 9"/>
                <a:gd name="T6" fmla="*/ 109 w 109"/>
                <a:gd name="T7" fmla="*/ 0 h 9"/>
                <a:gd name="T8" fmla="*/ 52 w 109"/>
                <a:gd name="T9" fmla="*/ 9 h 9"/>
                <a:gd name="T10" fmla="*/ 11 w 109"/>
                <a:gd name="T11" fmla="*/ 4 h 9"/>
                <a:gd name="T12" fmla="*/ 4 w 10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09" h="9">
                  <a:moveTo>
                    <a:pt x="4" y="0"/>
                  </a:moveTo>
                  <a:cubicBezTo>
                    <a:pt x="4" y="0"/>
                    <a:pt x="17" y="2"/>
                    <a:pt x="30" y="4"/>
                  </a:cubicBezTo>
                  <a:cubicBezTo>
                    <a:pt x="43" y="6"/>
                    <a:pt x="52" y="7"/>
                    <a:pt x="52" y="7"/>
                  </a:cubicBezTo>
                  <a:cubicBezTo>
                    <a:pt x="109" y="0"/>
                    <a:pt x="109" y="0"/>
                    <a:pt x="109" y="0"/>
                  </a:cubicBezTo>
                  <a:cubicBezTo>
                    <a:pt x="109" y="0"/>
                    <a:pt x="56" y="7"/>
                    <a:pt x="52" y="9"/>
                  </a:cubicBezTo>
                  <a:cubicBezTo>
                    <a:pt x="52" y="9"/>
                    <a:pt x="22" y="5"/>
                    <a:pt x="11" y="4"/>
                  </a:cubicBezTo>
                  <a:cubicBezTo>
                    <a:pt x="0" y="4"/>
                    <a:pt x="4" y="5"/>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a:off x="1193800" y="1330325"/>
              <a:ext cx="190500" cy="28575"/>
            </a:xfrm>
            <a:custGeom>
              <a:avLst/>
              <a:gdLst>
                <a:gd name="T0" fmla="*/ 0 w 118"/>
                <a:gd name="T1" fmla="*/ 5 h 17"/>
                <a:gd name="T2" fmla="*/ 19 w 118"/>
                <a:gd name="T3" fmla="*/ 11 h 17"/>
                <a:gd name="T4" fmla="*/ 47 w 118"/>
                <a:gd name="T5" fmla="*/ 15 h 17"/>
                <a:gd name="T6" fmla="*/ 52 w 118"/>
                <a:gd name="T7" fmla="*/ 15 h 17"/>
                <a:gd name="T8" fmla="*/ 83 w 118"/>
                <a:gd name="T9" fmla="*/ 8 h 17"/>
                <a:gd name="T10" fmla="*/ 114 w 118"/>
                <a:gd name="T11" fmla="*/ 9 h 17"/>
                <a:gd name="T12" fmla="*/ 118 w 118"/>
                <a:gd name="T13" fmla="*/ 4 h 17"/>
                <a:gd name="T14" fmla="*/ 108 w 118"/>
                <a:gd name="T15" fmla="*/ 2 h 17"/>
                <a:gd name="T16" fmla="*/ 85 w 118"/>
                <a:gd name="T17" fmla="*/ 6 h 17"/>
                <a:gd name="T18" fmla="*/ 74 w 118"/>
                <a:gd name="T19" fmla="*/ 7 h 17"/>
                <a:gd name="T20" fmla="*/ 58 w 118"/>
                <a:gd name="T21" fmla="*/ 10 h 17"/>
                <a:gd name="T22" fmla="*/ 24 w 118"/>
                <a:gd name="T23" fmla="*/ 8 h 17"/>
                <a:gd name="T24" fmla="*/ 0 w 118"/>
                <a:gd name="T2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7">
                  <a:moveTo>
                    <a:pt x="0" y="5"/>
                  </a:moveTo>
                  <a:cubicBezTo>
                    <a:pt x="0" y="5"/>
                    <a:pt x="8" y="10"/>
                    <a:pt x="19" y="11"/>
                  </a:cubicBezTo>
                  <a:cubicBezTo>
                    <a:pt x="31" y="12"/>
                    <a:pt x="47" y="15"/>
                    <a:pt x="47" y="15"/>
                  </a:cubicBezTo>
                  <a:cubicBezTo>
                    <a:pt x="47" y="15"/>
                    <a:pt x="48" y="17"/>
                    <a:pt x="52" y="15"/>
                  </a:cubicBezTo>
                  <a:cubicBezTo>
                    <a:pt x="56" y="12"/>
                    <a:pt x="75" y="8"/>
                    <a:pt x="83" y="8"/>
                  </a:cubicBezTo>
                  <a:cubicBezTo>
                    <a:pt x="90" y="8"/>
                    <a:pt x="114" y="5"/>
                    <a:pt x="114" y="9"/>
                  </a:cubicBezTo>
                  <a:cubicBezTo>
                    <a:pt x="118" y="4"/>
                    <a:pt x="118" y="4"/>
                    <a:pt x="118" y="4"/>
                  </a:cubicBezTo>
                  <a:cubicBezTo>
                    <a:pt x="118" y="4"/>
                    <a:pt x="118" y="0"/>
                    <a:pt x="108" y="2"/>
                  </a:cubicBezTo>
                  <a:cubicBezTo>
                    <a:pt x="99" y="4"/>
                    <a:pt x="97" y="5"/>
                    <a:pt x="85" y="6"/>
                  </a:cubicBezTo>
                  <a:cubicBezTo>
                    <a:pt x="74" y="7"/>
                    <a:pt x="74" y="7"/>
                    <a:pt x="74" y="7"/>
                  </a:cubicBezTo>
                  <a:cubicBezTo>
                    <a:pt x="74" y="7"/>
                    <a:pt x="65" y="10"/>
                    <a:pt x="58" y="10"/>
                  </a:cubicBezTo>
                  <a:cubicBezTo>
                    <a:pt x="50" y="10"/>
                    <a:pt x="34" y="12"/>
                    <a:pt x="24" y="8"/>
                  </a:cubicBezTo>
                  <a:cubicBezTo>
                    <a:pt x="14" y="5"/>
                    <a:pt x="4" y="2"/>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a:off x="1317625" y="1122363"/>
              <a:ext cx="52388" cy="90488"/>
            </a:xfrm>
            <a:custGeom>
              <a:avLst/>
              <a:gdLst>
                <a:gd name="T0" fmla="*/ 12 w 32"/>
                <a:gd name="T1" fmla="*/ 0 h 57"/>
                <a:gd name="T2" fmla="*/ 25 w 32"/>
                <a:gd name="T3" fmla="*/ 5 h 57"/>
                <a:gd name="T4" fmla="*/ 28 w 32"/>
                <a:gd name="T5" fmla="*/ 13 h 57"/>
                <a:gd name="T6" fmla="*/ 8 w 32"/>
                <a:gd name="T7" fmla="*/ 56 h 57"/>
                <a:gd name="T8" fmla="*/ 7 w 32"/>
                <a:gd name="T9" fmla="*/ 41 h 57"/>
                <a:gd name="T10" fmla="*/ 19 w 32"/>
                <a:gd name="T11" fmla="*/ 11 h 57"/>
                <a:gd name="T12" fmla="*/ 12 w 32"/>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32" h="57">
                  <a:moveTo>
                    <a:pt x="12" y="0"/>
                  </a:moveTo>
                  <a:cubicBezTo>
                    <a:pt x="12" y="0"/>
                    <a:pt x="23" y="6"/>
                    <a:pt x="25" y="5"/>
                  </a:cubicBezTo>
                  <a:cubicBezTo>
                    <a:pt x="27" y="3"/>
                    <a:pt x="28" y="6"/>
                    <a:pt x="28" y="13"/>
                  </a:cubicBezTo>
                  <a:cubicBezTo>
                    <a:pt x="27" y="19"/>
                    <a:pt x="32" y="57"/>
                    <a:pt x="8" y="56"/>
                  </a:cubicBezTo>
                  <a:cubicBezTo>
                    <a:pt x="8" y="56"/>
                    <a:pt x="0" y="54"/>
                    <a:pt x="7" y="41"/>
                  </a:cubicBezTo>
                  <a:cubicBezTo>
                    <a:pt x="15" y="27"/>
                    <a:pt x="24" y="22"/>
                    <a:pt x="19" y="11"/>
                  </a:cubicBezTo>
                  <a:cubicBezTo>
                    <a:pt x="15" y="0"/>
                    <a:pt x="10" y="5"/>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p:cNvSpPr>
            <p:nvPr/>
          </p:nvSpPr>
          <p:spPr bwMode="auto">
            <a:xfrm>
              <a:off x="1273175" y="1042988"/>
              <a:ext cx="82550" cy="42863"/>
            </a:xfrm>
            <a:custGeom>
              <a:avLst/>
              <a:gdLst>
                <a:gd name="T0" fmla="*/ 51 w 51"/>
                <a:gd name="T1" fmla="*/ 27 h 27"/>
                <a:gd name="T2" fmla="*/ 0 w 51"/>
                <a:gd name="T3" fmla="*/ 3 h 27"/>
                <a:gd name="T4" fmla="*/ 51 w 51"/>
                <a:gd name="T5" fmla="*/ 27 h 27"/>
              </a:gdLst>
              <a:ahLst/>
              <a:cxnLst>
                <a:cxn ang="0">
                  <a:pos x="T0" y="T1"/>
                </a:cxn>
                <a:cxn ang="0">
                  <a:pos x="T2" y="T3"/>
                </a:cxn>
                <a:cxn ang="0">
                  <a:pos x="T4" y="T5"/>
                </a:cxn>
              </a:cxnLst>
              <a:rect l="0" t="0" r="r" b="b"/>
              <a:pathLst>
                <a:path w="51" h="27">
                  <a:moveTo>
                    <a:pt x="51" y="27"/>
                  </a:moveTo>
                  <a:cubicBezTo>
                    <a:pt x="51" y="27"/>
                    <a:pt x="40" y="5"/>
                    <a:pt x="0" y="3"/>
                  </a:cubicBezTo>
                  <a:cubicBezTo>
                    <a:pt x="0" y="3"/>
                    <a:pt x="41" y="0"/>
                    <a:pt x="5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a:off x="1354138" y="1077913"/>
              <a:ext cx="28575" cy="55563"/>
            </a:xfrm>
            <a:custGeom>
              <a:avLst/>
              <a:gdLst>
                <a:gd name="T0" fmla="*/ 16 w 18"/>
                <a:gd name="T1" fmla="*/ 4 h 34"/>
                <a:gd name="T2" fmla="*/ 18 w 18"/>
                <a:gd name="T3" fmla="*/ 28 h 34"/>
                <a:gd name="T4" fmla="*/ 9 w 18"/>
                <a:gd name="T5" fmla="*/ 34 h 34"/>
                <a:gd name="T6" fmla="*/ 3 w 18"/>
                <a:gd name="T7" fmla="*/ 32 h 34"/>
                <a:gd name="T8" fmla="*/ 5 w 18"/>
                <a:gd name="T9" fmla="*/ 24 h 34"/>
                <a:gd name="T10" fmla="*/ 5 w 18"/>
                <a:gd name="T11" fmla="*/ 8 h 34"/>
                <a:gd name="T12" fmla="*/ 16 w 18"/>
                <a:gd name="T13" fmla="*/ 4 h 34"/>
              </a:gdLst>
              <a:ahLst/>
              <a:cxnLst>
                <a:cxn ang="0">
                  <a:pos x="T0" y="T1"/>
                </a:cxn>
                <a:cxn ang="0">
                  <a:pos x="T2" y="T3"/>
                </a:cxn>
                <a:cxn ang="0">
                  <a:pos x="T4" y="T5"/>
                </a:cxn>
                <a:cxn ang="0">
                  <a:pos x="T6" y="T7"/>
                </a:cxn>
                <a:cxn ang="0">
                  <a:pos x="T8" y="T9"/>
                </a:cxn>
                <a:cxn ang="0">
                  <a:pos x="T10" y="T11"/>
                </a:cxn>
                <a:cxn ang="0">
                  <a:pos x="T12" y="T13"/>
                </a:cxn>
              </a:cxnLst>
              <a:rect l="0" t="0" r="r" b="b"/>
              <a:pathLst>
                <a:path w="18" h="34">
                  <a:moveTo>
                    <a:pt x="16" y="4"/>
                  </a:moveTo>
                  <a:cubicBezTo>
                    <a:pt x="18" y="28"/>
                    <a:pt x="18" y="28"/>
                    <a:pt x="18" y="28"/>
                  </a:cubicBezTo>
                  <a:cubicBezTo>
                    <a:pt x="18" y="28"/>
                    <a:pt x="10" y="14"/>
                    <a:pt x="9" y="34"/>
                  </a:cubicBezTo>
                  <a:cubicBezTo>
                    <a:pt x="9" y="34"/>
                    <a:pt x="6" y="31"/>
                    <a:pt x="3" y="32"/>
                  </a:cubicBezTo>
                  <a:cubicBezTo>
                    <a:pt x="0" y="33"/>
                    <a:pt x="5" y="31"/>
                    <a:pt x="5" y="24"/>
                  </a:cubicBezTo>
                  <a:cubicBezTo>
                    <a:pt x="5" y="16"/>
                    <a:pt x="6" y="14"/>
                    <a:pt x="5" y="8"/>
                  </a:cubicBezTo>
                  <a:cubicBezTo>
                    <a:pt x="4" y="2"/>
                    <a:pt x="8" y="0"/>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a:off x="1377950" y="1054100"/>
              <a:ext cx="215900" cy="120650"/>
            </a:xfrm>
            <a:custGeom>
              <a:avLst/>
              <a:gdLst>
                <a:gd name="T0" fmla="*/ 7 w 134"/>
                <a:gd name="T1" fmla="*/ 25 h 75"/>
                <a:gd name="T2" fmla="*/ 5 w 134"/>
                <a:gd name="T3" fmla="*/ 75 h 75"/>
                <a:gd name="T4" fmla="*/ 2 w 134"/>
                <a:gd name="T5" fmla="*/ 21 h 75"/>
                <a:gd name="T6" fmla="*/ 7 w 134"/>
                <a:gd name="T7" fmla="*/ 19 h 75"/>
                <a:gd name="T8" fmla="*/ 114 w 134"/>
                <a:gd name="T9" fmla="*/ 3 h 75"/>
                <a:gd name="T10" fmla="*/ 130 w 134"/>
                <a:gd name="T11" fmla="*/ 8 h 75"/>
                <a:gd name="T12" fmla="*/ 113 w 134"/>
                <a:gd name="T13" fmla="*/ 7 h 75"/>
                <a:gd name="T14" fmla="*/ 15 w 134"/>
                <a:gd name="T15" fmla="*/ 21 h 75"/>
                <a:gd name="T16" fmla="*/ 7 w 134"/>
                <a:gd name="T17" fmla="*/ 2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75">
                  <a:moveTo>
                    <a:pt x="7" y="25"/>
                  </a:moveTo>
                  <a:cubicBezTo>
                    <a:pt x="7" y="25"/>
                    <a:pt x="11" y="60"/>
                    <a:pt x="5" y="75"/>
                  </a:cubicBezTo>
                  <a:cubicBezTo>
                    <a:pt x="5" y="75"/>
                    <a:pt x="8" y="48"/>
                    <a:pt x="2" y="21"/>
                  </a:cubicBezTo>
                  <a:cubicBezTo>
                    <a:pt x="2" y="21"/>
                    <a:pt x="0" y="20"/>
                    <a:pt x="7" y="19"/>
                  </a:cubicBezTo>
                  <a:cubicBezTo>
                    <a:pt x="14" y="18"/>
                    <a:pt x="114" y="3"/>
                    <a:pt x="114" y="3"/>
                  </a:cubicBezTo>
                  <a:cubicBezTo>
                    <a:pt x="114" y="3"/>
                    <a:pt x="126" y="0"/>
                    <a:pt x="130" y="8"/>
                  </a:cubicBezTo>
                  <a:cubicBezTo>
                    <a:pt x="134" y="15"/>
                    <a:pt x="126" y="5"/>
                    <a:pt x="113" y="7"/>
                  </a:cubicBezTo>
                  <a:cubicBezTo>
                    <a:pt x="100" y="8"/>
                    <a:pt x="15" y="21"/>
                    <a:pt x="15" y="21"/>
                  </a:cubicBezTo>
                  <a:cubicBezTo>
                    <a:pt x="15" y="21"/>
                    <a:pt x="7" y="22"/>
                    <a:pt x="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p:nvSpPr>
          <p:spPr bwMode="auto">
            <a:xfrm>
              <a:off x="1393825" y="1095375"/>
              <a:ext cx="190500" cy="42863"/>
            </a:xfrm>
            <a:custGeom>
              <a:avLst/>
              <a:gdLst>
                <a:gd name="T0" fmla="*/ 4 w 118"/>
                <a:gd name="T1" fmla="*/ 10 h 26"/>
                <a:gd name="T2" fmla="*/ 1 w 118"/>
                <a:gd name="T3" fmla="*/ 15 h 26"/>
                <a:gd name="T4" fmla="*/ 5 w 118"/>
                <a:gd name="T5" fmla="*/ 26 h 26"/>
                <a:gd name="T6" fmla="*/ 97 w 118"/>
                <a:gd name="T7" fmla="*/ 22 h 26"/>
                <a:gd name="T8" fmla="*/ 115 w 118"/>
                <a:gd name="T9" fmla="*/ 15 h 26"/>
                <a:gd name="T10" fmla="*/ 104 w 118"/>
                <a:gd name="T11" fmla="*/ 0 h 26"/>
                <a:gd name="T12" fmla="*/ 4 w 118"/>
                <a:gd name="T13" fmla="*/ 10 h 26"/>
              </a:gdLst>
              <a:ahLst/>
              <a:cxnLst>
                <a:cxn ang="0">
                  <a:pos x="T0" y="T1"/>
                </a:cxn>
                <a:cxn ang="0">
                  <a:pos x="T2" y="T3"/>
                </a:cxn>
                <a:cxn ang="0">
                  <a:pos x="T4" y="T5"/>
                </a:cxn>
                <a:cxn ang="0">
                  <a:pos x="T6" y="T7"/>
                </a:cxn>
                <a:cxn ang="0">
                  <a:pos x="T8" y="T9"/>
                </a:cxn>
                <a:cxn ang="0">
                  <a:pos x="T10" y="T11"/>
                </a:cxn>
                <a:cxn ang="0">
                  <a:pos x="T12" y="T13"/>
                </a:cxn>
              </a:cxnLst>
              <a:rect l="0" t="0" r="r" b="b"/>
              <a:pathLst>
                <a:path w="118" h="26">
                  <a:moveTo>
                    <a:pt x="4" y="10"/>
                  </a:moveTo>
                  <a:cubicBezTo>
                    <a:pt x="4" y="10"/>
                    <a:pt x="1" y="8"/>
                    <a:pt x="1" y="15"/>
                  </a:cubicBezTo>
                  <a:cubicBezTo>
                    <a:pt x="0" y="22"/>
                    <a:pt x="0" y="26"/>
                    <a:pt x="5" y="26"/>
                  </a:cubicBezTo>
                  <a:cubicBezTo>
                    <a:pt x="11" y="26"/>
                    <a:pt x="86" y="22"/>
                    <a:pt x="97" y="22"/>
                  </a:cubicBezTo>
                  <a:cubicBezTo>
                    <a:pt x="107" y="22"/>
                    <a:pt x="115" y="22"/>
                    <a:pt x="115" y="15"/>
                  </a:cubicBezTo>
                  <a:cubicBezTo>
                    <a:pt x="115" y="7"/>
                    <a:pt x="118" y="0"/>
                    <a:pt x="104" y="0"/>
                  </a:cubicBezTo>
                  <a:cubicBezTo>
                    <a:pt x="90" y="1"/>
                    <a:pt x="4"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p:cNvSpPr>
            <p:nvPr/>
          </p:nvSpPr>
          <p:spPr bwMode="auto">
            <a:xfrm>
              <a:off x="1384300" y="1135063"/>
              <a:ext cx="214313" cy="58738"/>
            </a:xfrm>
            <a:custGeom>
              <a:avLst/>
              <a:gdLst>
                <a:gd name="T0" fmla="*/ 0 w 133"/>
                <a:gd name="T1" fmla="*/ 30 h 37"/>
                <a:gd name="T2" fmla="*/ 32 w 133"/>
                <a:gd name="T3" fmla="*/ 14 h 37"/>
                <a:gd name="T4" fmla="*/ 117 w 133"/>
                <a:gd name="T5" fmla="*/ 10 h 37"/>
                <a:gd name="T6" fmla="*/ 121 w 133"/>
                <a:gd name="T7" fmla="*/ 35 h 37"/>
                <a:gd name="T8" fmla="*/ 0 w 133"/>
                <a:gd name="T9" fmla="*/ 30 h 37"/>
              </a:gdLst>
              <a:ahLst/>
              <a:cxnLst>
                <a:cxn ang="0">
                  <a:pos x="T0" y="T1"/>
                </a:cxn>
                <a:cxn ang="0">
                  <a:pos x="T2" y="T3"/>
                </a:cxn>
                <a:cxn ang="0">
                  <a:pos x="T4" y="T5"/>
                </a:cxn>
                <a:cxn ang="0">
                  <a:pos x="T6" y="T7"/>
                </a:cxn>
                <a:cxn ang="0">
                  <a:pos x="T8" y="T9"/>
                </a:cxn>
              </a:cxnLst>
              <a:rect l="0" t="0" r="r" b="b"/>
              <a:pathLst>
                <a:path w="133" h="37">
                  <a:moveTo>
                    <a:pt x="0" y="30"/>
                  </a:moveTo>
                  <a:cubicBezTo>
                    <a:pt x="0" y="30"/>
                    <a:pt x="14" y="21"/>
                    <a:pt x="32" y="14"/>
                  </a:cubicBezTo>
                  <a:cubicBezTo>
                    <a:pt x="51" y="6"/>
                    <a:pt x="101" y="0"/>
                    <a:pt x="117" y="10"/>
                  </a:cubicBezTo>
                  <a:cubicBezTo>
                    <a:pt x="133" y="20"/>
                    <a:pt x="131" y="33"/>
                    <a:pt x="121" y="35"/>
                  </a:cubicBezTo>
                  <a:cubicBezTo>
                    <a:pt x="112" y="37"/>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a:off x="1177925" y="1404938"/>
              <a:ext cx="185738" cy="34925"/>
            </a:xfrm>
            <a:custGeom>
              <a:avLst/>
              <a:gdLst>
                <a:gd name="T0" fmla="*/ 11 w 115"/>
                <a:gd name="T1" fmla="*/ 4 h 22"/>
                <a:gd name="T2" fmla="*/ 115 w 115"/>
                <a:gd name="T3" fmla="*/ 5 h 22"/>
                <a:gd name="T4" fmla="*/ 15 w 115"/>
                <a:gd name="T5" fmla="*/ 7 h 22"/>
                <a:gd name="T6" fmla="*/ 35 w 115"/>
                <a:gd name="T7" fmla="*/ 15 h 22"/>
                <a:gd name="T8" fmla="*/ 5 w 115"/>
                <a:gd name="T9" fmla="*/ 8 h 22"/>
                <a:gd name="T10" fmla="*/ 11 w 115"/>
                <a:gd name="T11" fmla="*/ 4 h 22"/>
              </a:gdLst>
              <a:ahLst/>
              <a:cxnLst>
                <a:cxn ang="0">
                  <a:pos x="T0" y="T1"/>
                </a:cxn>
                <a:cxn ang="0">
                  <a:pos x="T2" y="T3"/>
                </a:cxn>
                <a:cxn ang="0">
                  <a:pos x="T4" y="T5"/>
                </a:cxn>
                <a:cxn ang="0">
                  <a:pos x="T6" y="T7"/>
                </a:cxn>
                <a:cxn ang="0">
                  <a:pos x="T8" y="T9"/>
                </a:cxn>
                <a:cxn ang="0">
                  <a:pos x="T10" y="T11"/>
                </a:cxn>
              </a:cxnLst>
              <a:rect l="0" t="0" r="r" b="b"/>
              <a:pathLst>
                <a:path w="115" h="22">
                  <a:moveTo>
                    <a:pt x="11" y="4"/>
                  </a:moveTo>
                  <a:cubicBezTo>
                    <a:pt x="11" y="4"/>
                    <a:pt x="41" y="20"/>
                    <a:pt x="115" y="5"/>
                  </a:cubicBezTo>
                  <a:cubicBezTo>
                    <a:pt x="115" y="5"/>
                    <a:pt x="62" y="22"/>
                    <a:pt x="15" y="7"/>
                  </a:cubicBezTo>
                  <a:cubicBezTo>
                    <a:pt x="15" y="7"/>
                    <a:pt x="11" y="13"/>
                    <a:pt x="35" y="15"/>
                  </a:cubicBezTo>
                  <a:cubicBezTo>
                    <a:pt x="35" y="15"/>
                    <a:pt x="9" y="16"/>
                    <a:pt x="5" y="8"/>
                  </a:cubicBezTo>
                  <a:cubicBezTo>
                    <a:pt x="0" y="0"/>
                    <a:pt x="11" y="2"/>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a:off x="1358900" y="1403350"/>
              <a:ext cx="49213" cy="26988"/>
            </a:xfrm>
            <a:custGeom>
              <a:avLst/>
              <a:gdLst>
                <a:gd name="T0" fmla="*/ 10 w 31"/>
                <a:gd name="T1" fmla="*/ 0 h 17"/>
                <a:gd name="T2" fmla="*/ 0 w 31"/>
                <a:gd name="T3" fmla="*/ 17 h 17"/>
                <a:gd name="T4" fmla="*/ 24 w 31"/>
                <a:gd name="T5" fmla="*/ 7 h 17"/>
                <a:gd name="T6" fmla="*/ 10 w 31"/>
                <a:gd name="T7" fmla="*/ 0 h 17"/>
              </a:gdLst>
              <a:ahLst/>
              <a:cxnLst>
                <a:cxn ang="0">
                  <a:pos x="T0" y="T1"/>
                </a:cxn>
                <a:cxn ang="0">
                  <a:pos x="T2" y="T3"/>
                </a:cxn>
                <a:cxn ang="0">
                  <a:pos x="T4" y="T5"/>
                </a:cxn>
                <a:cxn ang="0">
                  <a:pos x="T6" y="T7"/>
                </a:cxn>
              </a:cxnLst>
              <a:rect l="0" t="0" r="r" b="b"/>
              <a:pathLst>
                <a:path w="31" h="17">
                  <a:moveTo>
                    <a:pt x="10" y="0"/>
                  </a:moveTo>
                  <a:cubicBezTo>
                    <a:pt x="10" y="0"/>
                    <a:pt x="31" y="10"/>
                    <a:pt x="0" y="17"/>
                  </a:cubicBezTo>
                  <a:cubicBezTo>
                    <a:pt x="0" y="17"/>
                    <a:pt x="23" y="13"/>
                    <a:pt x="24" y="7"/>
                  </a:cubicBezTo>
                  <a:cubicBezTo>
                    <a:pt x="25" y="1"/>
                    <a:pt x="10"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1"/>
            <p:cNvSpPr>
              <a:spLocks/>
            </p:cNvSpPr>
            <p:nvPr/>
          </p:nvSpPr>
          <p:spPr bwMode="auto">
            <a:xfrm>
              <a:off x="1169988" y="1398588"/>
              <a:ext cx="38100" cy="31750"/>
            </a:xfrm>
            <a:custGeom>
              <a:avLst/>
              <a:gdLst>
                <a:gd name="T0" fmla="*/ 4 w 24"/>
                <a:gd name="T1" fmla="*/ 7 h 20"/>
                <a:gd name="T2" fmla="*/ 24 w 24"/>
                <a:gd name="T3" fmla="*/ 20 h 20"/>
                <a:gd name="T4" fmla="*/ 9 w 24"/>
                <a:gd name="T5" fmla="*/ 7 h 20"/>
                <a:gd name="T6" fmla="*/ 20 w 24"/>
                <a:gd name="T7" fmla="*/ 4 h 20"/>
                <a:gd name="T8" fmla="*/ 20 w 24"/>
                <a:gd name="T9" fmla="*/ 0 h 20"/>
                <a:gd name="T10" fmla="*/ 4 w 24"/>
                <a:gd name="T11" fmla="*/ 7 h 20"/>
              </a:gdLst>
              <a:ahLst/>
              <a:cxnLst>
                <a:cxn ang="0">
                  <a:pos x="T0" y="T1"/>
                </a:cxn>
                <a:cxn ang="0">
                  <a:pos x="T2" y="T3"/>
                </a:cxn>
                <a:cxn ang="0">
                  <a:pos x="T4" y="T5"/>
                </a:cxn>
                <a:cxn ang="0">
                  <a:pos x="T6" y="T7"/>
                </a:cxn>
                <a:cxn ang="0">
                  <a:pos x="T8" y="T9"/>
                </a:cxn>
                <a:cxn ang="0">
                  <a:pos x="T10" y="T11"/>
                </a:cxn>
              </a:cxnLst>
              <a:rect l="0" t="0" r="r" b="b"/>
              <a:pathLst>
                <a:path w="24" h="20">
                  <a:moveTo>
                    <a:pt x="4" y="7"/>
                  </a:moveTo>
                  <a:cubicBezTo>
                    <a:pt x="4" y="7"/>
                    <a:pt x="0" y="17"/>
                    <a:pt x="24" y="20"/>
                  </a:cubicBezTo>
                  <a:cubicBezTo>
                    <a:pt x="24" y="20"/>
                    <a:pt x="8" y="17"/>
                    <a:pt x="9" y="7"/>
                  </a:cubicBezTo>
                  <a:cubicBezTo>
                    <a:pt x="9" y="7"/>
                    <a:pt x="16" y="3"/>
                    <a:pt x="20" y="4"/>
                  </a:cubicBezTo>
                  <a:cubicBezTo>
                    <a:pt x="20" y="0"/>
                    <a:pt x="20" y="0"/>
                    <a:pt x="20" y="0"/>
                  </a:cubicBezTo>
                  <a:cubicBezTo>
                    <a:pt x="20" y="0"/>
                    <a:pt x="12" y="1"/>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p:cNvSpPr>
            <p:nvPr/>
          </p:nvSpPr>
          <p:spPr bwMode="auto">
            <a:xfrm>
              <a:off x="1171575" y="1417638"/>
              <a:ext cx="96838" cy="155575"/>
            </a:xfrm>
            <a:custGeom>
              <a:avLst/>
              <a:gdLst>
                <a:gd name="T0" fmla="*/ 5 w 60"/>
                <a:gd name="T1" fmla="*/ 3 h 96"/>
                <a:gd name="T2" fmla="*/ 2 w 60"/>
                <a:gd name="T3" fmla="*/ 3 h 96"/>
                <a:gd name="T4" fmla="*/ 3 w 60"/>
                <a:gd name="T5" fmla="*/ 35 h 96"/>
                <a:gd name="T6" fmla="*/ 3 w 60"/>
                <a:gd name="T7" fmla="*/ 85 h 96"/>
                <a:gd name="T8" fmla="*/ 33 w 60"/>
                <a:gd name="T9" fmla="*/ 89 h 96"/>
                <a:gd name="T10" fmla="*/ 40 w 60"/>
                <a:gd name="T11" fmla="*/ 63 h 96"/>
                <a:gd name="T12" fmla="*/ 45 w 60"/>
                <a:gd name="T13" fmla="*/ 43 h 96"/>
                <a:gd name="T14" fmla="*/ 52 w 60"/>
                <a:gd name="T15" fmla="*/ 23 h 96"/>
                <a:gd name="T16" fmla="*/ 51 w 60"/>
                <a:gd name="T17" fmla="*/ 15 h 96"/>
                <a:gd name="T18" fmla="*/ 5 w 60"/>
                <a:gd name="T19"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96">
                  <a:moveTo>
                    <a:pt x="5" y="3"/>
                  </a:moveTo>
                  <a:cubicBezTo>
                    <a:pt x="5" y="3"/>
                    <a:pt x="2" y="0"/>
                    <a:pt x="2" y="3"/>
                  </a:cubicBezTo>
                  <a:cubicBezTo>
                    <a:pt x="2" y="7"/>
                    <a:pt x="5" y="12"/>
                    <a:pt x="3" y="35"/>
                  </a:cubicBezTo>
                  <a:cubicBezTo>
                    <a:pt x="2" y="58"/>
                    <a:pt x="0" y="82"/>
                    <a:pt x="3" y="85"/>
                  </a:cubicBezTo>
                  <a:cubicBezTo>
                    <a:pt x="6" y="89"/>
                    <a:pt x="29" y="96"/>
                    <a:pt x="33" y="89"/>
                  </a:cubicBezTo>
                  <a:cubicBezTo>
                    <a:pt x="37" y="82"/>
                    <a:pt x="34" y="74"/>
                    <a:pt x="40" y="63"/>
                  </a:cubicBezTo>
                  <a:cubicBezTo>
                    <a:pt x="45" y="51"/>
                    <a:pt x="30" y="57"/>
                    <a:pt x="45" y="43"/>
                  </a:cubicBezTo>
                  <a:cubicBezTo>
                    <a:pt x="60" y="29"/>
                    <a:pt x="44" y="36"/>
                    <a:pt x="52" y="23"/>
                  </a:cubicBezTo>
                  <a:cubicBezTo>
                    <a:pt x="60" y="10"/>
                    <a:pt x="57" y="15"/>
                    <a:pt x="51" y="15"/>
                  </a:cubicBezTo>
                  <a:cubicBezTo>
                    <a:pt x="44" y="15"/>
                    <a:pt x="22" y="1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3"/>
            <p:cNvSpPr>
              <a:spLocks/>
            </p:cNvSpPr>
            <p:nvPr/>
          </p:nvSpPr>
          <p:spPr bwMode="auto">
            <a:xfrm>
              <a:off x="1301750" y="1420813"/>
              <a:ext cx="98425" cy="127000"/>
            </a:xfrm>
            <a:custGeom>
              <a:avLst/>
              <a:gdLst>
                <a:gd name="T0" fmla="*/ 7 w 61"/>
                <a:gd name="T1" fmla="*/ 13 h 79"/>
                <a:gd name="T2" fmla="*/ 60 w 61"/>
                <a:gd name="T3" fmla="*/ 0 h 79"/>
                <a:gd name="T4" fmla="*/ 61 w 61"/>
                <a:gd name="T5" fmla="*/ 78 h 79"/>
                <a:gd name="T6" fmla="*/ 47 w 61"/>
                <a:gd name="T7" fmla="*/ 61 h 79"/>
                <a:gd name="T8" fmla="*/ 27 w 61"/>
                <a:gd name="T9" fmla="*/ 31 h 79"/>
                <a:gd name="T10" fmla="*/ 7 w 61"/>
                <a:gd name="T11" fmla="*/ 13 h 79"/>
              </a:gdLst>
              <a:ahLst/>
              <a:cxnLst>
                <a:cxn ang="0">
                  <a:pos x="T0" y="T1"/>
                </a:cxn>
                <a:cxn ang="0">
                  <a:pos x="T2" y="T3"/>
                </a:cxn>
                <a:cxn ang="0">
                  <a:pos x="T4" y="T5"/>
                </a:cxn>
                <a:cxn ang="0">
                  <a:pos x="T6" y="T7"/>
                </a:cxn>
                <a:cxn ang="0">
                  <a:pos x="T8" y="T9"/>
                </a:cxn>
                <a:cxn ang="0">
                  <a:pos x="T10" y="T11"/>
                </a:cxn>
              </a:cxnLst>
              <a:rect l="0" t="0" r="r" b="b"/>
              <a:pathLst>
                <a:path w="61" h="79">
                  <a:moveTo>
                    <a:pt x="7" y="13"/>
                  </a:moveTo>
                  <a:cubicBezTo>
                    <a:pt x="7" y="13"/>
                    <a:pt x="49" y="15"/>
                    <a:pt x="60" y="0"/>
                  </a:cubicBezTo>
                  <a:cubicBezTo>
                    <a:pt x="61" y="78"/>
                    <a:pt x="61" y="78"/>
                    <a:pt x="61" y="78"/>
                  </a:cubicBezTo>
                  <a:cubicBezTo>
                    <a:pt x="61" y="78"/>
                    <a:pt x="52" y="79"/>
                    <a:pt x="47" y="61"/>
                  </a:cubicBezTo>
                  <a:cubicBezTo>
                    <a:pt x="42" y="44"/>
                    <a:pt x="41" y="33"/>
                    <a:pt x="27" y="31"/>
                  </a:cubicBezTo>
                  <a:cubicBezTo>
                    <a:pt x="13" y="29"/>
                    <a:pt x="0" y="19"/>
                    <a:pt x="7"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p:cNvSpPr>
            <p:nvPr/>
          </p:nvSpPr>
          <p:spPr bwMode="auto">
            <a:xfrm>
              <a:off x="1373188" y="1719263"/>
              <a:ext cx="133350" cy="374650"/>
            </a:xfrm>
            <a:custGeom>
              <a:avLst/>
              <a:gdLst>
                <a:gd name="T0" fmla="*/ 69 w 83"/>
                <a:gd name="T1" fmla="*/ 0 h 233"/>
                <a:gd name="T2" fmla="*/ 42 w 83"/>
                <a:gd name="T3" fmla="*/ 15 h 233"/>
                <a:gd name="T4" fmla="*/ 12 w 83"/>
                <a:gd name="T5" fmla="*/ 64 h 233"/>
                <a:gd name="T6" fmla="*/ 38 w 83"/>
                <a:gd name="T7" fmla="*/ 122 h 233"/>
                <a:gd name="T8" fmla="*/ 34 w 83"/>
                <a:gd name="T9" fmla="*/ 197 h 233"/>
                <a:gd name="T10" fmla="*/ 81 w 83"/>
                <a:gd name="T11" fmla="*/ 69 h 233"/>
                <a:gd name="T12" fmla="*/ 69 w 83"/>
                <a:gd name="T13" fmla="*/ 0 h 233"/>
              </a:gdLst>
              <a:ahLst/>
              <a:cxnLst>
                <a:cxn ang="0">
                  <a:pos x="T0" y="T1"/>
                </a:cxn>
                <a:cxn ang="0">
                  <a:pos x="T2" y="T3"/>
                </a:cxn>
                <a:cxn ang="0">
                  <a:pos x="T4" y="T5"/>
                </a:cxn>
                <a:cxn ang="0">
                  <a:pos x="T6" y="T7"/>
                </a:cxn>
                <a:cxn ang="0">
                  <a:pos x="T8" y="T9"/>
                </a:cxn>
                <a:cxn ang="0">
                  <a:pos x="T10" y="T11"/>
                </a:cxn>
                <a:cxn ang="0">
                  <a:pos x="T12" y="T13"/>
                </a:cxn>
              </a:cxnLst>
              <a:rect l="0" t="0" r="r" b="b"/>
              <a:pathLst>
                <a:path w="83" h="233">
                  <a:moveTo>
                    <a:pt x="69" y="0"/>
                  </a:moveTo>
                  <a:cubicBezTo>
                    <a:pt x="69" y="0"/>
                    <a:pt x="70" y="11"/>
                    <a:pt x="42" y="15"/>
                  </a:cubicBezTo>
                  <a:cubicBezTo>
                    <a:pt x="13" y="19"/>
                    <a:pt x="11" y="36"/>
                    <a:pt x="12" y="64"/>
                  </a:cubicBezTo>
                  <a:cubicBezTo>
                    <a:pt x="14" y="93"/>
                    <a:pt x="43" y="88"/>
                    <a:pt x="38" y="122"/>
                  </a:cubicBezTo>
                  <a:cubicBezTo>
                    <a:pt x="33" y="157"/>
                    <a:pt x="0" y="160"/>
                    <a:pt x="34" y="197"/>
                  </a:cubicBezTo>
                  <a:cubicBezTo>
                    <a:pt x="68" y="233"/>
                    <a:pt x="78" y="69"/>
                    <a:pt x="81" y="69"/>
                  </a:cubicBezTo>
                  <a:cubicBezTo>
                    <a:pt x="83" y="69"/>
                    <a:pt x="75" y="83"/>
                    <a:pt x="6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Freeform 14"/>
          <p:cNvSpPr>
            <a:spLocks noChangeAspect="1"/>
          </p:cNvSpPr>
          <p:nvPr/>
        </p:nvSpPr>
        <p:spPr bwMode="auto">
          <a:xfrm>
            <a:off x="2717054" y="1522477"/>
            <a:ext cx="326957" cy="520161"/>
          </a:xfrm>
          <a:custGeom>
            <a:avLst/>
            <a:gdLst>
              <a:gd name="T0" fmla="*/ 8 w 594"/>
              <a:gd name="T1" fmla="*/ 547 h 804"/>
              <a:gd name="T2" fmla="*/ 273 w 594"/>
              <a:gd name="T3" fmla="*/ 794 h 804"/>
              <a:gd name="T4" fmla="*/ 582 w 594"/>
              <a:gd name="T5" fmla="*/ 563 h 804"/>
              <a:gd name="T6" fmla="*/ 282 w 594"/>
              <a:gd name="T7" fmla="*/ 0 h 804"/>
              <a:gd name="T8" fmla="*/ 8 w 594"/>
              <a:gd name="T9" fmla="*/ 547 h 804"/>
            </a:gdLst>
            <a:ahLst/>
            <a:cxnLst>
              <a:cxn ang="0">
                <a:pos x="T0" y="T1"/>
              </a:cxn>
              <a:cxn ang="0">
                <a:pos x="T2" y="T3"/>
              </a:cxn>
              <a:cxn ang="0">
                <a:pos x="T4" y="T5"/>
              </a:cxn>
              <a:cxn ang="0">
                <a:pos x="T6" y="T7"/>
              </a:cxn>
              <a:cxn ang="0">
                <a:pos x="T8" y="T9"/>
              </a:cxn>
            </a:cxnLst>
            <a:rect l="0" t="0" r="r" b="b"/>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gradFill flip="none" rotWithShape="1">
            <a:gsLst>
              <a:gs pos="0">
                <a:schemeClr val="bg1">
                  <a:lumMod val="50000"/>
                </a:schemeClr>
              </a:gs>
              <a:gs pos="48000">
                <a:schemeClr val="bg1">
                  <a:lumMod val="85000"/>
                </a:schemeClr>
              </a:gs>
              <a:gs pos="100000">
                <a:schemeClr val="bg1">
                  <a:lumMod val="95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AutoShape 33"/>
          <p:cNvSpPr>
            <a:spLocks noChangeAspect="1" noChangeArrowheads="1"/>
          </p:cNvSpPr>
          <p:nvPr/>
        </p:nvSpPr>
        <p:spPr bwMode="gray">
          <a:xfrm>
            <a:off x="2178249" y="4110957"/>
            <a:ext cx="1337498" cy="1071839"/>
          </a:xfrm>
          <a:prstGeom prst="can">
            <a:avLst>
              <a:gd name="adj" fmla="val 26994"/>
            </a:avLst>
          </a:prstGeom>
          <a:solidFill>
            <a:schemeClr val="accent3"/>
          </a:solidFill>
          <a:ln w="9525">
            <a:solidFill>
              <a:srgbClr val="F8F8F8">
                <a:alpha val="14999"/>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ato" panose="020F0502020204030203" pitchFamily="34" charset="0"/>
            </a:endParaRPr>
          </a:p>
        </p:txBody>
      </p:sp>
      <p:sp>
        <p:nvSpPr>
          <p:cNvPr id="57" name="AutoShape 33"/>
          <p:cNvSpPr>
            <a:spLocks noChangeAspect="1" noChangeArrowheads="1"/>
          </p:cNvSpPr>
          <p:nvPr/>
        </p:nvSpPr>
        <p:spPr bwMode="gray">
          <a:xfrm>
            <a:off x="2178249" y="3363128"/>
            <a:ext cx="1337498" cy="1045893"/>
          </a:xfrm>
          <a:prstGeom prst="can">
            <a:avLst>
              <a:gd name="adj" fmla="val 26994"/>
            </a:avLst>
          </a:prstGeom>
          <a:solidFill>
            <a:schemeClr val="accent4"/>
          </a:solidFill>
          <a:ln w="9525">
            <a:solidFill>
              <a:srgbClr val="F8F8F8">
                <a:alpha val="14999"/>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ato" panose="020F0502020204030203" pitchFamily="34" charset="0"/>
            </a:endParaRPr>
          </a:p>
        </p:txBody>
      </p:sp>
      <p:sp>
        <p:nvSpPr>
          <p:cNvPr id="58" name="AutoShape 33"/>
          <p:cNvSpPr>
            <a:spLocks noChangeAspect="1" noChangeArrowheads="1"/>
          </p:cNvSpPr>
          <p:nvPr/>
        </p:nvSpPr>
        <p:spPr bwMode="gray">
          <a:xfrm>
            <a:off x="2176964" y="2642483"/>
            <a:ext cx="1337498" cy="1024078"/>
          </a:xfrm>
          <a:prstGeom prst="can">
            <a:avLst>
              <a:gd name="adj" fmla="val 26994"/>
            </a:avLst>
          </a:prstGeom>
          <a:solidFill>
            <a:schemeClr val="accent5"/>
          </a:solidFill>
          <a:ln w="9525">
            <a:solidFill>
              <a:srgbClr val="F8F8F8">
                <a:alpha val="14999"/>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ato" panose="020F0502020204030203" pitchFamily="34" charset="0"/>
            </a:endParaRPr>
          </a:p>
        </p:txBody>
      </p:sp>
      <p:sp>
        <p:nvSpPr>
          <p:cNvPr id="59" name="Freeform 5"/>
          <p:cNvSpPr>
            <a:spLocks noEditPoints="1"/>
          </p:cNvSpPr>
          <p:nvPr/>
        </p:nvSpPr>
        <p:spPr bwMode="auto">
          <a:xfrm>
            <a:off x="2718944" y="3798847"/>
            <a:ext cx="317596" cy="282956"/>
          </a:xfrm>
          <a:custGeom>
            <a:avLst/>
            <a:gdLst>
              <a:gd name="T0" fmla="*/ 2008 w 2233"/>
              <a:gd name="T1" fmla="*/ 356 h 1989"/>
              <a:gd name="T2" fmla="*/ 1539 w 2233"/>
              <a:gd name="T3" fmla="*/ 356 h 1989"/>
              <a:gd name="T4" fmla="*/ 1539 w 2233"/>
              <a:gd name="T5" fmla="*/ 219 h 1989"/>
              <a:gd name="T6" fmla="*/ 1320 w 2233"/>
              <a:gd name="T7" fmla="*/ 0 h 1989"/>
              <a:gd name="T8" fmla="*/ 913 w 2233"/>
              <a:gd name="T9" fmla="*/ 0 h 1989"/>
              <a:gd name="T10" fmla="*/ 695 w 2233"/>
              <a:gd name="T11" fmla="*/ 219 h 1989"/>
              <a:gd name="T12" fmla="*/ 695 w 2233"/>
              <a:gd name="T13" fmla="*/ 356 h 1989"/>
              <a:gd name="T14" fmla="*/ 226 w 2233"/>
              <a:gd name="T15" fmla="*/ 356 h 1989"/>
              <a:gd name="T16" fmla="*/ 0 w 2233"/>
              <a:gd name="T17" fmla="*/ 582 h 1989"/>
              <a:gd name="T18" fmla="*/ 0 w 2233"/>
              <a:gd name="T19" fmla="*/ 1764 h 1989"/>
              <a:gd name="T20" fmla="*/ 226 w 2233"/>
              <a:gd name="T21" fmla="*/ 1989 h 1989"/>
              <a:gd name="T22" fmla="*/ 2008 w 2233"/>
              <a:gd name="T23" fmla="*/ 1989 h 1989"/>
              <a:gd name="T24" fmla="*/ 2233 w 2233"/>
              <a:gd name="T25" fmla="*/ 1764 h 1989"/>
              <a:gd name="T26" fmla="*/ 2233 w 2233"/>
              <a:gd name="T27" fmla="*/ 582 h 1989"/>
              <a:gd name="T28" fmla="*/ 2008 w 2233"/>
              <a:gd name="T29" fmla="*/ 356 h 1989"/>
              <a:gd name="T30" fmla="*/ 880 w 2233"/>
              <a:gd name="T31" fmla="*/ 219 h 1989"/>
              <a:gd name="T32" fmla="*/ 913 w 2233"/>
              <a:gd name="T33" fmla="*/ 186 h 1989"/>
              <a:gd name="T34" fmla="*/ 1320 w 2233"/>
              <a:gd name="T35" fmla="*/ 186 h 1989"/>
              <a:gd name="T36" fmla="*/ 1353 w 2233"/>
              <a:gd name="T37" fmla="*/ 219 h 1989"/>
              <a:gd name="T38" fmla="*/ 1353 w 2233"/>
              <a:gd name="T39" fmla="*/ 356 h 1989"/>
              <a:gd name="T40" fmla="*/ 880 w 2233"/>
              <a:gd name="T41" fmla="*/ 356 h 1989"/>
              <a:gd name="T42" fmla="*/ 880 w 2233"/>
              <a:gd name="T43" fmla="*/ 219 h 1989"/>
              <a:gd name="T44" fmla="*/ 226 w 2233"/>
              <a:gd name="T45" fmla="*/ 489 h 1989"/>
              <a:gd name="T46" fmla="*/ 2008 w 2233"/>
              <a:gd name="T47" fmla="*/ 489 h 1989"/>
              <a:gd name="T48" fmla="*/ 2100 w 2233"/>
              <a:gd name="T49" fmla="*/ 582 h 1989"/>
              <a:gd name="T50" fmla="*/ 2100 w 2233"/>
              <a:gd name="T51" fmla="*/ 1096 h 1989"/>
              <a:gd name="T52" fmla="*/ 1285 w 2233"/>
              <a:gd name="T53" fmla="*/ 1096 h 1989"/>
              <a:gd name="T54" fmla="*/ 1285 w 2233"/>
              <a:gd name="T55" fmla="*/ 1053 h 1989"/>
              <a:gd name="T56" fmla="*/ 1206 w 2233"/>
              <a:gd name="T57" fmla="*/ 973 h 1989"/>
              <a:gd name="T58" fmla="*/ 1027 w 2233"/>
              <a:gd name="T59" fmla="*/ 973 h 1989"/>
              <a:gd name="T60" fmla="*/ 948 w 2233"/>
              <a:gd name="T61" fmla="*/ 1053 h 1989"/>
              <a:gd name="T62" fmla="*/ 948 w 2233"/>
              <a:gd name="T63" fmla="*/ 1096 h 1989"/>
              <a:gd name="T64" fmla="*/ 133 w 2233"/>
              <a:gd name="T65" fmla="*/ 1096 h 1989"/>
              <a:gd name="T66" fmla="*/ 133 w 2233"/>
              <a:gd name="T67" fmla="*/ 582 h 1989"/>
              <a:gd name="T68" fmla="*/ 226 w 2233"/>
              <a:gd name="T69" fmla="*/ 489 h 1989"/>
              <a:gd name="T70" fmla="*/ 1015 w 2233"/>
              <a:gd name="T71" fmla="*/ 1053 h 1989"/>
              <a:gd name="T72" fmla="*/ 1027 w 2233"/>
              <a:gd name="T73" fmla="*/ 1040 h 1989"/>
              <a:gd name="T74" fmla="*/ 1206 w 2233"/>
              <a:gd name="T75" fmla="*/ 1040 h 1989"/>
              <a:gd name="T76" fmla="*/ 1219 w 2233"/>
              <a:gd name="T77" fmla="*/ 1053 h 1989"/>
              <a:gd name="T78" fmla="*/ 1219 w 2233"/>
              <a:gd name="T79" fmla="*/ 1231 h 1989"/>
              <a:gd name="T80" fmla="*/ 1206 w 2233"/>
              <a:gd name="T81" fmla="*/ 1244 h 1989"/>
              <a:gd name="T82" fmla="*/ 1027 w 2233"/>
              <a:gd name="T83" fmla="*/ 1244 h 1989"/>
              <a:gd name="T84" fmla="*/ 1015 w 2233"/>
              <a:gd name="T85" fmla="*/ 1231 h 1989"/>
              <a:gd name="T86" fmla="*/ 1015 w 2233"/>
              <a:gd name="T87" fmla="*/ 1053 h 1989"/>
              <a:gd name="T88" fmla="*/ 2008 w 2233"/>
              <a:gd name="T89" fmla="*/ 1857 h 1989"/>
              <a:gd name="T90" fmla="*/ 226 w 2233"/>
              <a:gd name="T91" fmla="*/ 1857 h 1989"/>
              <a:gd name="T92" fmla="*/ 133 w 2233"/>
              <a:gd name="T93" fmla="*/ 1764 h 1989"/>
              <a:gd name="T94" fmla="*/ 133 w 2233"/>
              <a:gd name="T95" fmla="*/ 1162 h 1989"/>
              <a:gd name="T96" fmla="*/ 948 w 2233"/>
              <a:gd name="T97" fmla="*/ 1162 h 1989"/>
              <a:gd name="T98" fmla="*/ 948 w 2233"/>
              <a:gd name="T99" fmla="*/ 1231 h 1989"/>
              <a:gd name="T100" fmla="*/ 1027 w 2233"/>
              <a:gd name="T101" fmla="*/ 1310 h 1989"/>
              <a:gd name="T102" fmla="*/ 1206 w 2233"/>
              <a:gd name="T103" fmla="*/ 1310 h 1989"/>
              <a:gd name="T104" fmla="*/ 1285 w 2233"/>
              <a:gd name="T105" fmla="*/ 1231 h 1989"/>
              <a:gd name="T106" fmla="*/ 1285 w 2233"/>
              <a:gd name="T107" fmla="*/ 1162 h 1989"/>
              <a:gd name="T108" fmla="*/ 2100 w 2233"/>
              <a:gd name="T109" fmla="*/ 1162 h 1989"/>
              <a:gd name="T110" fmla="*/ 2100 w 2233"/>
              <a:gd name="T111" fmla="*/ 1764 h 1989"/>
              <a:gd name="T112" fmla="*/ 2008 w 2233"/>
              <a:gd name="T113" fmla="*/ 1857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3" h="1989">
                <a:moveTo>
                  <a:pt x="2008" y="356"/>
                </a:moveTo>
                <a:cubicBezTo>
                  <a:pt x="1539" y="356"/>
                  <a:pt x="1539" y="356"/>
                  <a:pt x="1539" y="356"/>
                </a:cubicBezTo>
                <a:cubicBezTo>
                  <a:pt x="1539" y="219"/>
                  <a:pt x="1539" y="219"/>
                  <a:pt x="1539" y="219"/>
                </a:cubicBezTo>
                <a:cubicBezTo>
                  <a:pt x="1539" y="98"/>
                  <a:pt x="1441" y="0"/>
                  <a:pt x="1320" y="0"/>
                </a:cubicBezTo>
                <a:cubicBezTo>
                  <a:pt x="913" y="0"/>
                  <a:pt x="913" y="0"/>
                  <a:pt x="913" y="0"/>
                </a:cubicBezTo>
                <a:cubicBezTo>
                  <a:pt x="793" y="0"/>
                  <a:pt x="695" y="98"/>
                  <a:pt x="695" y="219"/>
                </a:cubicBezTo>
                <a:cubicBezTo>
                  <a:pt x="695" y="356"/>
                  <a:pt x="695" y="356"/>
                  <a:pt x="695" y="356"/>
                </a:cubicBezTo>
                <a:cubicBezTo>
                  <a:pt x="226" y="356"/>
                  <a:pt x="226" y="356"/>
                  <a:pt x="226" y="356"/>
                </a:cubicBezTo>
                <a:cubicBezTo>
                  <a:pt x="102" y="356"/>
                  <a:pt x="0" y="457"/>
                  <a:pt x="0" y="582"/>
                </a:cubicBezTo>
                <a:cubicBezTo>
                  <a:pt x="0" y="1764"/>
                  <a:pt x="0" y="1764"/>
                  <a:pt x="0" y="1764"/>
                </a:cubicBezTo>
                <a:cubicBezTo>
                  <a:pt x="0" y="1888"/>
                  <a:pt x="102" y="1989"/>
                  <a:pt x="226" y="1989"/>
                </a:cubicBezTo>
                <a:cubicBezTo>
                  <a:pt x="2008" y="1989"/>
                  <a:pt x="2008" y="1989"/>
                  <a:pt x="2008" y="1989"/>
                </a:cubicBezTo>
                <a:cubicBezTo>
                  <a:pt x="2132" y="1989"/>
                  <a:pt x="2233" y="1888"/>
                  <a:pt x="2233" y="1764"/>
                </a:cubicBezTo>
                <a:cubicBezTo>
                  <a:pt x="2233" y="582"/>
                  <a:pt x="2233" y="582"/>
                  <a:pt x="2233" y="582"/>
                </a:cubicBezTo>
                <a:cubicBezTo>
                  <a:pt x="2233" y="457"/>
                  <a:pt x="2132" y="356"/>
                  <a:pt x="2008" y="356"/>
                </a:cubicBezTo>
                <a:close/>
                <a:moveTo>
                  <a:pt x="880" y="219"/>
                </a:moveTo>
                <a:cubicBezTo>
                  <a:pt x="880" y="201"/>
                  <a:pt x="895" y="186"/>
                  <a:pt x="913" y="186"/>
                </a:cubicBezTo>
                <a:cubicBezTo>
                  <a:pt x="1320" y="186"/>
                  <a:pt x="1320" y="186"/>
                  <a:pt x="1320" y="186"/>
                </a:cubicBezTo>
                <a:cubicBezTo>
                  <a:pt x="1339" y="186"/>
                  <a:pt x="1353" y="201"/>
                  <a:pt x="1353" y="219"/>
                </a:cubicBezTo>
                <a:cubicBezTo>
                  <a:pt x="1353" y="356"/>
                  <a:pt x="1353" y="356"/>
                  <a:pt x="1353" y="356"/>
                </a:cubicBezTo>
                <a:cubicBezTo>
                  <a:pt x="880" y="356"/>
                  <a:pt x="880" y="356"/>
                  <a:pt x="880" y="356"/>
                </a:cubicBezTo>
                <a:lnTo>
                  <a:pt x="880" y="219"/>
                </a:lnTo>
                <a:close/>
                <a:moveTo>
                  <a:pt x="226" y="489"/>
                </a:moveTo>
                <a:cubicBezTo>
                  <a:pt x="2008" y="489"/>
                  <a:pt x="2008" y="489"/>
                  <a:pt x="2008" y="489"/>
                </a:cubicBezTo>
                <a:cubicBezTo>
                  <a:pt x="2059" y="489"/>
                  <a:pt x="2100" y="531"/>
                  <a:pt x="2100" y="582"/>
                </a:cubicBezTo>
                <a:cubicBezTo>
                  <a:pt x="2100" y="1096"/>
                  <a:pt x="2100" y="1096"/>
                  <a:pt x="2100" y="1096"/>
                </a:cubicBezTo>
                <a:cubicBezTo>
                  <a:pt x="1285" y="1096"/>
                  <a:pt x="1285" y="1096"/>
                  <a:pt x="1285" y="1096"/>
                </a:cubicBezTo>
                <a:cubicBezTo>
                  <a:pt x="1285" y="1053"/>
                  <a:pt x="1285" y="1053"/>
                  <a:pt x="1285" y="1053"/>
                </a:cubicBezTo>
                <a:cubicBezTo>
                  <a:pt x="1285" y="1009"/>
                  <a:pt x="1250" y="973"/>
                  <a:pt x="1206" y="973"/>
                </a:cubicBezTo>
                <a:cubicBezTo>
                  <a:pt x="1027" y="973"/>
                  <a:pt x="1027" y="973"/>
                  <a:pt x="1027" y="973"/>
                </a:cubicBezTo>
                <a:cubicBezTo>
                  <a:pt x="984" y="973"/>
                  <a:pt x="948" y="1009"/>
                  <a:pt x="948" y="1053"/>
                </a:cubicBezTo>
                <a:cubicBezTo>
                  <a:pt x="948" y="1096"/>
                  <a:pt x="948" y="1096"/>
                  <a:pt x="948" y="1096"/>
                </a:cubicBezTo>
                <a:cubicBezTo>
                  <a:pt x="133" y="1096"/>
                  <a:pt x="133" y="1096"/>
                  <a:pt x="133" y="1096"/>
                </a:cubicBezTo>
                <a:cubicBezTo>
                  <a:pt x="133" y="582"/>
                  <a:pt x="133" y="582"/>
                  <a:pt x="133" y="582"/>
                </a:cubicBezTo>
                <a:cubicBezTo>
                  <a:pt x="133" y="531"/>
                  <a:pt x="175" y="489"/>
                  <a:pt x="226" y="489"/>
                </a:cubicBezTo>
                <a:close/>
                <a:moveTo>
                  <a:pt x="1015" y="1053"/>
                </a:moveTo>
                <a:cubicBezTo>
                  <a:pt x="1015" y="1046"/>
                  <a:pt x="1020" y="1040"/>
                  <a:pt x="1027" y="1040"/>
                </a:cubicBezTo>
                <a:cubicBezTo>
                  <a:pt x="1206" y="1040"/>
                  <a:pt x="1206" y="1040"/>
                  <a:pt x="1206" y="1040"/>
                </a:cubicBezTo>
                <a:cubicBezTo>
                  <a:pt x="1213" y="1040"/>
                  <a:pt x="1219" y="1046"/>
                  <a:pt x="1219" y="1053"/>
                </a:cubicBezTo>
                <a:cubicBezTo>
                  <a:pt x="1219" y="1231"/>
                  <a:pt x="1219" y="1231"/>
                  <a:pt x="1219" y="1231"/>
                </a:cubicBezTo>
                <a:cubicBezTo>
                  <a:pt x="1219" y="1238"/>
                  <a:pt x="1213" y="1244"/>
                  <a:pt x="1206" y="1244"/>
                </a:cubicBezTo>
                <a:cubicBezTo>
                  <a:pt x="1027" y="1244"/>
                  <a:pt x="1027" y="1244"/>
                  <a:pt x="1027" y="1244"/>
                </a:cubicBezTo>
                <a:cubicBezTo>
                  <a:pt x="1020" y="1244"/>
                  <a:pt x="1015" y="1238"/>
                  <a:pt x="1015" y="1231"/>
                </a:cubicBezTo>
                <a:lnTo>
                  <a:pt x="1015" y="1053"/>
                </a:lnTo>
                <a:close/>
                <a:moveTo>
                  <a:pt x="2008" y="1857"/>
                </a:moveTo>
                <a:cubicBezTo>
                  <a:pt x="226" y="1857"/>
                  <a:pt x="226" y="1857"/>
                  <a:pt x="226" y="1857"/>
                </a:cubicBezTo>
                <a:cubicBezTo>
                  <a:pt x="175" y="1857"/>
                  <a:pt x="133" y="1815"/>
                  <a:pt x="133" y="1764"/>
                </a:cubicBezTo>
                <a:cubicBezTo>
                  <a:pt x="133" y="1162"/>
                  <a:pt x="133" y="1162"/>
                  <a:pt x="133" y="1162"/>
                </a:cubicBezTo>
                <a:cubicBezTo>
                  <a:pt x="948" y="1162"/>
                  <a:pt x="948" y="1162"/>
                  <a:pt x="948" y="1162"/>
                </a:cubicBezTo>
                <a:cubicBezTo>
                  <a:pt x="948" y="1231"/>
                  <a:pt x="948" y="1231"/>
                  <a:pt x="948" y="1231"/>
                </a:cubicBezTo>
                <a:cubicBezTo>
                  <a:pt x="948" y="1275"/>
                  <a:pt x="984" y="1310"/>
                  <a:pt x="1027" y="1310"/>
                </a:cubicBezTo>
                <a:cubicBezTo>
                  <a:pt x="1206" y="1310"/>
                  <a:pt x="1206" y="1310"/>
                  <a:pt x="1206" y="1310"/>
                </a:cubicBezTo>
                <a:cubicBezTo>
                  <a:pt x="1250" y="1310"/>
                  <a:pt x="1285" y="1275"/>
                  <a:pt x="1285" y="1231"/>
                </a:cubicBezTo>
                <a:cubicBezTo>
                  <a:pt x="1285" y="1162"/>
                  <a:pt x="1285" y="1162"/>
                  <a:pt x="1285" y="1162"/>
                </a:cubicBezTo>
                <a:cubicBezTo>
                  <a:pt x="2100" y="1162"/>
                  <a:pt x="2100" y="1162"/>
                  <a:pt x="2100" y="1162"/>
                </a:cubicBezTo>
                <a:cubicBezTo>
                  <a:pt x="2100" y="1764"/>
                  <a:pt x="2100" y="1764"/>
                  <a:pt x="2100" y="1764"/>
                </a:cubicBezTo>
                <a:cubicBezTo>
                  <a:pt x="2100" y="1815"/>
                  <a:pt x="2059" y="1857"/>
                  <a:pt x="2008" y="18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grpSp>
        <p:nvGrpSpPr>
          <p:cNvPr id="60" name="Group 59"/>
          <p:cNvGrpSpPr>
            <a:grpSpLocks noChangeAspect="1"/>
          </p:cNvGrpSpPr>
          <p:nvPr/>
        </p:nvGrpSpPr>
        <p:grpSpPr>
          <a:xfrm>
            <a:off x="2688912" y="3083512"/>
            <a:ext cx="355326" cy="310896"/>
            <a:chOff x="3175" y="-3175"/>
            <a:chExt cx="4964113" cy="4343400"/>
          </a:xfrm>
          <a:solidFill>
            <a:schemeClr val="bg1"/>
          </a:solidFill>
        </p:grpSpPr>
        <p:sp>
          <p:nvSpPr>
            <p:cNvPr id="61" name="Freeform 14"/>
            <p:cNvSpPr>
              <a:spLocks noEditPoints="1"/>
            </p:cNvSpPr>
            <p:nvPr/>
          </p:nvSpPr>
          <p:spPr bwMode="auto">
            <a:xfrm>
              <a:off x="3175" y="-3175"/>
              <a:ext cx="4964113" cy="4275138"/>
            </a:xfrm>
            <a:custGeom>
              <a:avLst/>
              <a:gdLst>
                <a:gd name="T0" fmla="*/ 369 w 1321"/>
                <a:gd name="T1" fmla="*/ 1136 h 1137"/>
                <a:gd name="T2" fmla="*/ 460 w 1321"/>
                <a:gd name="T3" fmla="*/ 1046 h 1137"/>
                <a:gd name="T4" fmla="*/ 496 w 1321"/>
                <a:gd name="T5" fmla="*/ 1083 h 1137"/>
                <a:gd name="T6" fmla="*/ 522 w 1321"/>
                <a:gd name="T7" fmla="*/ 1065 h 1137"/>
                <a:gd name="T8" fmla="*/ 844 w 1321"/>
                <a:gd name="T9" fmla="*/ 969 h 1137"/>
                <a:gd name="T10" fmla="*/ 861 w 1321"/>
                <a:gd name="T11" fmla="*/ 968 h 1137"/>
                <a:gd name="T12" fmla="*/ 1321 w 1321"/>
                <a:gd name="T13" fmla="*/ 338 h 1137"/>
                <a:gd name="T14" fmla="*/ 983 w 1321"/>
                <a:gd name="T15" fmla="*/ 0 h 1137"/>
                <a:gd name="T16" fmla="*/ 353 w 1321"/>
                <a:gd name="T17" fmla="*/ 460 h 1137"/>
                <a:gd name="T18" fmla="*/ 352 w 1321"/>
                <a:gd name="T19" fmla="*/ 477 h 1137"/>
                <a:gd name="T20" fmla="*/ 256 w 1321"/>
                <a:gd name="T21" fmla="*/ 799 h 1137"/>
                <a:gd name="T22" fmla="*/ 238 w 1321"/>
                <a:gd name="T23" fmla="*/ 825 h 1137"/>
                <a:gd name="T24" fmla="*/ 275 w 1321"/>
                <a:gd name="T25" fmla="*/ 862 h 1137"/>
                <a:gd name="T26" fmla="*/ 0 w 1321"/>
                <a:gd name="T27" fmla="*/ 1137 h 1137"/>
                <a:gd name="T28" fmla="*/ 369 w 1321"/>
                <a:gd name="T29" fmla="*/ 1136 h 1137"/>
                <a:gd name="T30" fmla="*/ 1223 w 1321"/>
                <a:gd name="T31" fmla="*/ 345 h 1137"/>
                <a:gd name="T32" fmla="*/ 826 w 1321"/>
                <a:gd name="T33" fmla="*/ 890 h 1137"/>
                <a:gd name="T34" fmla="*/ 431 w 1321"/>
                <a:gd name="T35" fmla="*/ 495 h 1137"/>
                <a:gd name="T36" fmla="*/ 976 w 1321"/>
                <a:gd name="T37" fmla="*/ 98 h 1137"/>
                <a:gd name="T38" fmla="*/ 1223 w 1321"/>
                <a:gd name="T39" fmla="*/ 345 h 1137"/>
                <a:gd name="T40" fmla="*/ 422 w 1321"/>
                <a:gd name="T41" fmla="*/ 539 h 1137"/>
                <a:gd name="T42" fmla="*/ 782 w 1321"/>
                <a:gd name="T43" fmla="*/ 899 h 1137"/>
                <a:gd name="T44" fmla="*/ 505 w 1321"/>
                <a:gd name="T45" fmla="*/ 986 h 1137"/>
                <a:gd name="T46" fmla="*/ 335 w 1321"/>
                <a:gd name="T47" fmla="*/ 816 h 1137"/>
                <a:gd name="T48" fmla="*/ 422 w 1321"/>
                <a:gd name="T49" fmla="*/ 539 h 1137"/>
                <a:gd name="T50" fmla="*/ 339 w 1321"/>
                <a:gd name="T51" fmla="*/ 1061 h 1137"/>
                <a:gd name="T52" fmla="*/ 180 w 1321"/>
                <a:gd name="T53" fmla="*/ 1062 h 1137"/>
                <a:gd name="T54" fmla="*/ 327 w 1321"/>
                <a:gd name="T55" fmla="*/ 916 h 1137"/>
                <a:gd name="T56" fmla="*/ 406 w 1321"/>
                <a:gd name="T57" fmla="*/ 995 h 1137"/>
                <a:gd name="T58" fmla="*/ 339 w 1321"/>
                <a:gd name="T59" fmla="*/ 1061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1" h="1137">
                  <a:moveTo>
                    <a:pt x="369" y="1136"/>
                  </a:moveTo>
                  <a:cubicBezTo>
                    <a:pt x="460" y="1046"/>
                    <a:pt x="460" y="1046"/>
                    <a:pt x="460" y="1046"/>
                  </a:cubicBezTo>
                  <a:cubicBezTo>
                    <a:pt x="496" y="1083"/>
                    <a:pt x="496" y="1083"/>
                    <a:pt x="496" y="1083"/>
                  </a:cubicBezTo>
                  <a:cubicBezTo>
                    <a:pt x="522" y="1065"/>
                    <a:pt x="522" y="1065"/>
                    <a:pt x="522" y="1065"/>
                  </a:cubicBezTo>
                  <a:cubicBezTo>
                    <a:pt x="635" y="985"/>
                    <a:pt x="714" y="977"/>
                    <a:pt x="844" y="969"/>
                  </a:cubicBezTo>
                  <a:cubicBezTo>
                    <a:pt x="861" y="968"/>
                    <a:pt x="861" y="968"/>
                    <a:pt x="861" y="968"/>
                  </a:cubicBezTo>
                  <a:cubicBezTo>
                    <a:pt x="1321" y="338"/>
                    <a:pt x="1321" y="338"/>
                    <a:pt x="1321" y="338"/>
                  </a:cubicBezTo>
                  <a:cubicBezTo>
                    <a:pt x="983" y="0"/>
                    <a:pt x="983" y="0"/>
                    <a:pt x="983" y="0"/>
                  </a:cubicBezTo>
                  <a:cubicBezTo>
                    <a:pt x="353" y="460"/>
                    <a:pt x="353" y="460"/>
                    <a:pt x="353" y="460"/>
                  </a:cubicBezTo>
                  <a:cubicBezTo>
                    <a:pt x="352" y="477"/>
                    <a:pt x="352" y="477"/>
                    <a:pt x="352" y="477"/>
                  </a:cubicBezTo>
                  <a:cubicBezTo>
                    <a:pt x="344" y="607"/>
                    <a:pt x="336" y="686"/>
                    <a:pt x="256" y="799"/>
                  </a:cubicBezTo>
                  <a:cubicBezTo>
                    <a:pt x="238" y="825"/>
                    <a:pt x="238" y="825"/>
                    <a:pt x="238" y="825"/>
                  </a:cubicBezTo>
                  <a:cubicBezTo>
                    <a:pt x="275" y="862"/>
                    <a:pt x="275" y="862"/>
                    <a:pt x="275" y="862"/>
                  </a:cubicBezTo>
                  <a:cubicBezTo>
                    <a:pt x="0" y="1137"/>
                    <a:pt x="0" y="1137"/>
                    <a:pt x="0" y="1137"/>
                  </a:cubicBezTo>
                  <a:lnTo>
                    <a:pt x="369" y="1136"/>
                  </a:lnTo>
                  <a:close/>
                  <a:moveTo>
                    <a:pt x="1223" y="345"/>
                  </a:moveTo>
                  <a:cubicBezTo>
                    <a:pt x="826" y="890"/>
                    <a:pt x="826" y="890"/>
                    <a:pt x="826" y="890"/>
                  </a:cubicBezTo>
                  <a:cubicBezTo>
                    <a:pt x="431" y="495"/>
                    <a:pt x="431" y="495"/>
                    <a:pt x="431" y="495"/>
                  </a:cubicBezTo>
                  <a:cubicBezTo>
                    <a:pt x="976" y="98"/>
                    <a:pt x="976" y="98"/>
                    <a:pt x="976" y="98"/>
                  </a:cubicBezTo>
                  <a:lnTo>
                    <a:pt x="1223" y="345"/>
                  </a:lnTo>
                  <a:close/>
                  <a:moveTo>
                    <a:pt x="422" y="539"/>
                  </a:moveTo>
                  <a:cubicBezTo>
                    <a:pt x="782" y="899"/>
                    <a:pt x="782" y="899"/>
                    <a:pt x="782" y="899"/>
                  </a:cubicBezTo>
                  <a:cubicBezTo>
                    <a:pt x="682" y="907"/>
                    <a:pt x="603" y="923"/>
                    <a:pt x="505" y="986"/>
                  </a:cubicBezTo>
                  <a:cubicBezTo>
                    <a:pt x="335" y="816"/>
                    <a:pt x="335" y="816"/>
                    <a:pt x="335" y="816"/>
                  </a:cubicBezTo>
                  <a:cubicBezTo>
                    <a:pt x="398" y="718"/>
                    <a:pt x="414" y="639"/>
                    <a:pt x="422" y="539"/>
                  </a:cubicBezTo>
                  <a:close/>
                  <a:moveTo>
                    <a:pt x="339" y="1061"/>
                  </a:moveTo>
                  <a:cubicBezTo>
                    <a:pt x="180" y="1062"/>
                    <a:pt x="180" y="1062"/>
                    <a:pt x="180" y="1062"/>
                  </a:cubicBezTo>
                  <a:cubicBezTo>
                    <a:pt x="327" y="916"/>
                    <a:pt x="327" y="916"/>
                    <a:pt x="327" y="916"/>
                  </a:cubicBezTo>
                  <a:cubicBezTo>
                    <a:pt x="406" y="995"/>
                    <a:pt x="406" y="995"/>
                    <a:pt x="406" y="995"/>
                  </a:cubicBezTo>
                  <a:lnTo>
                    <a:pt x="339" y="10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sp>
          <p:nvSpPr>
            <p:cNvPr id="62" name="Rectangle 15"/>
            <p:cNvSpPr>
              <a:spLocks noChangeArrowheads="1"/>
            </p:cNvSpPr>
            <p:nvPr/>
          </p:nvSpPr>
          <p:spPr bwMode="auto">
            <a:xfrm>
              <a:off x="1731963" y="4200525"/>
              <a:ext cx="3232150" cy="1397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grpSp>
      <p:sp>
        <p:nvSpPr>
          <p:cNvPr id="63" name="Freeform 19"/>
          <p:cNvSpPr>
            <a:spLocks noEditPoints="1"/>
          </p:cNvSpPr>
          <p:nvPr/>
        </p:nvSpPr>
        <p:spPr bwMode="auto">
          <a:xfrm>
            <a:off x="2745950" y="4562719"/>
            <a:ext cx="227811" cy="370968"/>
          </a:xfrm>
          <a:custGeom>
            <a:avLst/>
            <a:gdLst>
              <a:gd name="T0" fmla="*/ 150 w 1273"/>
              <a:gd name="T1" fmla="*/ 1046 h 2075"/>
              <a:gd name="T2" fmla="*/ 292 w 1273"/>
              <a:gd name="T3" fmla="*/ 1299 h 2075"/>
              <a:gd name="T4" fmla="*/ 282 w 1273"/>
              <a:gd name="T5" fmla="*/ 1299 h 2075"/>
              <a:gd name="T6" fmla="*/ 257 w 1273"/>
              <a:gd name="T7" fmla="*/ 1304 h 2075"/>
              <a:gd name="T8" fmla="*/ 149 w 1273"/>
              <a:gd name="T9" fmla="*/ 1454 h 2075"/>
              <a:gd name="T10" fmla="*/ 149 w 1273"/>
              <a:gd name="T11" fmla="*/ 1750 h 2075"/>
              <a:gd name="T12" fmla="*/ 237 w 1273"/>
              <a:gd name="T13" fmla="*/ 1907 h 2075"/>
              <a:gd name="T14" fmla="*/ 448 w 1273"/>
              <a:gd name="T15" fmla="*/ 2038 h 2075"/>
              <a:gd name="T16" fmla="*/ 577 w 1273"/>
              <a:gd name="T17" fmla="*/ 2075 h 2075"/>
              <a:gd name="T18" fmla="*/ 696 w 1273"/>
              <a:gd name="T19" fmla="*/ 2075 h 2075"/>
              <a:gd name="T20" fmla="*/ 826 w 1273"/>
              <a:gd name="T21" fmla="*/ 2038 h 2075"/>
              <a:gd name="T22" fmla="*/ 1036 w 1273"/>
              <a:gd name="T23" fmla="*/ 1907 h 2075"/>
              <a:gd name="T24" fmla="*/ 1125 w 1273"/>
              <a:gd name="T25" fmla="*/ 1750 h 2075"/>
              <a:gd name="T26" fmla="*/ 1125 w 1273"/>
              <a:gd name="T27" fmla="*/ 1454 h 2075"/>
              <a:gd name="T28" fmla="*/ 1009 w 1273"/>
              <a:gd name="T29" fmla="*/ 1302 h 2075"/>
              <a:gd name="T30" fmla="*/ 981 w 1273"/>
              <a:gd name="T31" fmla="*/ 1299 h 2075"/>
              <a:gd name="T32" fmla="*/ 1123 w 1273"/>
              <a:gd name="T33" fmla="*/ 1047 h 2075"/>
              <a:gd name="T34" fmla="*/ 1135 w 1273"/>
              <a:gd name="T35" fmla="*/ 1032 h 2075"/>
              <a:gd name="T36" fmla="*/ 1273 w 1273"/>
              <a:gd name="T37" fmla="*/ 637 h 2075"/>
              <a:gd name="T38" fmla="*/ 637 w 1273"/>
              <a:gd name="T39" fmla="*/ 0 h 2075"/>
              <a:gd name="T40" fmla="*/ 1 w 1273"/>
              <a:gd name="T41" fmla="*/ 637 h 2075"/>
              <a:gd name="T42" fmla="*/ 138 w 1273"/>
              <a:gd name="T43" fmla="*/ 1032 h 2075"/>
              <a:gd name="T44" fmla="*/ 150 w 1273"/>
              <a:gd name="T45" fmla="*/ 1046 h 2075"/>
              <a:gd name="T46" fmla="*/ 266 w 1273"/>
              <a:gd name="T47" fmla="*/ 1698 h 2075"/>
              <a:gd name="T48" fmla="*/ 266 w 1273"/>
              <a:gd name="T49" fmla="*/ 1650 h 2075"/>
              <a:gd name="T50" fmla="*/ 1008 w 1273"/>
              <a:gd name="T51" fmla="*/ 1742 h 2075"/>
              <a:gd name="T52" fmla="*/ 1008 w 1273"/>
              <a:gd name="T53" fmla="*/ 1750 h 2075"/>
              <a:gd name="T54" fmla="*/ 994 w 1273"/>
              <a:gd name="T55" fmla="*/ 1788 h 2075"/>
              <a:gd name="T56" fmla="*/ 266 w 1273"/>
              <a:gd name="T57" fmla="*/ 1698 h 2075"/>
              <a:gd name="T58" fmla="*/ 1008 w 1273"/>
              <a:gd name="T59" fmla="*/ 1683 h 2075"/>
              <a:gd name="T60" fmla="*/ 266 w 1273"/>
              <a:gd name="T61" fmla="*/ 1591 h 2075"/>
              <a:gd name="T62" fmla="*/ 266 w 1273"/>
              <a:gd name="T63" fmla="*/ 1537 h 2075"/>
              <a:gd name="T64" fmla="*/ 1008 w 1273"/>
              <a:gd name="T65" fmla="*/ 1629 h 2075"/>
              <a:gd name="T66" fmla="*/ 1008 w 1273"/>
              <a:gd name="T67" fmla="*/ 1683 h 2075"/>
              <a:gd name="T68" fmla="*/ 764 w 1273"/>
              <a:gd name="T69" fmla="*/ 1939 h 2075"/>
              <a:gd name="T70" fmla="*/ 696 w 1273"/>
              <a:gd name="T71" fmla="*/ 1958 h 2075"/>
              <a:gd name="T72" fmla="*/ 577 w 1273"/>
              <a:gd name="T73" fmla="*/ 1958 h 2075"/>
              <a:gd name="T74" fmla="*/ 509 w 1273"/>
              <a:gd name="T75" fmla="*/ 1939 h 2075"/>
              <a:gd name="T76" fmla="*/ 299 w 1273"/>
              <a:gd name="T77" fmla="*/ 1808 h 2075"/>
              <a:gd name="T78" fmla="*/ 267 w 1273"/>
              <a:gd name="T79" fmla="*/ 1757 h 2075"/>
              <a:gd name="T80" fmla="*/ 925 w 1273"/>
              <a:gd name="T81" fmla="*/ 1839 h 2075"/>
              <a:gd name="T82" fmla="*/ 764 w 1273"/>
              <a:gd name="T83" fmla="*/ 1939 h 2075"/>
              <a:gd name="T84" fmla="*/ 1008 w 1273"/>
              <a:gd name="T85" fmla="*/ 1454 h 2075"/>
              <a:gd name="T86" fmla="*/ 1008 w 1273"/>
              <a:gd name="T87" fmla="*/ 1570 h 2075"/>
              <a:gd name="T88" fmla="*/ 266 w 1273"/>
              <a:gd name="T89" fmla="*/ 1478 h 2075"/>
              <a:gd name="T90" fmla="*/ 266 w 1273"/>
              <a:gd name="T91" fmla="*/ 1454 h 2075"/>
              <a:gd name="T92" fmla="*/ 293 w 1273"/>
              <a:gd name="T93" fmla="*/ 1416 h 2075"/>
              <a:gd name="T94" fmla="*/ 305 w 1273"/>
              <a:gd name="T95" fmla="*/ 1416 h 2075"/>
              <a:gd name="T96" fmla="*/ 982 w 1273"/>
              <a:gd name="T97" fmla="*/ 1416 h 2075"/>
              <a:gd name="T98" fmla="*/ 1008 w 1273"/>
              <a:gd name="T99" fmla="*/ 1454 h 2075"/>
              <a:gd name="T100" fmla="*/ 637 w 1273"/>
              <a:gd name="T101" fmla="*/ 107 h 2075"/>
              <a:gd name="T102" fmla="*/ 1166 w 1273"/>
              <a:gd name="T103" fmla="*/ 637 h 2075"/>
              <a:gd name="T104" fmla="*/ 1051 w 1273"/>
              <a:gd name="T105" fmla="*/ 965 h 2075"/>
              <a:gd name="T106" fmla="*/ 1039 w 1273"/>
              <a:gd name="T107" fmla="*/ 981 h 2075"/>
              <a:gd name="T108" fmla="*/ 873 w 1273"/>
              <a:gd name="T109" fmla="*/ 1299 h 2075"/>
              <a:gd name="T110" fmla="*/ 695 w 1273"/>
              <a:gd name="T111" fmla="*/ 1299 h 2075"/>
              <a:gd name="T112" fmla="*/ 400 w 1273"/>
              <a:gd name="T113" fmla="*/ 1299 h 2075"/>
              <a:gd name="T114" fmla="*/ 233 w 1273"/>
              <a:gd name="T115" fmla="*/ 980 h 2075"/>
              <a:gd name="T116" fmla="*/ 222 w 1273"/>
              <a:gd name="T117" fmla="*/ 965 h 2075"/>
              <a:gd name="T118" fmla="*/ 108 w 1273"/>
              <a:gd name="T119" fmla="*/ 637 h 2075"/>
              <a:gd name="T120" fmla="*/ 637 w 1273"/>
              <a:gd name="T121" fmla="*/ 107 h 2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73" h="2075">
                <a:moveTo>
                  <a:pt x="150" y="1046"/>
                </a:moveTo>
                <a:cubicBezTo>
                  <a:pt x="229" y="1145"/>
                  <a:pt x="275" y="1204"/>
                  <a:pt x="292" y="1299"/>
                </a:cubicBezTo>
                <a:cubicBezTo>
                  <a:pt x="282" y="1299"/>
                  <a:pt x="282" y="1299"/>
                  <a:pt x="282" y="1299"/>
                </a:cubicBezTo>
                <a:cubicBezTo>
                  <a:pt x="273" y="1299"/>
                  <a:pt x="265" y="1301"/>
                  <a:pt x="257" y="1304"/>
                </a:cubicBezTo>
                <a:cubicBezTo>
                  <a:pt x="193" y="1327"/>
                  <a:pt x="149" y="1387"/>
                  <a:pt x="149" y="1454"/>
                </a:cubicBezTo>
                <a:cubicBezTo>
                  <a:pt x="149" y="1750"/>
                  <a:pt x="149" y="1750"/>
                  <a:pt x="149" y="1750"/>
                </a:cubicBezTo>
                <a:cubicBezTo>
                  <a:pt x="149" y="1811"/>
                  <a:pt x="184" y="1874"/>
                  <a:pt x="237" y="1907"/>
                </a:cubicBezTo>
                <a:cubicBezTo>
                  <a:pt x="448" y="2038"/>
                  <a:pt x="448" y="2038"/>
                  <a:pt x="448" y="2038"/>
                </a:cubicBezTo>
                <a:cubicBezTo>
                  <a:pt x="483" y="2060"/>
                  <a:pt x="534" y="2075"/>
                  <a:pt x="577" y="2075"/>
                </a:cubicBezTo>
                <a:cubicBezTo>
                  <a:pt x="696" y="2075"/>
                  <a:pt x="696" y="2075"/>
                  <a:pt x="696" y="2075"/>
                </a:cubicBezTo>
                <a:cubicBezTo>
                  <a:pt x="739" y="2075"/>
                  <a:pt x="790" y="2060"/>
                  <a:pt x="826" y="2038"/>
                </a:cubicBezTo>
                <a:cubicBezTo>
                  <a:pt x="1036" y="1907"/>
                  <a:pt x="1036" y="1907"/>
                  <a:pt x="1036" y="1907"/>
                </a:cubicBezTo>
                <a:cubicBezTo>
                  <a:pt x="1089" y="1874"/>
                  <a:pt x="1125" y="1811"/>
                  <a:pt x="1125" y="1750"/>
                </a:cubicBezTo>
                <a:cubicBezTo>
                  <a:pt x="1125" y="1454"/>
                  <a:pt x="1125" y="1454"/>
                  <a:pt x="1125" y="1454"/>
                </a:cubicBezTo>
                <a:cubicBezTo>
                  <a:pt x="1125" y="1384"/>
                  <a:pt x="1077" y="1322"/>
                  <a:pt x="1009" y="1302"/>
                </a:cubicBezTo>
                <a:cubicBezTo>
                  <a:pt x="1003" y="1300"/>
                  <a:pt x="1001" y="1299"/>
                  <a:pt x="981" y="1299"/>
                </a:cubicBezTo>
                <a:cubicBezTo>
                  <a:pt x="997" y="1205"/>
                  <a:pt x="1044" y="1147"/>
                  <a:pt x="1123" y="1047"/>
                </a:cubicBezTo>
                <a:cubicBezTo>
                  <a:pt x="1135" y="1032"/>
                  <a:pt x="1135" y="1032"/>
                  <a:pt x="1135" y="1032"/>
                </a:cubicBezTo>
                <a:cubicBezTo>
                  <a:pt x="1225" y="919"/>
                  <a:pt x="1273" y="782"/>
                  <a:pt x="1273" y="637"/>
                </a:cubicBezTo>
                <a:cubicBezTo>
                  <a:pt x="1273" y="286"/>
                  <a:pt x="988" y="0"/>
                  <a:pt x="637" y="0"/>
                </a:cubicBezTo>
                <a:cubicBezTo>
                  <a:pt x="286" y="0"/>
                  <a:pt x="1" y="286"/>
                  <a:pt x="1" y="637"/>
                </a:cubicBezTo>
                <a:cubicBezTo>
                  <a:pt x="0" y="782"/>
                  <a:pt x="48" y="918"/>
                  <a:pt x="138" y="1032"/>
                </a:cubicBezTo>
                <a:lnTo>
                  <a:pt x="150" y="1046"/>
                </a:lnTo>
                <a:close/>
                <a:moveTo>
                  <a:pt x="266" y="1698"/>
                </a:moveTo>
                <a:cubicBezTo>
                  <a:pt x="266" y="1650"/>
                  <a:pt x="266" y="1650"/>
                  <a:pt x="266" y="1650"/>
                </a:cubicBezTo>
                <a:cubicBezTo>
                  <a:pt x="1008" y="1742"/>
                  <a:pt x="1008" y="1742"/>
                  <a:pt x="1008" y="1742"/>
                </a:cubicBezTo>
                <a:cubicBezTo>
                  <a:pt x="1008" y="1750"/>
                  <a:pt x="1008" y="1750"/>
                  <a:pt x="1008" y="1750"/>
                </a:cubicBezTo>
                <a:cubicBezTo>
                  <a:pt x="1008" y="1762"/>
                  <a:pt x="1002" y="1776"/>
                  <a:pt x="994" y="1788"/>
                </a:cubicBezTo>
                <a:lnTo>
                  <a:pt x="266" y="1698"/>
                </a:lnTo>
                <a:close/>
                <a:moveTo>
                  <a:pt x="1008" y="1683"/>
                </a:moveTo>
                <a:cubicBezTo>
                  <a:pt x="266" y="1591"/>
                  <a:pt x="266" y="1591"/>
                  <a:pt x="266" y="1591"/>
                </a:cubicBezTo>
                <a:cubicBezTo>
                  <a:pt x="266" y="1537"/>
                  <a:pt x="266" y="1537"/>
                  <a:pt x="266" y="1537"/>
                </a:cubicBezTo>
                <a:cubicBezTo>
                  <a:pt x="1008" y="1629"/>
                  <a:pt x="1008" y="1629"/>
                  <a:pt x="1008" y="1629"/>
                </a:cubicBezTo>
                <a:lnTo>
                  <a:pt x="1008" y="1683"/>
                </a:lnTo>
                <a:close/>
                <a:moveTo>
                  <a:pt x="764" y="1939"/>
                </a:moveTo>
                <a:cubicBezTo>
                  <a:pt x="747" y="1949"/>
                  <a:pt x="717" y="1958"/>
                  <a:pt x="696" y="1958"/>
                </a:cubicBezTo>
                <a:cubicBezTo>
                  <a:pt x="577" y="1958"/>
                  <a:pt x="577" y="1958"/>
                  <a:pt x="577" y="1958"/>
                </a:cubicBezTo>
                <a:cubicBezTo>
                  <a:pt x="557" y="1958"/>
                  <a:pt x="527" y="1949"/>
                  <a:pt x="509" y="1939"/>
                </a:cubicBezTo>
                <a:cubicBezTo>
                  <a:pt x="299" y="1808"/>
                  <a:pt x="299" y="1808"/>
                  <a:pt x="299" y="1808"/>
                </a:cubicBezTo>
                <a:cubicBezTo>
                  <a:pt x="283" y="1797"/>
                  <a:pt x="269" y="1776"/>
                  <a:pt x="267" y="1757"/>
                </a:cubicBezTo>
                <a:cubicBezTo>
                  <a:pt x="925" y="1839"/>
                  <a:pt x="925" y="1839"/>
                  <a:pt x="925" y="1839"/>
                </a:cubicBezTo>
                <a:lnTo>
                  <a:pt x="764" y="1939"/>
                </a:lnTo>
                <a:close/>
                <a:moveTo>
                  <a:pt x="1008" y="1454"/>
                </a:moveTo>
                <a:cubicBezTo>
                  <a:pt x="1008" y="1570"/>
                  <a:pt x="1008" y="1570"/>
                  <a:pt x="1008" y="1570"/>
                </a:cubicBezTo>
                <a:cubicBezTo>
                  <a:pt x="266" y="1478"/>
                  <a:pt x="266" y="1478"/>
                  <a:pt x="266" y="1478"/>
                </a:cubicBezTo>
                <a:cubicBezTo>
                  <a:pt x="266" y="1454"/>
                  <a:pt x="266" y="1454"/>
                  <a:pt x="266" y="1454"/>
                </a:cubicBezTo>
                <a:cubicBezTo>
                  <a:pt x="266" y="1437"/>
                  <a:pt x="277" y="1422"/>
                  <a:pt x="293" y="1416"/>
                </a:cubicBezTo>
                <a:cubicBezTo>
                  <a:pt x="305" y="1416"/>
                  <a:pt x="305" y="1416"/>
                  <a:pt x="305" y="1416"/>
                </a:cubicBezTo>
                <a:cubicBezTo>
                  <a:pt x="806" y="1416"/>
                  <a:pt x="948" y="1416"/>
                  <a:pt x="982" y="1416"/>
                </a:cubicBezTo>
                <a:cubicBezTo>
                  <a:pt x="997" y="1423"/>
                  <a:pt x="1008" y="1438"/>
                  <a:pt x="1008" y="1454"/>
                </a:cubicBezTo>
                <a:close/>
                <a:moveTo>
                  <a:pt x="637" y="107"/>
                </a:moveTo>
                <a:cubicBezTo>
                  <a:pt x="929" y="107"/>
                  <a:pt x="1166" y="345"/>
                  <a:pt x="1166" y="637"/>
                </a:cubicBezTo>
                <a:cubicBezTo>
                  <a:pt x="1166" y="757"/>
                  <a:pt x="1126" y="871"/>
                  <a:pt x="1051" y="965"/>
                </a:cubicBezTo>
                <a:cubicBezTo>
                  <a:pt x="1039" y="981"/>
                  <a:pt x="1039" y="981"/>
                  <a:pt x="1039" y="981"/>
                </a:cubicBezTo>
                <a:cubicBezTo>
                  <a:pt x="951" y="1091"/>
                  <a:pt x="891" y="1167"/>
                  <a:pt x="873" y="1299"/>
                </a:cubicBezTo>
                <a:cubicBezTo>
                  <a:pt x="822" y="1299"/>
                  <a:pt x="760" y="1299"/>
                  <a:pt x="695" y="1299"/>
                </a:cubicBezTo>
                <a:cubicBezTo>
                  <a:pt x="592" y="1299"/>
                  <a:pt x="481" y="1299"/>
                  <a:pt x="400" y="1299"/>
                </a:cubicBezTo>
                <a:cubicBezTo>
                  <a:pt x="382" y="1166"/>
                  <a:pt x="322" y="1090"/>
                  <a:pt x="233" y="980"/>
                </a:cubicBezTo>
                <a:cubicBezTo>
                  <a:pt x="222" y="965"/>
                  <a:pt x="222" y="965"/>
                  <a:pt x="222" y="965"/>
                </a:cubicBezTo>
                <a:cubicBezTo>
                  <a:pt x="147" y="871"/>
                  <a:pt x="108" y="757"/>
                  <a:pt x="108" y="637"/>
                </a:cubicBezTo>
                <a:cubicBezTo>
                  <a:pt x="108" y="345"/>
                  <a:pt x="345" y="107"/>
                  <a:pt x="637"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grpSp>
        <p:nvGrpSpPr>
          <p:cNvPr id="64" name="Group 63"/>
          <p:cNvGrpSpPr/>
          <p:nvPr/>
        </p:nvGrpSpPr>
        <p:grpSpPr>
          <a:xfrm>
            <a:off x="2690314" y="5466229"/>
            <a:ext cx="347824" cy="347755"/>
            <a:chOff x="7938" y="-3175"/>
            <a:chExt cx="8029575" cy="8027988"/>
          </a:xfrm>
          <a:solidFill>
            <a:schemeClr val="bg1"/>
          </a:solidFill>
        </p:grpSpPr>
        <p:sp>
          <p:nvSpPr>
            <p:cNvPr id="65" name="Freeform 23"/>
            <p:cNvSpPr>
              <a:spLocks noEditPoints="1"/>
            </p:cNvSpPr>
            <p:nvPr/>
          </p:nvSpPr>
          <p:spPr bwMode="auto">
            <a:xfrm>
              <a:off x="7938" y="-3175"/>
              <a:ext cx="8029575" cy="8027988"/>
            </a:xfrm>
            <a:custGeom>
              <a:avLst/>
              <a:gdLst>
                <a:gd name="T0" fmla="*/ 818 w 2138"/>
                <a:gd name="T1" fmla="*/ 1635 h 2138"/>
                <a:gd name="T2" fmla="*/ 818 w 2138"/>
                <a:gd name="T3" fmla="*/ 1635 h 2138"/>
                <a:gd name="T4" fmla="*/ 1257 w 2138"/>
                <a:gd name="T5" fmla="*/ 1507 h 2138"/>
                <a:gd name="T6" fmla="*/ 1301 w 2138"/>
                <a:gd name="T7" fmla="*/ 1550 h 2138"/>
                <a:gd name="T8" fmla="*/ 1249 w 2138"/>
                <a:gd name="T9" fmla="*/ 1602 h 2138"/>
                <a:gd name="T10" fmla="*/ 1711 w 2138"/>
                <a:gd name="T11" fmla="*/ 2064 h 2138"/>
                <a:gd name="T12" fmla="*/ 1888 w 2138"/>
                <a:gd name="T13" fmla="*/ 2138 h 2138"/>
                <a:gd name="T14" fmla="*/ 2065 w 2138"/>
                <a:gd name="T15" fmla="*/ 2064 h 2138"/>
                <a:gd name="T16" fmla="*/ 2138 w 2138"/>
                <a:gd name="T17" fmla="*/ 1888 h 2138"/>
                <a:gd name="T18" fmla="*/ 2065 w 2138"/>
                <a:gd name="T19" fmla="*/ 1711 h 2138"/>
                <a:gd name="T20" fmla="*/ 1603 w 2138"/>
                <a:gd name="T21" fmla="*/ 1248 h 2138"/>
                <a:gd name="T22" fmla="*/ 1551 w 2138"/>
                <a:gd name="T23" fmla="*/ 1300 h 2138"/>
                <a:gd name="T24" fmla="*/ 1507 w 2138"/>
                <a:gd name="T25" fmla="*/ 1257 h 2138"/>
                <a:gd name="T26" fmla="*/ 1633 w 2138"/>
                <a:gd name="T27" fmla="*/ 760 h 2138"/>
                <a:gd name="T28" fmla="*/ 1396 w 2138"/>
                <a:gd name="T29" fmla="*/ 239 h 2138"/>
                <a:gd name="T30" fmla="*/ 818 w 2138"/>
                <a:gd name="T31" fmla="*/ 0 h 2138"/>
                <a:gd name="T32" fmla="*/ 240 w 2138"/>
                <a:gd name="T33" fmla="*/ 239 h 2138"/>
                <a:gd name="T34" fmla="*/ 0 w 2138"/>
                <a:gd name="T35" fmla="*/ 817 h 2138"/>
                <a:gd name="T36" fmla="*/ 240 w 2138"/>
                <a:gd name="T37" fmla="*/ 1395 h 2138"/>
                <a:gd name="T38" fmla="*/ 818 w 2138"/>
                <a:gd name="T39" fmla="*/ 1635 h 2138"/>
                <a:gd name="T40" fmla="*/ 2009 w 2138"/>
                <a:gd name="T41" fmla="*/ 1888 h 2138"/>
                <a:gd name="T42" fmla="*/ 1973 w 2138"/>
                <a:gd name="T43" fmla="*/ 1973 h 2138"/>
                <a:gd name="T44" fmla="*/ 1888 w 2138"/>
                <a:gd name="T45" fmla="*/ 2008 h 2138"/>
                <a:gd name="T46" fmla="*/ 1803 w 2138"/>
                <a:gd name="T47" fmla="*/ 1973 h 2138"/>
                <a:gd name="T48" fmla="*/ 1444 w 2138"/>
                <a:gd name="T49" fmla="*/ 1614 h 2138"/>
                <a:gd name="T50" fmla="*/ 1614 w 2138"/>
                <a:gd name="T51" fmla="*/ 1444 h 2138"/>
                <a:gd name="T52" fmla="*/ 1973 w 2138"/>
                <a:gd name="T53" fmla="*/ 1802 h 2138"/>
                <a:gd name="T54" fmla="*/ 2009 w 2138"/>
                <a:gd name="T55" fmla="*/ 1888 h 2138"/>
                <a:gd name="T56" fmla="*/ 1392 w 2138"/>
                <a:gd name="T57" fmla="*/ 1459 h 2138"/>
                <a:gd name="T58" fmla="*/ 1361 w 2138"/>
                <a:gd name="T59" fmla="*/ 1427 h 2138"/>
                <a:gd name="T60" fmla="*/ 1362 w 2138"/>
                <a:gd name="T61" fmla="*/ 1427 h 2138"/>
                <a:gd name="T62" fmla="*/ 1377 w 2138"/>
                <a:gd name="T63" fmla="*/ 1413 h 2138"/>
                <a:gd name="T64" fmla="*/ 1380 w 2138"/>
                <a:gd name="T65" fmla="*/ 1410 h 2138"/>
                <a:gd name="T66" fmla="*/ 1396 w 2138"/>
                <a:gd name="T67" fmla="*/ 1395 h 2138"/>
                <a:gd name="T68" fmla="*/ 1411 w 2138"/>
                <a:gd name="T69" fmla="*/ 1380 h 2138"/>
                <a:gd name="T70" fmla="*/ 1413 w 2138"/>
                <a:gd name="T71" fmla="*/ 1377 h 2138"/>
                <a:gd name="T72" fmla="*/ 1428 w 2138"/>
                <a:gd name="T73" fmla="*/ 1361 h 2138"/>
                <a:gd name="T74" fmla="*/ 1428 w 2138"/>
                <a:gd name="T75" fmla="*/ 1361 h 2138"/>
                <a:gd name="T76" fmla="*/ 1459 w 2138"/>
                <a:gd name="T77" fmla="*/ 1392 h 2138"/>
                <a:gd name="T78" fmla="*/ 1392 w 2138"/>
                <a:gd name="T79" fmla="*/ 1459 h 2138"/>
                <a:gd name="T80" fmla="*/ 331 w 2138"/>
                <a:gd name="T81" fmla="*/ 331 h 2138"/>
                <a:gd name="T82" fmla="*/ 818 w 2138"/>
                <a:gd name="T83" fmla="*/ 129 h 2138"/>
                <a:gd name="T84" fmla="*/ 1304 w 2138"/>
                <a:gd name="T85" fmla="*/ 331 h 2138"/>
                <a:gd name="T86" fmla="*/ 1504 w 2138"/>
                <a:gd name="T87" fmla="*/ 769 h 2138"/>
                <a:gd name="T88" fmla="*/ 1371 w 2138"/>
                <a:gd name="T89" fmla="*/ 1226 h 2138"/>
                <a:gd name="T90" fmla="*/ 1371 w 2138"/>
                <a:gd name="T91" fmla="*/ 1226 h 2138"/>
                <a:gd name="T92" fmla="*/ 1304 w 2138"/>
                <a:gd name="T93" fmla="*/ 1303 h 2138"/>
                <a:gd name="T94" fmla="*/ 1280 w 2138"/>
                <a:gd name="T95" fmla="*/ 1326 h 2138"/>
                <a:gd name="T96" fmla="*/ 1226 w 2138"/>
                <a:gd name="T97" fmla="*/ 1370 h 2138"/>
                <a:gd name="T98" fmla="*/ 818 w 2138"/>
                <a:gd name="T99" fmla="*/ 1505 h 2138"/>
                <a:gd name="T100" fmla="*/ 331 w 2138"/>
                <a:gd name="T101" fmla="*/ 1303 h 2138"/>
                <a:gd name="T102" fmla="*/ 331 w 2138"/>
                <a:gd name="T103" fmla="*/ 331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138">
                  <a:moveTo>
                    <a:pt x="818" y="1635"/>
                  </a:moveTo>
                  <a:cubicBezTo>
                    <a:pt x="818" y="1635"/>
                    <a:pt x="818" y="1635"/>
                    <a:pt x="818" y="1635"/>
                  </a:cubicBezTo>
                  <a:cubicBezTo>
                    <a:pt x="975" y="1635"/>
                    <a:pt x="1126" y="1590"/>
                    <a:pt x="1257" y="1507"/>
                  </a:cubicBezTo>
                  <a:cubicBezTo>
                    <a:pt x="1301" y="1550"/>
                    <a:pt x="1301" y="1550"/>
                    <a:pt x="1301" y="1550"/>
                  </a:cubicBezTo>
                  <a:cubicBezTo>
                    <a:pt x="1249" y="1602"/>
                    <a:pt x="1249" y="1602"/>
                    <a:pt x="1249" y="1602"/>
                  </a:cubicBezTo>
                  <a:cubicBezTo>
                    <a:pt x="1711" y="2064"/>
                    <a:pt x="1711" y="2064"/>
                    <a:pt x="1711" y="2064"/>
                  </a:cubicBezTo>
                  <a:cubicBezTo>
                    <a:pt x="1758" y="2112"/>
                    <a:pt x="1821" y="2138"/>
                    <a:pt x="1888" y="2138"/>
                  </a:cubicBezTo>
                  <a:cubicBezTo>
                    <a:pt x="1955" y="2138"/>
                    <a:pt x="2018" y="2112"/>
                    <a:pt x="2065" y="2064"/>
                  </a:cubicBezTo>
                  <a:cubicBezTo>
                    <a:pt x="2112" y="2017"/>
                    <a:pt x="2138" y="1954"/>
                    <a:pt x="2138" y="1888"/>
                  </a:cubicBezTo>
                  <a:cubicBezTo>
                    <a:pt x="2138" y="1821"/>
                    <a:pt x="2112" y="1758"/>
                    <a:pt x="2065" y="1711"/>
                  </a:cubicBezTo>
                  <a:cubicBezTo>
                    <a:pt x="1603" y="1248"/>
                    <a:pt x="1603" y="1248"/>
                    <a:pt x="1603" y="1248"/>
                  </a:cubicBezTo>
                  <a:cubicBezTo>
                    <a:pt x="1551" y="1300"/>
                    <a:pt x="1551" y="1300"/>
                    <a:pt x="1551" y="1300"/>
                  </a:cubicBezTo>
                  <a:cubicBezTo>
                    <a:pt x="1507" y="1257"/>
                    <a:pt x="1507" y="1257"/>
                    <a:pt x="1507" y="1257"/>
                  </a:cubicBezTo>
                  <a:cubicBezTo>
                    <a:pt x="1601" y="1110"/>
                    <a:pt x="1645" y="935"/>
                    <a:pt x="1633" y="760"/>
                  </a:cubicBezTo>
                  <a:cubicBezTo>
                    <a:pt x="1619" y="563"/>
                    <a:pt x="1535" y="379"/>
                    <a:pt x="1396" y="239"/>
                  </a:cubicBezTo>
                  <a:cubicBezTo>
                    <a:pt x="1241" y="85"/>
                    <a:pt x="1036" y="0"/>
                    <a:pt x="818" y="0"/>
                  </a:cubicBezTo>
                  <a:cubicBezTo>
                    <a:pt x="599" y="0"/>
                    <a:pt x="394" y="85"/>
                    <a:pt x="240" y="239"/>
                  </a:cubicBezTo>
                  <a:cubicBezTo>
                    <a:pt x="85" y="394"/>
                    <a:pt x="0" y="599"/>
                    <a:pt x="0" y="817"/>
                  </a:cubicBezTo>
                  <a:cubicBezTo>
                    <a:pt x="0" y="1036"/>
                    <a:pt x="85" y="1241"/>
                    <a:pt x="240" y="1395"/>
                  </a:cubicBezTo>
                  <a:cubicBezTo>
                    <a:pt x="394" y="1550"/>
                    <a:pt x="599" y="1635"/>
                    <a:pt x="818" y="1635"/>
                  </a:cubicBezTo>
                  <a:close/>
                  <a:moveTo>
                    <a:pt x="2009" y="1888"/>
                  </a:moveTo>
                  <a:cubicBezTo>
                    <a:pt x="2009" y="1920"/>
                    <a:pt x="1996" y="1950"/>
                    <a:pt x="1973" y="1973"/>
                  </a:cubicBezTo>
                  <a:cubicBezTo>
                    <a:pt x="1950" y="1996"/>
                    <a:pt x="1920" y="2008"/>
                    <a:pt x="1888" y="2008"/>
                  </a:cubicBezTo>
                  <a:cubicBezTo>
                    <a:pt x="1856" y="2008"/>
                    <a:pt x="1826" y="1996"/>
                    <a:pt x="1803" y="1973"/>
                  </a:cubicBezTo>
                  <a:cubicBezTo>
                    <a:pt x="1444" y="1614"/>
                    <a:pt x="1444" y="1614"/>
                    <a:pt x="1444" y="1614"/>
                  </a:cubicBezTo>
                  <a:cubicBezTo>
                    <a:pt x="1614" y="1444"/>
                    <a:pt x="1614" y="1444"/>
                    <a:pt x="1614" y="1444"/>
                  </a:cubicBezTo>
                  <a:cubicBezTo>
                    <a:pt x="1973" y="1802"/>
                    <a:pt x="1973" y="1802"/>
                    <a:pt x="1973" y="1802"/>
                  </a:cubicBezTo>
                  <a:cubicBezTo>
                    <a:pt x="1996" y="1825"/>
                    <a:pt x="2009" y="1855"/>
                    <a:pt x="2009" y="1888"/>
                  </a:cubicBezTo>
                  <a:close/>
                  <a:moveTo>
                    <a:pt x="1392" y="1459"/>
                  </a:moveTo>
                  <a:cubicBezTo>
                    <a:pt x="1361" y="1427"/>
                    <a:pt x="1361" y="1427"/>
                    <a:pt x="1361" y="1427"/>
                  </a:cubicBezTo>
                  <a:cubicBezTo>
                    <a:pt x="1361" y="1427"/>
                    <a:pt x="1362" y="1427"/>
                    <a:pt x="1362" y="1427"/>
                  </a:cubicBezTo>
                  <a:cubicBezTo>
                    <a:pt x="1367" y="1422"/>
                    <a:pt x="1372" y="1418"/>
                    <a:pt x="1377" y="1413"/>
                  </a:cubicBezTo>
                  <a:cubicBezTo>
                    <a:pt x="1378" y="1412"/>
                    <a:pt x="1379" y="1411"/>
                    <a:pt x="1380" y="1410"/>
                  </a:cubicBezTo>
                  <a:cubicBezTo>
                    <a:pt x="1385" y="1405"/>
                    <a:pt x="1391" y="1400"/>
                    <a:pt x="1396" y="1395"/>
                  </a:cubicBezTo>
                  <a:cubicBezTo>
                    <a:pt x="1401" y="1390"/>
                    <a:pt x="1406" y="1385"/>
                    <a:pt x="1411" y="1380"/>
                  </a:cubicBezTo>
                  <a:cubicBezTo>
                    <a:pt x="1411" y="1379"/>
                    <a:pt x="1412" y="1378"/>
                    <a:pt x="1413" y="1377"/>
                  </a:cubicBezTo>
                  <a:cubicBezTo>
                    <a:pt x="1418" y="1372"/>
                    <a:pt x="1423" y="1366"/>
                    <a:pt x="1428" y="1361"/>
                  </a:cubicBezTo>
                  <a:cubicBezTo>
                    <a:pt x="1428" y="1361"/>
                    <a:pt x="1428" y="1361"/>
                    <a:pt x="1428" y="1361"/>
                  </a:cubicBezTo>
                  <a:cubicBezTo>
                    <a:pt x="1459" y="1392"/>
                    <a:pt x="1459" y="1392"/>
                    <a:pt x="1459" y="1392"/>
                  </a:cubicBezTo>
                  <a:lnTo>
                    <a:pt x="1392" y="1459"/>
                  </a:lnTo>
                  <a:close/>
                  <a:moveTo>
                    <a:pt x="331" y="331"/>
                  </a:moveTo>
                  <a:cubicBezTo>
                    <a:pt x="461" y="201"/>
                    <a:pt x="634" y="129"/>
                    <a:pt x="818" y="129"/>
                  </a:cubicBezTo>
                  <a:cubicBezTo>
                    <a:pt x="1001" y="129"/>
                    <a:pt x="1174" y="201"/>
                    <a:pt x="1304" y="331"/>
                  </a:cubicBezTo>
                  <a:cubicBezTo>
                    <a:pt x="1421" y="448"/>
                    <a:pt x="1492" y="604"/>
                    <a:pt x="1504" y="769"/>
                  </a:cubicBezTo>
                  <a:cubicBezTo>
                    <a:pt x="1515" y="932"/>
                    <a:pt x="1468" y="1095"/>
                    <a:pt x="1371" y="1226"/>
                  </a:cubicBezTo>
                  <a:cubicBezTo>
                    <a:pt x="1371" y="1226"/>
                    <a:pt x="1371" y="1226"/>
                    <a:pt x="1371" y="1226"/>
                  </a:cubicBezTo>
                  <a:cubicBezTo>
                    <a:pt x="1351" y="1253"/>
                    <a:pt x="1328" y="1279"/>
                    <a:pt x="1304" y="1303"/>
                  </a:cubicBezTo>
                  <a:cubicBezTo>
                    <a:pt x="1296" y="1311"/>
                    <a:pt x="1288" y="1319"/>
                    <a:pt x="1280" y="1326"/>
                  </a:cubicBezTo>
                  <a:cubicBezTo>
                    <a:pt x="1263" y="1342"/>
                    <a:pt x="1245" y="1357"/>
                    <a:pt x="1226" y="1370"/>
                  </a:cubicBezTo>
                  <a:cubicBezTo>
                    <a:pt x="1107" y="1458"/>
                    <a:pt x="966" y="1505"/>
                    <a:pt x="818" y="1505"/>
                  </a:cubicBezTo>
                  <a:cubicBezTo>
                    <a:pt x="634" y="1505"/>
                    <a:pt x="461" y="1433"/>
                    <a:pt x="331" y="1303"/>
                  </a:cubicBezTo>
                  <a:cubicBezTo>
                    <a:pt x="63" y="1035"/>
                    <a:pt x="63" y="599"/>
                    <a:pt x="331" y="33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sp>
          <p:nvSpPr>
            <p:cNvPr id="66" name="Freeform 24"/>
            <p:cNvSpPr>
              <a:spLocks noEditPoints="1"/>
            </p:cNvSpPr>
            <p:nvPr/>
          </p:nvSpPr>
          <p:spPr bwMode="auto">
            <a:xfrm>
              <a:off x="788988" y="976313"/>
              <a:ext cx="4578350" cy="4176713"/>
            </a:xfrm>
            <a:custGeom>
              <a:avLst/>
              <a:gdLst>
                <a:gd name="T0" fmla="*/ 577 w 1219"/>
                <a:gd name="T1" fmla="*/ 1111 h 1112"/>
                <a:gd name="T2" fmla="*/ 577 w 1219"/>
                <a:gd name="T3" fmla="*/ 1112 h 1112"/>
                <a:gd name="T4" fmla="*/ 610 w 1219"/>
                <a:gd name="T5" fmla="*/ 1112 h 1112"/>
                <a:gd name="T6" fmla="*/ 940 w 1219"/>
                <a:gd name="T7" fmla="*/ 1003 h 1112"/>
                <a:gd name="T8" fmla="*/ 1002 w 1219"/>
                <a:gd name="T9" fmla="*/ 949 h 1112"/>
                <a:gd name="T10" fmla="*/ 1057 w 1219"/>
                <a:gd name="T11" fmla="*/ 886 h 1112"/>
                <a:gd name="T12" fmla="*/ 1003 w 1219"/>
                <a:gd name="T13" fmla="*/ 163 h 1112"/>
                <a:gd name="T14" fmla="*/ 610 w 1219"/>
                <a:gd name="T15" fmla="*/ 0 h 1112"/>
                <a:gd name="T16" fmla="*/ 217 w 1219"/>
                <a:gd name="T17" fmla="*/ 163 h 1112"/>
                <a:gd name="T18" fmla="*/ 217 w 1219"/>
                <a:gd name="T19" fmla="*/ 949 h 1112"/>
                <a:gd name="T20" fmla="*/ 577 w 1219"/>
                <a:gd name="T21" fmla="*/ 1111 h 1112"/>
                <a:gd name="T22" fmla="*/ 262 w 1219"/>
                <a:gd name="T23" fmla="*/ 209 h 1112"/>
                <a:gd name="T24" fmla="*/ 610 w 1219"/>
                <a:gd name="T25" fmla="*/ 65 h 1112"/>
                <a:gd name="T26" fmla="*/ 957 w 1219"/>
                <a:gd name="T27" fmla="*/ 209 h 1112"/>
                <a:gd name="T28" fmla="*/ 1005 w 1219"/>
                <a:gd name="T29" fmla="*/ 848 h 1112"/>
                <a:gd name="T30" fmla="*/ 957 w 1219"/>
                <a:gd name="T31" fmla="*/ 903 h 1112"/>
                <a:gd name="T32" fmla="*/ 901 w 1219"/>
                <a:gd name="T33" fmla="*/ 951 h 1112"/>
                <a:gd name="T34" fmla="*/ 612 w 1219"/>
                <a:gd name="T35" fmla="*/ 1047 h 1112"/>
                <a:gd name="T36" fmla="*/ 610 w 1219"/>
                <a:gd name="T37" fmla="*/ 1047 h 1112"/>
                <a:gd name="T38" fmla="*/ 262 w 1219"/>
                <a:gd name="T39" fmla="*/ 903 h 1112"/>
                <a:gd name="T40" fmla="*/ 262 w 1219"/>
                <a:gd name="T41" fmla="*/ 20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9" h="1112">
                  <a:moveTo>
                    <a:pt x="577" y="1111"/>
                  </a:moveTo>
                  <a:cubicBezTo>
                    <a:pt x="577" y="1112"/>
                    <a:pt x="577" y="1112"/>
                    <a:pt x="577" y="1112"/>
                  </a:cubicBezTo>
                  <a:cubicBezTo>
                    <a:pt x="610" y="1112"/>
                    <a:pt x="610" y="1112"/>
                    <a:pt x="610" y="1112"/>
                  </a:cubicBezTo>
                  <a:cubicBezTo>
                    <a:pt x="730" y="1112"/>
                    <a:pt x="844" y="1074"/>
                    <a:pt x="940" y="1003"/>
                  </a:cubicBezTo>
                  <a:cubicBezTo>
                    <a:pt x="962" y="987"/>
                    <a:pt x="983" y="969"/>
                    <a:pt x="1002" y="949"/>
                  </a:cubicBezTo>
                  <a:cubicBezTo>
                    <a:pt x="1022" y="930"/>
                    <a:pt x="1040" y="908"/>
                    <a:pt x="1057" y="886"/>
                  </a:cubicBezTo>
                  <a:cubicBezTo>
                    <a:pt x="1219" y="667"/>
                    <a:pt x="1196" y="356"/>
                    <a:pt x="1003" y="163"/>
                  </a:cubicBezTo>
                  <a:cubicBezTo>
                    <a:pt x="898" y="58"/>
                    <a:pt x="758" y="0"/>
                    <a:pt x="610" y="0"/>
                  </a:cubicBezTo>
                  <a:cubicBezTo>
                    <a:pt x="461" y="0"/>
                    <a:pt x="322" y="58"/>
                    <a:pt x="217" y="163"/>
                  </a:cubicBezTo>
                  <a:cubicBezTo>
                    <a:pt x="0" y="380"/>
                    <a:pt x="0" y="732"/>
                    <a:pt x="217" y="949"/>
                  </a:cubicBezTo>
                  <a:cubicBezTo>
                    <a:pt x="314" y="1046"/>
                    <a:pt x="441" y="1103"/>
                    <a:pt x="577" y="1111"/>
                  </a:cubicBezTo>
                  <a:close/>
                  <a:moveTo>
                    <a:pt x="262" y="209"/>
                  </a:moveTo>
                  <a:cubicBezTo>
                    <a:pt x="355" y="116"/>
                    <a:pt x="478" y="65"/>
                    <a:pt x="610" y="65"/>
                  </a:cubicBezTo>
                  <a:cubicBezTo>
                    <a:pt x="741" y="65"/>
                    <a:pt x="864" y="116"/>
                    <a:pt x="957" y="209"/>
                  </a:cubicBezTo>
                  <a:cubicBezTo>
                    <a:pt x="1127" y="380"/>
                    <a:pt x="1148" y="654"/>
                    <a:pt x="1005" y="848"/>
                  </a:cubicBezTo>
                  <a:cubicBezTo>
                    <a:pt x="990" y="867"/>
                    <a:pt x="974" y="886"/>
                    <a:pt x="957" y="903"/>
                  </a:cubicBezTo>
                  <a:cubicBezTo>
                    <a:pt x="939" y="921"/>
                    <a:pt x="921" y="937"/>
                    <a:pt x="901" y="951"/>
                  </a:cubicBezTo>
                  <a:cubicBezTo>
                    <a:pt x="817" y="1013"/>
                    <a:pt x="717" y="1046"/>
                    <a:pt x="612" y="1047"/>
                  </a:cubicBezTo>
                  <a:cubicBezTo>
                    <a:pt x="610" y="1047"/>
                    <a:pt x="610" y="1047"/>
                    <a:pt x="610" y="1047"/>
                  </a:cubicBezTo>
                  <a:cubicBezTo>
                    <a:pt x="478" y="1047"/>
                    <a:pt x="355" y="996"/>
                    <a:pt x="262" y="903"/>
                  </a:cubicBezTo>
                  <a:cubicBezTo>
                    <a:pt x="71" y="712"/>
                    <a:pt x="71" y="400"/>
                    <a:pt x="262" y="20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grpSp>
      <p:grpSp>
        <p:nvGrpSpPr>
          <p:cNvPr id="67" name="Group 66"/>
          <p:cNvGrpSpPr>
            <a:grpSpLocks noChangeAspect="1"/>
          </p:cNvGrpSpPr>
          <p:nvPr/>
        </p:nvGrpSpPr>
        <p:grpSpPr>
          <a:xfrm>
            <a:off x="3812272" y="2642483"/>
            <a:ext cx="1350215" cy="3539343"/>
            <a:chOff x="7016433" y="2680477"/>
            <a:chExt cx="743851" cy="2415846"/>
          </a:xfrm>
        </p:grpSpPr>
        <p:sp>
          <p:nvSpPr>
            <p:cNvPr id="68" name="Freeform 31"/>
            <p:cNvSpPr>
              <a:spLocks/>
            </p:cNvSpPr>
            <p:nvPr/>
          </p:nvSpPr>
          <p:spPr bwMode="gray">
            <a:xfrm>
              <a:off x="7016433" y="2680477"/>
              <a:ext cx="743143" cy="2415846"/>
            </a:xfrm>
            <a:custGeom>
              <a:avLst/>
              <a:gdLst>
                <a:gd name="T0" fmla="*/ 7 w 919"/>
                <a:gd name="T1" fmla="*/ 76 h 1497"/>
                <a:gd name="T2" fmla="*/ 7 w 919"/>
                <a:gd name="T3" fmla="*/ 1429 h 1497"/>
                <a:gd name="T4" fmla="*/ 441 w 919"/>
                <a:gd name="T5" fmla="*/ 1497 h 1497"/>
                <a:gd name="T6" fmla="*/ 919 w 919"/>
                <a:gd name="T7" fmla="*/ 1425 h 1497"/>
                <a:gd name="T8" fmla="*/ 918 w 919"/>
                <a:gd name="T9" fmla="*/ 73 h 1497"/>
                <a:gd name="T10" fmla="*/ 414 w 919"/>
                <a:gd name="T11" fmla="*/ 0 h 1497"/>
                <a:gd name="T12" fmla="*/ 7 w 919"/>
                <a:gd name="T13" fmla="*/ 76 h 1497"/>
                <a:gd name="T14" fmla="*/ 0 60000 65536"/>
                <a:gd name="T15" fmla="*/ 0 60000 65536"/>
                <a:gd name="T16" fmla="*/ 0 60000 65536"/>
                <a:gd name="T17" fmla="*/ 0 60000 65536"/>
                <a:gd name="T18" fmla="*/ 0 60000 65536"/>
                <a:gd name="T19" fmla="*/ 0 60000 65536"/>
                <a:gd name="T20" fmla="*/ 0 60000 65536"/>
                <a:gd name="T21" fmla="*/ 0 w 919"/>
                <a:gd name="T22" fmla="*/ 0 h 1497"/>
                <a:gd name="T23" fmla="*/ 919 w 919"/>
                <a:gd name="T24" fmla="*/ 1497 h 1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9" h="1497">
                  <a:moveTo>
                    <a:pt x="7" y="76"/>
                  </a:moveTo>
                  <a:cubicBezTo>
                    <a:pt x="7" y="76"/>
                    <a:pt x="7" y="752"/>
                    <a:pt x="7" y="1429"/>
                  </a:cubicBezTo>
                  <a:cubicBezTo>
                    <a:pt x="33" y="1477"/>
                    <a:pt x="289" y="1495"/>
                    <a:pt x="441" y="1497"/>
                  </a:cubicBezTo>
                  <a:cubicBezTo>
                    <a:pt x="593" y="1497"/>
                    <a:pt x="898" y="1486"/>
                    <a:pt x="919" y="1425"/>
                  </a:cubicBezTo>
                  <a:cubicBezTo>
                    <a:pt x="918" y="749"/>
                    <a:pt x="918" y="73"/>
                    <a:pt x="918" y="73"/>
                  </a:cubicBezTo>
                  <a:cubicBezTo>
                    <a:pt x="904" y="12"/>
                    <a:pt x="566" y="0"/>
                    <a:pt x="414" y="0"/>
                  </a:cubicBezTo>
                  <a:cubicBezTo>
                    <a:pt x="262" y="0"/>
                    <a:pt x="0" y="28"/>
                    <a:pt x="7" y="76"/>
                  </a:cubicBezTo>
                  <a:close/>
                </a:path>
              </a:pathLst>
            </a:custGeom>
            <a:gradFill rotWithShape="1">
              <a:gsLst>
                <a:gs pos="0">
                  <a:srgbClr val="BABABA">
                    <a:alpha val="50000"/>
                  </a:srgbClr>
                </a:gs>
                <a:gs pos="50000">
                  <a:srgbClr val="FFFFFF">
                    <a:alpha val="50000"/>
                  </a:srgbClr>
                </a:gs>
                <a:gs pos="100000">
                  <a:srgbClr val="BABABA">
                    <a:alpha val="50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Lato" panose="020F0502020204030203" pitchFamily="34" charset="0"/>
              </a:endParaRPr>
            </a:p>
          </p:txBody>
        </p:sp>
        <p:sp>
          <p:nvSpPr>
            <p:cNvPr id="69" name="Oval 49"/>
            <p:cNvSpPr>
              <a:spLocks noChangeArrowheads="1"/>
            </p:cNvSpPr>
            <p:nvPr/>
          </p:nvSpPr>
          <p:spPr bwMode="gray">
            <a:xfrm>
              <a:off x="7022179" y="2688034"/>
              <a:ext cx="738105" cy="204050"/>
            </a:xfrm>
            <a:prstGeom prst="ellipse">
              <a:avLst/>
            </a:prstGeom>
            <a:solidFill>
              <a:schemeClr val="bg1">
                <a:lumMod val="65000"/>
                <a:alpha val="30000"/>
              </a:schemeClr>
            </a:solidFill>
            <a:ln>
              <a:noFill/>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Lato" panose="020F0502020204030203" pitchFamily="34" charset="0"/>
              </a:endParaRPr>
            </a:p>
          </p:txBody>
        </p:sp>
      </p:grpSp>
      <p:sp>
        <p:nvSpPr>
          <p:cNvPr id="70" name="AutoShape 33"/>
          <p:cNvSpPr>
            <a:spLocks noChangeAspect="1" noChangeArrowheads="1"/>
          </p:cNvSpPr>
          <p:nvPr/>
        </p:nvSpPr>
        <p:spPr bwMode="gray">
          <a:xfrm>
            <a:off x="3807833" y="3911391"/>
            <a:ext cx="1337498" cy="2244272"/>
          </a:xfrm>
          <a:prstGeom prst="can">
            <a:avLst>
              <a:gd name="adj" fmla="val 26994"/>
            </a:avLst>
          </a:prstGeom>
          <a:solidFill>
            <a:schemeClr val="accent1"/>
          </a:solidFill>
          <a:ln w="9525">
            <a:solidFill>
              <a:srgbClr val="F8F8F8">
                <a:alpha val="14999"/>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Lato" panose="020F0502020204030203" pitchFamily="34" charset="0"/>
            </a:endParaRPr>
          </a:p>
        </p:txBody>
      </p:sp>
      <p:grpSp>
        <p:nvGrpSpPr>
          <p:cNvPr id="71" name="Group 70"/>
          <p:cNvGrpSpPr>
            <a:grpSpLocks noChangeAspect="1"/>
          </p:cNvGrpSpPr>
          <p:nvPr/>
        </p:nvGrpSpPr>
        <p:grpSpPr>
          <a:xfrm>
            <a:off x="4251727" y="4929576"/>
            <a:ext cx="449710" cy="365760"/>
            <a:chOff x="3175" y="0"/>
            <a:chExt cx="9269413" cy="7539038"/>
          </a:xfrm>
          <a:solidFill>
            <a:schemeClr val="bg1"/>
          </a:solidFill>
        </p:grpSpPr>
        <p:sp>
          <p:nvSpPr>
            <p:cNvPr id="72" name="Freeform 28"/>
            <p:cNvSpPr>
              <a:spLocks noEditPoints="1"/>
            </p:cNvSpPr>
            <p:nvPr/>
          </p:nvSpPr>
          <p:spPr bwMode="auto">
            <a:xfrm>
              <a:off x="3175" y="0"/>
              <a:ext cx="9269413" cy="7539038"/>
            </a:xfrm>
            <a:custGeom>
              <a:avLst/>
              <a:gdLst>
                <a:gd name="T0" fmla="*/ 0 w 2469"/>
                <a:gd name="T1" fmla="*/ 0 h 2007"/>
                <a:gd name="T2" fmla="*/ 0 w 2469"/>
                <a:gd name="T3" fmla="*/ 251 h 2007"/>
                <a:gd name="T4" fmla="*/ 118 w 2469"/>
                <a:gd name="T5" fmla="*/ 251 h 2007"/>
                <a:gd name="T6" fmla="*/ 118 w 2469"/>
                <a:gd name="T7" fmla="*/ 1489 h 2007"/>
                <a:gd name="T8" fmla="*/ 1168 w 2469"/>
                <a:gd name="T9" fmla="*/ 1489 h 2007"/>
                <a:gd name="T10" fmla="*/ 1168 w 2469"/>
                <a:gd name="T11" fmla="*/ 1818 h 2007"/>
                <a:gd name="T12" fmla="*/ 855 w 2469"/>
                <a:gd name="T13" fmla="*/ 1818 h 2007"/>
                <a:gd name="T14" fmla="*/ 732 w 2469"/>
                <a:gd name="T15" fmla="*/ 1923 h 2007"/>
                <a:gd name="T16" fmla="*/ 732 w 2469"/>
                <a:gd name="T17" fmla="*/ 2007 h 2007"/>
                <a:gd name="T18" fmla="*/ 1738 w 2469"/>
                <a:gd name="T19" fmla="*/ 2007 h 2007"/>
                <a:gd name="T20" fmla="*/ 1738 w 2469"/>
                <a:gd name="T21" fmla="*/ 1923 h 2007"/>
                <a:gd name="T22" fmla="*/ 1614 w 2469"/>
                <a:gd name="T23" fmla="*/ 1818 h 2007"/>
                <a:gd name="T24" fmla="*/ 1302 w 2469"/>
                <a:gd name="T25" fmla="*/ 1818 h 2007"/>
                <a:gd name="T26" fmla="*/ 1302 w 2469"/>
                <a:gd name="T27" fmla="*/ 1489 h 2007"/>
                <a:gd name="T28" fmla="*/ 2351 w 2469"/>
                <a:gd name="T29" fmla="*/ 1489 h 2007"/>
                <a:gd name="T30" fmla="*/ 2351 w 2469"/>
                <a:gd name="T31" fmla="*/ 251 h 2007"/>
                <a:gd name="T32" fmla="*/ 2469 w 2469"/>
                <a:gd name="T33" fmla="*/ 251 h 2007"/>
                <a:gd name="T34" fmla="*/ 2469 w 2469"/>
                <a:gd name="T35" fmla="*/ 0 h 2007"/>
                <a:gd name="T36" fmla="*/ 0 w 2469"/>
                <a:gd name="T37" fmla="*/ 0 h 2007"/>
                <a:gd name="T38" fmla="*/ 2217 w 2469"/>
                <a:gd name="T39" fmla="*/ 1355 h 2007"/>
                <a:gd name="T40" fmla="*/ 253 w 2469"/>
                <a:gd name="T41" fmla="*/ 1355 h 2007"/>
                <a:gd name="T42" fmla="*/ 253 w 2469"/>
                <a:gd name="T43" fmla="*/ 257 h 2007"/>
                <a:gd name="T44" fmla="*/ 2217 w 2469"/>
                <a:gd name="T45" fmla="*/ 257 h 2007"/>
                <a:gd name="T46" fmla="*/ 2217 w 2469"/>
                <a:gd name="T47" fmla="*/ 1355 h 2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9" h="2007">
                  <a:moveTo>
                    <a:pt x="0" y="0"/>
                  </a:moveTo>
                  <a:cubicBezTo>
                    <a:pt x="0" y="251"/>
                    <a:pt x="0" y="251"/>
                    <a:pt x="0" y="251"/>
                  </a:cubicBezTo>
                  <a:cubicBezTo>
                    <a:pt x="118" y="251"/>
                    <a:pt x="118" y="251"/>
                    <a:pt x="118" y="251"/>
                  </a:cubicBezTo>
                  <a:cubicBezTo>
                    <a:pt x="118" y="1489"/>
                    <a:pt x="118" y="1489"/>
                    <a:pt x="118" y="1489"/>
                  </a:cubicBezTo>
                  <a:cubicBezTo>
                    <a:pt x="1168" y="1489"/>
                    <a:pt x="1168" y="1489"/>
                    <a:pt x="1168" y="1489"/>
                  </a:cubicBezTo>
                  <a:cubicBezTo>
                    <a:pt x="1168" y="1818"/>
                    <a:pt x="1168" y="1818"/>
                    <a:pt x="1168" y="1818"/>
                  </a:cubicBezTo>
                  <a:cubicBezTo>
                    <a:pt x="855" y="1818"/>
                    <a:pt x="855" y="1818"/>
                    <a:pt x="855" y="1818"/>
                  </a:cubicBezTo>
                  <a:cubicBezTo>
                    <a:pt x="787" y="1818"/>
                    <a:pt x="732" y="1865"/>
                    <a:pt x="732" y="1923"/>
                  </a:cubicBezTo>
                  <a:cubicBezTo>
                    <a:pt x="732" y="2007"/>
                    <a:pt x="732" y="2007"/>
                    <a:pt x="732" y="2007"/>
                  </a:cubicBezTo>
                  <a:cubicBezTo>
                    <a:pt x="1738" y="2007"/>
                    <a:pt x="1738" y="2007"/>
                    <a:pt x="1738" y="2007"/>
                  </a:cubicBezTo>
                  <a:cubicBezTo>
                    <a:pt x="1738" y="1923"/>
                    <a:pt x="1738" y="1923"/>
                    <a:pt x="1738" y="1923"/>
                  </a:cubicBezTo>
                  <a:cubicBezTo>
                    <a:pt x="1738" y="1865"/>
                    <a:pt x="1682" y="1818"/>
                    <a:pt x="1614" y="1818"/>
                  </a:cubicBezTo>
                  <a:cubicBezTo>
                    <a:pt x="1302" y="1818"/>
                    <a:pt x="1302" y="1818"/>
                    <a:pt x="1302" y="1818"/>
                  </a:cubicBezTo>
                  <a:cubicBezTo>
                    <a:pt x="1302" y="1489"/>
                    <a:pt x="1302" y="1489"/>
                    <a:pt x="1302" y="1489"/>
                  </a:cubicBezTo>
                  <a:cubicBezTo>
                    <a:pt x="2351" y="1489"/>
                    <a:pt x="2351" y="1489"/>
                    <a:pt x="2351" y="1489"/>
                  </a:cubicBezTo>
                  <a:cubicBezTo>
                    <a:pt x="2351" y="251"/>
                    <a:pt x="2351" y="251"/>
                    <a:pt x="2351" y="251"/>
                  </a:cubicBezTo>
                  <a:cubicBezTo>
                    <a:pt x="2469" y="251"/>
                    <a:pt x="2469" y="251"/>
                    <a:pt x="2469" y="251"/>
                  </a:cubicBezTo>
                  <a:cubicBezTo>
                    <a:pt x="2469" y="0"/>
                    <a:pt x="2469" y="0"/>
                    <a:pt x="2469" y="0"/>
                  </a:cubicBezTo>
                  <a:lnTo>
                    <a:pt x="0" y="0"/>
                  </a:lnTo>
                  <a:close/>
                  <a:moveTo>
                    <a:pt x="2217" y="1355"/>
                  </a:moveTo>
                  <a:cubicBezTo>
                    <a:pt x="253" y="1355"/>
                    <a:pt x="253" y="1355"/>
                    <a:pt x="253" y="1355"/>
                  </a:cubicBezTo>
                  <a:cubicBezTo>
                    <a:pt x="253" y="257"/>
                    <a:pt x="253" y="257"/>
                    <a:pt x="253" y="257"/>
                  </a:cubicBezTo>
                  <a:cubicBezTo>
                    <a:pt x="2217" y="257"/>
                    <a:pt x="2217" y="257"/>
                    <a:pt x="2217" y="257"/>
                  </a:cubicBezTo>
                  <a:lnTo>
                    <a:pt x="2217" y="13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sp>
          <p:nvSpPr>
            <p:cNvPr id="73" name="Freeform 29"/>
            <p:cNvSpPr>
              <a:spLocks noEditPoints="1"/>
            </p:cNvSpPr>
            <p:nvPr/>
          </p:nvSpPr>
          <p:spPr bwMode="auto">
            <a:xfrm>
              <a:off x="1466850" y="1352550"/>
              <a:ext cx="6345238" cy="3349625"/>
            </a:xfrm>
            <a:custGeom>
              <a:avLst/>
              <a:gdLst>
                <a:gd name="T0" fmla="*/ 113 w 1690"/>
                <a:gd name="T1" fmla="*/ 892 h 892"/>
                <a:gd name="T2" fmla="*/ 227 w 1690"/>
                <a:gd name="T3" fmla="*/ 778 h 892"/>
                <a:gd name="T4" fmla="*/ 218 w 1690"/>
                <a:gd name="T5" fmla="*/ 735 h 892"/>
                <a:gd name="T6" fmla="*/ 472 w 1690"/>
                <a:gd name="T7" fmla="*/ 530 h 892"/>
                <a:gd name="T8" fmla="*/ 549 w 1690"/>
                <a:gd name="T9" fmla="*/ 560 h 892"/>
                <a:gd name="T10" fmla="*/ 646 w 1690"/>
                <a:gd name="T11" fmla="*/ 507 h 892"/>
                <a:gd name="T12" fmla="*/ 897 w 1690"/>
                <a:gd name="T13" fmla="*/ 637 h 892"/>
                <a:gd name="T14" fmla="*/ 895 w 1690"/>
                <a:gd name="T15" fmla="*/ 659 h 892"/>
                <a:gd name="T16" fmla="*/ 1008 w 1690"/>
                <a:gd name="T17" fmla="*/ 773 h 892"/>
                <a:gd name="T18" fmla="*/ 1122 w 1690"/>
                <a:gd name="T19" fmla="*/ 659 h 892"/>
                <a:gd name="T20" fmla="*/ 1109 w 1690"/>
                <a:gd name="T21" fmla="*/ 607 h 892"/>
                <a:gd name="T22" fmla="*/ 1520 w 1690"/>
                <a:gd name="T23" fmla="*/ 213 h 892"/>
                <a:gd name="T24" fmla="*/ 1576 w 1690"/>
                <a:gd name="T25" fmla="*/ 228 h 892"/>
                <a:gd name="T26" fmla="*/ 1690 w 1690"/>
                <a:gd name="T27" fmla="*/ 114 h 892"/>
                <a:gd name="T28" fmla="*/ 1576 w 1690"/>
                <a:gd name="T29" fmla="*/ 0 h 892"/>
                <a:gd name="T30" fmla="*/ 1463 w 1690"/>
                <a:gd name="T31" fmla="*/ 114 h 892"/>
                <a:gd name="T32" fmla="*/ 1475 w 1690"/>
                <a:gd name="T33" fmla="*/ 167 h 892"/>
                <a:gd name="T34" fmla="*/ 1065 w 1690"/>
                <a:gd name="T35" fmla="*/ 561 h 892"/>
                <a:gd name="T36" fmla="*/ 1008 w 1690"/>
                <a:gd name="T37" fmla="*/ 546 h 892"/>
                <a:gd name="T38" fmla="*/ 926 w 1690"/>
                <a:gd name="T39" fmla="*/ 581 h 892"/>
                <a:gd name="T40" fmla="*/ 663 w 1690"/>
                <a:gd name="T41" fmla="*/ 444 h 892"/>
                <a:gd name="T42" fmla="*/ 549 w 1690"/>
                <a:gd name="T43" fmla="*/ 333 h 892"/>
                <a:gd name="T44" fmla="*/ 436 w 1690"/>
                <a:gd name="T45" fmla="*/ 446 h 892"/>
                <a:gd name="T46" fmla="*/ 439 w 1690"/>
                <a:gd name="T47" fmla="*/ 474 h 892"/>
                <a:gd name="T48" fmla="*/ 178 w 1690"/>
                <a:gd name="T49" fmla="*/ 685 h 892"/>
                <a:gd name="T50" fmla="*/ 113 w 1690"/>
                <a:gd name="T51" fmla="*/ 665 h 892"/>
                <a:gd name="T52" fmla="*/ 0 w 1690"/>
                <a:gd name="T53" fmla="*/ 778 h 892"/>
                <a:gd name="T54" fmla="*/ 113 w 1690"/>
                <a:gd name="T55" fmla="*/ 892 h 892"/>
                <a:gd name="T56" fmla="*/ 1576 w 1690"/>
                <a:gd name="T57" fmla="*/ 64 h 892"/>
                <a:gd name="T58" fmla="*/ 1626 w 1690"/>
                <a:gd name="T59" fmla="*/ 114 h 892"/>
                <a:gd name="T60" fmla="*/ 1576 w 1690"/>
                <a:gd name="T61" fmla="*/ 164 h 892"/>
                <a:gd name="T62" fmla="*/ 1526 w 1690"/>
                <a:gd name="T63" fmla="*/ 114 h 892"/>
                <a:gd name="T64" fmla="*/ 1576 w 1690"/>
                <a:gd name="T65" fmla="*/ 64 h 892"/>
                <a:gd name="T66" fmla="*/ 1008 w 1690"/>
                <a:gd name="T67" fmla="*/ 609 h 892"/>
                <a:gd name="T68" fmla="*/ 1058 w 1690"/>
                <a:gd name="T69" fmla="*/ 659 h 892"/>
                <a:gd name="T70" fmla="*/ 1008 w 1690"/>
                <a:gd name="T71" fmla="*/ 709 h 892"/>
                <a:gd name="T72" fmla="*/ 958 w 1690"/>
                <a:gd name="T73" fmla="*/ 659 h 892"/>
                <a:gd name="T74" fmla="*/ 1008 w 1690"/>
                <a:gd name="T75" fmla="*/ 609 h 892"/>
                <a:gd name="T76" fmla="*/ 549 w 1690"/>
                <a:gd name="T77" fmla="*/ 396 h 892"/>
                <a:gd name="T78" fmla="*/ 599 w 1690"/>
                <a:gd name="T79" fmla="*/ 446 h 892"/>
                <a:gd name="T80" fmla="*/ 549 w 1690"/>
                <a:gd name="T81" fmla="*/ 496 h 892"/>
                <a:gd name="T82" fmla="*/ 500 w 1690"/>
                <a:gd name="T83" fmla="*/ 446 h 892"/>
                <a:gd name="T84" fmla="*/ 549 w 1690"/>
                <a:gd name="T85" fmla="*/ 396 h 892"/>
                <a:gd name="T86" fmla="*/ 113 w 1690"/>
                <a:gd name="T87" fmla="*/ 728 h 892"/>
                <a:gd name="T88" fmla="*/ 163 w 1690"/>
                <a:gd name="T89" fmla="*/ 778 h 892"/>
                <a:gd name="T90" fmla="*/ 113 w 1690"/>
                <a:gd name="T91" fmla="*/ 828 h 892"/>
                <a:gd name="T92" fmla="*/ 63 w 1690"/>
                <a:gd name="T93" fmla="*/ 778 h 892"/>
                <a:gd name="T94" fmla="*/ 113 w 1690"/>
                <a:gd name="T95" fmla="*/ 728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90" h="892">
                  <a:moveTo>
                    <a:pt x="113" y="892"/>
                  </a:moveTo>
                  <a:cubicBezTo>
                    <a:pt x="176" y="892"/>
                    <a:pt x="227" y="841"/>
                    <a:pt x="227" y="778"/>
                  </a:cubicBezTo>
                  <a:cubicBezTo>
                    <a:pt x="227" y="763"/>
                    <a:pt x="224" y="748"/>
                    <a:pt x="218" y="735"/>
                  </a:cubicBezTo>
                  <a:cubicBezTo>
                    <a:pt x="472" y="530"/>
                    <a:pt x="472" y="530"/>
                    <a:pt x="472" y="530"/>
                  </a:cubicBezTo>
                  <a:cubicBezTo>
                    <a:pt x="493" y="548"/>
                    <a:pt x="520" y="560"/>
                    <a:pt x="549" y="560"/>
                  </a:cubicBezTo>
                  <a:cubicBezTo>
                    <a:pt x="590" y="560"/>
                    <a:pt x="625" y="539"/>
                    <a:pt x="646" y="507"/>
                  </a:cubicBezTo>
                  <a:cubicBezTo>
                    <a:pt x="897" y="637"/>
                    <a:pt x="897" y="637"/>
                    <a:pt x="897" y="637"/>
                  </a:cubicBezTo>
                  <a:cubicBezTo>
                    <a:pt x="895" y="644"/>
                    <a:pt x="895" y="652"/>
                    <a:pt x="895" y="659"/>
                  </a:cubicBezTo>
                  <a:cubicBezTo>
                    <a:pt x="895" y="722"/>
                    <a:pt x="946" y="773"/>
                    <a:pt x="1008" y="773"/>
                  </a:cubicBezTo>
                  <a:cubicBezTo>
                    <a:pt x="1071" y="773"/>
                    <a:pt x="1122" y="722"/>
                    <a:pt x="1122" y="659"/>
                  </a:cubicBezTo>
                  <a:cubicBezTo>
                    <a:pt x="1122" y="640"/>
                    <a:pt x="1117" y="623"/>
                    <a:pt x="1109" y="607"/>
                  </a:cubicBezTo>
                  <a:cubicBezTo>
                    <a:pt x="1520" y="213"/>
                    <a:pt x="1520" y="213"/>
                    <a:pt x="1520" y="213"/>
                  </a:cubicBezTo>
                  <a:cubicBezTo>
                    <a:pt x="1536" y="222"/>
                    <a:pt x="1556" y="228"/>
                    <a:pt x="1576" y="228"/>
                  </a:cubicBezTo>
                  <a:cubicBezTo>
                    <a:pt x="1639" y="228"/>
                    <a:pt x="1690" y="177"/>
                    <a:pt x="1690" y="114"/>
                  </a:cubicBezTo>
                  <a:cubicBezTo>
                    <a:pt x="1690" y="51"/>
                    <a:pt x="1639" y="0"/>
                    <a:pt x="1576" y="0"/>
                  </a:cubicBezTo>
                  <a:cubicBezTo>
                    <a:pt x="1513" y="0"/>
                    <a:pt x="1463" y="51"/>
                    <a:pt x="1463" y="114"/>
                  </a:cubicBezTo>
                  <a:cubicBezTo>
                    <a:pt x="1463" y="133"/>
                    <a:pt x="1467" y="151"/>
                    <a:pt x="1475" y="167"/>
                  </a:cubicBezTo>
                  <a:cubicBezTo>
                    <a:pt x="1065" y="561"/>
                    <a:pt x="1065" y="561"/>
                    <a:pt x="1065" y="561"/>
                  </a:cubicBezTo>
                  <a:cubicBezTo>
                    <a:pt x="1048" y="551"/>
                    <a:pt x="1029" y="546"/>
                    <a:pt x="1008" y="546"/>
                  </a:cubicBezTo>
                  <a:cubicBezTo>
                    <a:pt x="976" y="546"/>
                    <a:pt x="947" y="559"/>
                    <a:pt x="926" y="581"/>
                  </a:cubicBezTo>
                  <a:cubicBezTo>
                    <a:pt x="663" y="444"/>
                    <a:pt x="663" y="444"/>
                    <a:pt x="663" y="444"/>
                  </a:cubicBezTo>
                  <a:cubicBezTo>
                    <a:pt x="662" y="382"/>
                    <a:pt x="611" y="333"/>
                    <a:pt x="549" y="333"/>
                  </a:cubicBezTo>
                  <a:cubicBezTo>
                    <a:pt x="487" y="333"/>
                    <a:pt x="436" y="383"/>
                    <a:pt x="436" y="446"/>
                  </a:cubicBezTo>
                  <a:cubicBezTo>
                    <a:pt x="436" y="456"/>
                    <a:pt x="437" y="465"/>
                    <a:pt x="439" y="474"/>
                  </a:cubicBezTo>
                  <a:cubicBezTo>
                    <a:pt x="178" y="685"/>
                    <a:pt x="178" y="685"/>
                    <a:pt x="178" y="685"/>
                  </a:cubicBezTo>
                  <a:cubicBezTo>
                    <a:pt x="160" y="672"/>
                    <a:pt x="137" y="665"/>
                    <a:pt x="113" y="665"/>
                  </a:cubicBezTo>
                  <a:cubicBezTo>
                    <a:pt x="51" y="665"/>
                    <a:pt x="0" y="716"/>
                    <a:pt x="0" y="778"/>
                  </a:cubicBezTo>
                  <a:cubicBezTo>
                    <a:pt x="0" y="841"/>
                    <a:pt x="51" y="892"/>
                    <a:pt x="113" y="892"/>
                  </a:cubicBezTo>
                  <a:close/>
                  <a:moveTo>
                    <a:pt x="1576" y="64"/>
                  </a:moveTo>
                  <a:cubicBezTo>
                    <a:pt x="1604" y="64"/>
                    <a:pt x="1626" y="87"/>
                    <a:pt x="1626" y="114"/>
                  </a:cubicBezTo>
                  <a:cubicBezTo>
                    <a:pt x="1626" y="142"/>
                    <a:pt x="1604" y="164"/>
                    <a:pt x="1576" y="164"/>
                  </a:cubicBezTo>
                  <a:cubicBezTo>
                    <a:pt x="1549" y="164"/>
                    <a:pt x="1526" y="142"/>
                    <a:pt x="1526" y="114"/>
                  </a:cubicBezTo>
                  <a:cubicBezTo>
                    <a:pt x="1526" y="87"/>
                    <a:pt x="1549" y="64"/>
                    <a:pt x="1576" y="64"/>
                  </a:cubicBezTo>
                  <a:close/>
                  <a:moveTo>
                    <a:pt x="1008" y="609"/>
                  </a:moveTo>
                  <a:cubicBezTo>
                    <a:pt x="1036" y="609"/>
                    <a:pt x="1058" y="632"/>
                    <a:pt x="1058" y="659"/>
                  </a:cubicBezTo>
                  <a:cubicBezTo>
                    <a:pt x="1058" y="687"/>
                    <a:pt x="1036" y="709"/>
                    <a:pt x="1008" y="709"/>
                  </a:cubicBezTo>
                  <a:cubicBezTo>
                    <a:pt x="981" y="709"/>
                    <a:pt x="958" y="687"/>
                    <a:pt x="958" y="659"/>
                  </a:cubicBezTo>
                  <a:cubicBezTo>
                    <a:pt x="958" y="632"/>
                    <a:pt x="981" y="609"/>
                    <a:pt x="1008" y="609"/>
                  </a:cubicBezTo>
                  <a:close/>
                  <a:moveTo>
                    <a:pt x="549" y="396"/>
                  </a:moveTo>
                  <a:cubicBezTo>
                    <a:pt x="577" y="396"/>
                    <a:pt x="599" y="419"/>
                    <a:pt x="599" y="446"/>
                  </a:cubicBezTo>
                  <a:cubicBezTo>
                    <a:pt x="599" y="474"/>
                    <a:pt x="577" y="496"/>
                    <a:pt x="549" y="496"/>
                  </a:cubicBezTo>
                  <a:cubicBezTo>
                    <a:pt x="522" y="496"/>
                    <a:pt x="500" y="474"/>
                    <a:pt x="500" y="446"/>
                  </a:cubicBezTo>
                  <a:cubicBezTo>
                    <a:pt x="500" y="419"/>
                    <a:pt x="522" y="396"/>
                    <a:pt x="549" y="396"/>
                  </a:cubicBezTo>
                  <a:close/>
                  <a:moveTo>
                    <a:pt x="113" y="728"/>
                  </a:moveTo>
                  <a:cubicBezTo>
                    <a:pt x="141" y="728"/>
                    <a:pt x="163" y="751"/>
                    <a:pt x="163" y="778"/>
                  </a:cubicBezTo>
                  <a:cubicBezTo>
                    <a:pt x="163" y="806"/>
                    <a:pt x="141" y="828"/>
                    <a:pt x="113" y="828"/>
                  </a:cubicBezTo>
                  <a:cubicBezTo>
                    <a:pt x="86" y="828"/>
                    <a:pt x="63" y="806"/>
                    <a:pt x="63" y="778"/>
                  </a:cubicBezTo>
                  <a:cubicBezTo>
                    <a:pt x="63" y="751"/>
                    <a:pt x="86" y="728"/>
                    <a:pt x="113" y="7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grpSp>
      <p:sp>
        <p:nvSpPr>
          <p:cNvPr id="74" name="Content Placeholder 2"/>
          <p:cNvSpPr txBox="1">
            <a:spLocks/>
          </p:cNvSpPr>
          <p:nvPr/>
        </p:nvSpPr>
        <p:spPr>
          <a:xfrm>
            <a:off x="3957866" y="5324522"/>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b="1" dirty="0" smtClean="0">
                <a:solidFill>
                  <a:schemeClr val="bg1"/>
                </a:solidFill>
                <a:latin typeface="Lato" panose="020F0502020204030203" pitchFamily="34" charset="0"/>
                <a:ea typeface="Roboto" panose="02000000000000000000" pitchFamily="2" charset="0"/>
                <a:cs typeface="Arial" panose="020B0604020202020204" pitchFamily="34" charset="0"/>
              </a:rPr>
              <a:t>Presentation</a:t>
            </a:r>
            <a:endParaRPr lang="en-US" sz="1000" b="1" dirty="0">
              <a:solidFill>
                <a:schemeClr val="bg1"/>
              </a:solidFill>
              <a:latin typeface="Lato" panose="020F0502020204030203" pitchFamily="34" charset="0"/>
              <a:ea typeface="Roboto" panose="02000000000000000000" pitchFamily="2" charset="0"/>
              <a:cs typeface="Arial" panose="020B0604020202020204" pitchFamily="34" charset="0"/>
            </a:endParaRPr>
          </a:p>
        </p:txBody>
      </p:sp>
      <p:grpSp>
        <p:nvGrpSpPr>
          <p:cNvPr id="76" name="Group 75"/>
          <p:cNvGrpSpPr>
            <a:grpSpLocks noChangeAspect="1"/>
          </p:cNvGrpSpPr>
          <p:nvPr/>
        </p:nvGrpSpPr>
        <p:grpSpPr>
          <a:xfrm>
            <a:off x="3746632" y="1603969"/>
            <a:ext cx="802174" cy="719476"/>
            <a:chOff x="523875" y="1042988"/>
            <a:chExt cx="1539875" cy="1381125"/>
          </a:xfrm>
          <a:solidFill>
            <a:schemeClr val="tx1">
              <a:lumMod val="75000"/>
              <a:lumOff val="25000"/>
            </a:schemeClr>
          </a:solidFill>
        </p:grpSpPr>
        <p:sp>
          <p:nvSpPr>
            <p:cNvPr id="78" name="Freeform 77"/>
            <p:cNvSpPr>
              <a:spLocks/>
            </p:cNvSpPr>
            <p:nvPr/>
          </p:nvSpPr>
          <p:spPr bwMode="auto">
            <a:xfrm>
              <a:off x="523875" y="1046163"/>
              <a:ext cx="1539875" cy="1374775"/>
            </a:xfrm>
            <a:custGeom>
              <a:avLst/>
              <a:gdLst>
                <a:gd name="T0" fmla="*/ 7 w 956"/>
                <a:gd name="T1" fmla="*/ 734 h 854"/>
                <a:gd name="T2" fmla="*/ 76 w 956"/>
                <a:gd name="T3" fmla="*/ 705 h 854"/>
                <a:gd name="T4" fmla="*/ 353 w 956"/>
                <a:gd name="T5" fmla="*/ 716 h 854"/>
                <a:gd name="T6" fmla="*/ 797 w 956"/>
                <a:gd name="T7" fmla="*/ 766 h 854"/>
                <a:gd name="T8" fmla="*/ 956 w 956"/>
                <a:gd name="T9" fmla="*/ 821 h 854"/>
                <a:gd name="T10" fmla="*/ 883 w 956"/>
                <a:gd name="T11" fmla="*/ 583 h 854"/>
                <a:gd name="T12" fmla="*/ 668 w 956"/>
                <a:gd name="T13" fmla="*/ 516 h 854"/>
                <a:gd name="T14" fmla="*/ 597 w 956"/>
                <a:gd name="T15" fmla="*/ 410 h 854"/>
                <a:gd name="T16" fmla="*/ 559 w 956"/>
                <a:gd name="T17" fmla="*/ 339 h 854"/>
                <a:gd name="T18" fmla="*/ 544 w 956"/>
                <a:gd name="T19" fmla="*/ 311 h 854"/>
                <a:gd name="T20" fmla="*/ 526 w 956"/>
                <a:gd name="T21" fmla="*/ 216 h 854"/>
                <a:gd name="T22" fmla="*/ 536 w 956"/>
                <a:gd name="T23" fmla="*/ 196 h 854"/>
                <a:gd name="T24" fmla="*/ 510 w 956"/>
                <a:gd name="T25" fmla="*/ 166 h 854"/>
                <a:gd name="T26" fmla="*/ 517 w 956"/>
                <a:gd name="T27" fmla="*/ 94 h 854"/>
                <a:gd name="T28" fmla="*/ 533 w 956"/>
                <a:gd name="T29" fmla="*/ 88 h 854"/>
                <a:gd name="T30" fmla="*/ 664 w 956"/>
                <a:gd name="T31" fmla="*/ 86 h 854"/>
                <a:gd name="T32" fmla="*/ 642 w 956"/>
                <a:gd name="T33" fmla="*/ 8 h 854"/>
                <a:gd name="T34" fmla="*/ 525 w 956"/>
                <a:gd name="T35" fmla="*/ 19 h 854"/>
                <a:gd name="T36" fmla="*/ 471 w 956"/>
                <a:gd name="T37" fmla="*/ 1 h 854"/>
                <a:gd name="T38" fmla="*/ 415 w 956"/>
                <a:gd name="T39" fmla="*/ 22 h 854"/>
                <a:gd name="T40" fmla="*/ 293 w 956"/>
                <a:gd name="T41" fmla="*/ 19 h 854"/>
                <a:gd name="T42" fmla="*/ 279 w 956"/>
                <a:gd name="T43" fmla="*/ 96 h 854"/>
                <a:gd name="T44" fmla="*/ 414 w 956"/>
                <a:gd name="T45" fmla="*/ 92 h 854"/>
                <a:gd name="T46" fmla="*/ 431 w 956"/>
                <a:gd name="T47" fmla="*/ 98 h 854"/>
                <a:gd name="T48" fmla="*/ 435 w 956"/>
                <a:gd name="T49" fmla="*/ 169 h 854"/>
                <a:gd name="T50" fmla="*/ 411 w 956"/>
                <a:gd name="T51" fmla="*/ 196 h 854"/>
                <a:gd name="T52" fmla="*/ 421 w 956"/>
                <a:gd name="T53" fmla="*/ 205 h 854"/>
                <a:gd name="T54" fmla="*/ 402 w 956"/>
                <a:gd name="T55" fmla="*/ 234 h 854"/>
                <a:gd name="T56" fmla="*/ 395 w 956"/>
                <a:gd name="T57" fmla="*/ 320 h 854"/>
                <a:gd name="T58" fmla="*/ 391 w 956"/>
                <a:gd name="T59" fmla="*/ 340 h 854"/>
                <a:gd name="T60" fmla="*/ 335 w 956"/>
                <a:gd name="T61" fmla="*/ 395 h 854"/>
                <a:gd name="T62" fmla="*/ 346 w 956"/>
                <a:gd name="T63" fmla="*/ 468 h 854"/>
                <a:gd name="T64" fmla="*/ 288 w 956"/>
                <a:gd name="T65" fmla="*/ 515 h 854"/>
                <a:gd name="T66" fmla="*/ 46 w 956"/>
                <a:gd name="T67" fmla="*/ 503 h 854"/>
                <a:gd name="T68" fmla="*/ 10 w 956"/>
                <a:gd name="T69" fmla="*/ 48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56" h="854">
                  <a:moveTo>
                    <a:pt x="10" y="480"/>
                  </a:moveTo>
                  <a:cubicBezTo>
                    <a:pt x="10" y="480"/>
                    <a:pt x="0" y="672"/>
                    <a:pt x="7" y="734"/>
                  </a:cubicBezTo>
                  <a:cubicBezTo>
                    <a:pt x="7" y="734"/>
                    <a:pt x="21" y="743"/>
                    <a:pt x="33" y="736"/>
                  </a:cubicBezTo>
                  <a:cubicBezTo>
                    <a:pt x="45" y="728"/>
                    <a:pt x="36" y="708"/>
                    <a:pt x="76" y="705"/>
                  </a:cubicBezTo>
                  <a:cubicBezTo>
                    <a:pt x="115" y="702"/>
                    <a:pt x="265" y="701"/>
                    <a:pt x="265" y="701"/>
                  </a:cubicBezTo>
                  <a:cubicBezTo>
                    <a:pt x="265" y="701"/>
                    <a:pt x="313" y="699"/>
                    <a:pt x="353" y="716"/>
                  </a:cubicBezTo>
                  <a:cubicBezTo>
                    <a:pt x="392" y="733"/>
                    <a:pt x="468" y="772"/>
                    <a:pt x="595" y="722"/>
                  </a:cubicBezTo>
                  <a:cubicBezTo>
                    <a:pt x="723" y="672"/>
                    <a:pt x="789" y="699"/>
                    <a:pt x="797" y="766"/>
                  </a:cubicBezTo>
                  <a:cubicBezTo>
                    <a:pt x="804" y="833"/>
                    <a:pt x="798" y="821"/>
                    <a:pt x="824" y="828"/>
                  </a:cubicBezTo>
                  <a:cubicBezTo>
                    <a:pt x="850" y="836"/>
                    <a:pt x="908" y="854"/>
                    <a:pt x="956" y="821"/>
                  </a:cubicBezTo>
                  <a:cubicBezTo>
                    <a:pt x="955" y="739"/>
                    <a:pt x="955" y="739"/>
                    <a:pt x="955" y="739"/>
                  </a:cubicBezTo>
                  <a:cubicBezTo>
                    <a:pt x="955" y="739"/>
                    <a:pt x="953" y="642"/>
                    <a:pt x="883" y="583"/>
                  </a:cubicBezTo>
                  <a:cubicBezTo>
                    <a:pt x="814" y="523"/>
                    <a:pt x="753" y="522"/>
                    <a:pt x="736" y="520"/>
                  </a:cubicBezTo>
                  <a:cubicBezTo>
                    <a:pt x="720" y="519"/>
                    <a:pt x="668" y="516"/>
                    <a:pt x="668" y="516"/>
                  </a:cubicBezTo>
                  <a:cubicBezTo>
                    <a:pt x="668" y="516"/>
                    <a:pt x="604" y="513"/>
                    <a:pt x="601" y="466"/>
                  </a:cubicBezTo>
                  <a:cubicBezTo>
                    <a:pt x="598" y="419"/>
                    <a:pt x="597" y="410"/>
                    <a:pt x="597" y="410"/>
                  </a:cubicBezTo>
                  <a:cubicBezTo>
                    <a:pt x="597" y="410"/>
                    <a:pt x="614" y="404"/>
                    <a:pt x="614" y="389"/>
                  </a:cubicBezTo>
                  <a:cubicBezTo>
                    <a:pt x="614" y="373"/>
                    <a:pt x="618" y="346"/>
                    <a:pt x="559" y="339"/>
                  </a:cubicBezTo>
                  <a:cubicBezTo>
                    <a:pt x="557" y="325"/>
                    <a:pt x="557" y="325"/>
                    <a:pt x="557" y="325"/>
                  </a:cubicBezTo>
                  <a:cubicBezTo>
                    <a:pt x="544" y="311"/>
                    <a:pt x="544" y="311"/>
                    <a:pt x="544" y="311"/>
                  </a:cubicBezTo>
                  <a:cubicBezTo>
                    <a:pt x="544" y="228"/>
                    <a:pt x="544" y="228"/>
                    <a:pt x="544" y="228"/>
                  </a:cubicBezTo>
                  <a:cubicBezTo>
                    <a:pt x="544" y="228"/>
                    <a:pt x="541" y="220"/>
                    <a:pt x="526" y="216"/>
                  </a:cubicBezTo>
                  <a:cubicBezTo>
                    <a:pt x="526" y="205"/>
                    <a:pt x="526" y="205"/>
                    <a:pt x="526" y="205"/>
                  </a:cubicBezTo>
                  <a:cubicBezTo>
                    <a:pt x="526" y="205"/>
                    <a:pt x="536" y="205"/>
                    <a:pt x="536" y="196"/>
                  </a:cubicBezTo>
                  <a:cubicBezTo>
                    <a:pt x="536" y="187"/>
                    <a:pt x="535" y="178"/>
                    <a:pt x="535" y="178"/>
                  </a:cubicBezTo>
                  <a:cubicBezTo>
                    <a:pt x="535" y="178"/>
                    <a:pt x="524" y="170"/>
                    <a:pt x="510" y="166"/>
                  </a:cubicBezTo>
                  <a:cubicBezTo>
                    <a:pt x="511" y="101"/>
                    <a:pt x="511" y="101"/>
                    <a:pt x="511" y="101"/>
                  </a:cubicBezTo>
                  <a:cubicBezTo>
                    <a:pt x="511" y="101"/>
                    <a:pt x="514" y="98"/>
                    <a:pt x="517" y="94"/>
                  </a:cubicBezTo>
                  <a:cubicBezTo>
                    <a:pt x="529" y="94"/>
                    <a:pt x="529" y="94"/>
                    <a:pt x="529" y="94"/>
                  </a:cubicBezTo>
                  <a:cubicBezTo>
                    <a:pt x="529" y="94"/>
                    <a:pt x="532" y="92"/>
                    <a:pt x="533" y="88"/>
                  </a:cubicBezTo>
                  <a:cubicBezTo>
                    <a:pt x="649" y="97"/>
                    <a:pt x="649" y="97"/>
                    <a:pt x="649" y="97"/>
                  </a:cubicBezTo>
                  <a:cubicBezTo>
                    <a:pt x="649" y="97"/>
                    <a:pt x="660" y="99"/>
                    <a:pt x="664" y="86"/>
                  </a:cubicBezTo>
                  <a:cubicBezTo>
                    <a:pt x="668" y="74"/>
                    <a:pt x="670" y="39"/>
                    <a:pt x="661" y="14"/>
                  </a:cubicBezTo>
                  <a:cubicBezTo>
                    <a:pt x="661" y="14"/>
                    <a:pt x="660" y="5"/>
                    <a:pt x="642" y="8"/>
                  </a:cubicBezTo>
                  <a:cubicBezTo>
                    <a:pt x="625" y="10"/>
                    <a:pt x="531" y="24"/>
                    <a:pt x="531" y="24"/>
                  </a:cubicBezTo>
                  <a:cubicBezTo>
                    <a:pt x="531" y="24"/>
                    <a:pt x="530" y="19"/>
                    <a:pt x="525" y="19"/>
                  </a:cubicBezTo>
                  <a:cubicBezTo>
                    <a:pt x="519" y="19"/>
                    <a:pt x="514" y="19"/>
                    <a:pt x="514" y="19"/>
                  </a:cubicBezTo>
                  <a:cubicBezTo>
                    <a:pt x="514" y="19"/>
                    <a:pt x="502" y="2"/>
                    <a:pt x="471" y="1"/>
                  </a:cubicBezTo>
                  <a:cubicBezTo>
                    <a:pt x="439" y="0"/>
                    <a:pt x="430" y="21"/>
                    <a:pt x="430" y="21"/>
                  </a:cubicBezTo>
                  <a:cubicBezTo>
                    <a:pt x="415" y="22"/>
                    <a:pt x="415" y="22"/>
                    <a:pt x="415" y="22"/>
                  </a:cubicBezTo>
                  <a:cubicBezTo>
                    <a:pt x="415" y="22"/>
                    <a:pt x="412" y="25"/>
                    <a:pt x="412" y="28"/>
                  </a:cubicBezTo>
                  <a:cubicBezTo>
                    <a:pt x="293" y="19"/>
                    <a:pt x="293" y="19"/>
                    <a:pt x="293" y="19"/>
                  </a:cubicBezTo>
                  <a:cubicBezTo>
                    <a:pt x="293" y="19"/>
                    <a:pt x="281" y="17"/>
                    <a:pt x="278" y="29"/>
                  </a:cubicBezTo>
                  <a:cubicBezTo>
                    <a:pt x="275" y="41"/>
                    <a:pt x="274" y="77"/>
                    <a:pt x="279" y="96"/>
                  </a:cubicBezTo>
                  <a:cubicBezTo>
                    <a:pt x="284" y="116"/>
                    <a:pt x="301" y="110"/>
                    <a:pt x="310" y="108"/>
                  </a:cubicBezTo>
                  <a:cubicBezTo>
                    <a:pt x="320" y="105"/>
                    <a:pt x="414" y="92"/>
                    <a:pt x="414" y="92"/>
                  </a:cubicBezTo>
                  <a:cubicBezTo>
                    <a:pt x="414" y="92"/>
                    <a:pt x="413" y="98"/>
                    <a:pt x="419" y="98"/>
                  </a:cubicBezTo>
                  <a:cubicBezTo>
                    <a:pt x="426" y="98"/>
                    <a:pt x="431" y="98"/>
                    <a:pt x="431" y="98"/>
                  </a:cubicBezTo>
                  <a:cubicBezTo>
                    <a:pt x="431" y="98"/>
                    <a:pt x="433" y="103"/>
                    <a:pt x="435" y="103"/>
                  </a:cubicBezTo>
                  <a:cubicBezTo>
                    <a:pt x="435" y="169"/>
                    <a:pt x="435" y="169"/>
                    <a:pt x="435" y="169"/>
                  </a:cubicBezTo>
                  <a:cubicBezTo>
                    <a:pt x="435" y="169"/>
                    <a:pt x="412" y="169"/>
                    <a:pt x="411" y="179"/>
                  </a:cubicBezTo>
                  <a:cubicBezTo>
                    <a:pt x="411" y="189"/>
                    <a:pt x="411" y="196"/>
                    <a:pt x="411" y="196"/>
                  </a:cubicBezTo>
                  <a:cubicBezTo>
                    <a:pt x="411" y="196"/>
                    <a:pt x="409" y="200"/>
                    <a:pt x="415" y="202"/>
                  </a:cubicBezTo>
                  <a:cubicBezTo>
                    <a:pt x="420" y="204"/>
                    <a:pt x="421" y="205"/>
                    <a:pt x="421" y="205"/>
                  </a:cubicBezTo>
                  <a:cubicBezTo>
                    <a:pt x="421" y="219"/>
                    <a:pt x="421" y="219"/>
                    <a:pt x="421" y="219"/>
                  </a:cubicBezTo>
                  <a:cubicBezTo>
                    <a:pt x="421" y="219"/>
                    <a:pt x="402" y="221"/>
                    <a:pt x="402" y="234"/>
                  </a:cubicBezTo>
                  <a:cubicBezTo>
                    <a:pt x="402" y="247"/>
                    <a:pt x="402" y="317"/>
                    <a:pt x="402" y="317"/>
                  </a:cubicBezTo>
                  <a:cubicBezTo>
                    <a:pt x="395" y="320"/>
                    <a:pt x="395" y="320"/>
                    <a:pt x="395" y="320"/>
                  </a:cubicBezTo>
                  <a:cubicBezTo>
                    <a:pt x="392" y="324"/>
                    <a:pt x="392" y="324"/>
                    <a:pt x="392" y="324"/>
                  </a:cubicBezTo>
                  <a:cubicBezTo>
                    <a:pt x="391" y="340"/>
                    <a:pt x="391" y="340"/>
                    <a:pt x="391" y="340"/>
                  </a:cubicBezTo>
                  <a:cubicBezTo>
                    <a:pt x="391" y="340"/>
                    <a:pt x="335" y="347"/>
                    <a:pt x="335" y="364"/>
                  </a:cubicBezTo>
                  <a:cubicBezTo>
                    <a:pt x="335" y="382"/>
                    <a:pt x="335" y="395"/>
                    <a:pt x="335" y="395"/>
                  </a:cubicBezTo>
                  <a:cubicBezTo>
                    <a:pt x="335" y="395"/>
                    <a:pt x="334" y="402"/>
                    <a:pt x="345" y="407"/>
                  </a:cubicBezTo>
                  <a:cubicBezTo>
                    <a:pt x="346" y="468"/>
                    <a:pt x="346" y="468"/>
                    <a:pt x="346" y="468"/>
                  </a:cubicBezTo>
                  <a:cubicBezTo>
                    <a:pt x="346" y="468"/>
                    <a:pt x="347" y="491"/>
                    <a:pt x="336" y="499"/>
                  </a:cubicBezTo>
                  <a:cubicBezTo>
                    <a:pt x="324" y="508"/>
                    <a:pt x="306" y="515"/>
                    <a:pt x="288" y="515"/>
                  </a:cubicBezTo>
                  <a:cubicBezTo>
                    <a:pt x="270" y="515"/>
                    <a:pt x="73" y="517"/>
                    <a:pt x="73" y="517"/>
                  </a:cubicBezTo>
                  <a:cubicBezTo>
                    <a:pt x="73" y="517"/>
                    <a:pt x="51" y="515"/>
                    <a:pt x="46" y="503"/>
                  </a:cubicBezTo>
                  <a:cubicBezTo>
                    <a:pt x="42" y="491"/>
                    <a:pt x="33" y="483"/>
                    <a:pt x="33" y="483"/>
                  </a:cubicBezTo>
                  <a:cubicBezTo>
                    <a:pt x="10" y="480"/>
                    <a:pt x="10" y="480"/>
                    <a:pt x="10" y="480"/>
                  </a:cubicBezTo>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p:cNvSpPr>
            <p:nvPr/>
          </p:nvSpPr>
          <p:spPr bwMode="auto">
            <a:xfrm>
              <a:off x="538163" y="1824038"/>
              <a:ext cx="42863" cy="98425"/>
            </a:xfrm>
            <a:custGeom>
              <a:avLst/>
              <a:gdLst>
                <a:gd name="T0" fmla="*/ 4 w 27"/>
                <a:gd name="T1" fmla="*/ 0 h 61"/>
                <a:gd name="T2" fmla="*/ 19 w 27"/>
                <a:gd name="T3" fmla="*/ 2 h 61"/>
                <a:gd name="T4" fmla="*/ 27 w 27"/>
                <a:gd name="T5" fmla="*/ 14 h 61"/>
                <a:gd name="T6" fmla="*/ 27 w 27"/>
                <a:gd name="T7" fmla="*/ 61 h 61"/>
                <a:gd name="T8" fmla="*/ 13 w 27"/>
                <a:gd name="T9" fmla="*/ 21 h 61"/>
                <a:gd name="T10" fmla="*/ 4 w 27"/>
                <a:gd name="T11" fmla="*/ 0 h 61"/>
              </a:gdLst>
              <a:ahLst/>
              <a:cxnLst>
                <a:cxn ang="0">
                  <a:pos x="T0" y="T1"/>
                </a:cxn>
                <a:cxn ang="0">
                  <a:pos x="T2" y="T3"/>
                </a:cxn>
                <a:cxn ang="0">
                  <a:pos x="T4" y="T5"/>
                </a:cxn>
                <a:cxn ang="0">
                  <a:pos x="T6" y="T7"/>
                </a:cxn>
                <a:cxn ang="0">
                  <a:pos x="T8" y="T9"/>
                </a:cxn>
                <a:cxn ang="0">
                  <a:pos x="T10" y="T11"/>
                </a:cxn>
              </a:cxnLst>
              <a:rect l="0" t="0" r="r" b="b"/>
              <a:pathLst>
                <a:path w="27" h="61">
                  <a:moveTo>
                    <a:pt x="4" y="0"/>
                  </a:moveTo>
                  <a:cubicBezTo>
                    <a:pt x="19" y="2"/>
                    <a:pt x="19" y="2"/>
                    <a:pt x="19" y="2"/>
                  </a:cubicBezTo>
                  <a:cubicBezTo>
                    <a:pt x="19" y="2"/>
                    <a:pt x="27" y="3"/>
                    <a:pt x="27" y="14"/>
                  </a:cubicBezTo>
                  <a:cubicBezTo>
                    <a:pt x="26" y="25"/>
                    <a:pt x="27" y="61"/>
                    <a:pt x="27" y="61"/>
                  </a:cubicBezTo>
                  <a:cubicBezTo>
                    <a:pt x="27" y="61"/>
                    <a:pt x="26" y="27"/>
                    <a:pt x="13" y="21"/>
                  </a:cubicBezTo>
                  <a:cubicBezTo>
                    <a:pt x="0" y="15"/>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9"/>
            <p:cNvSpPr>
              <a:spLocks/>
            </p:cNvSpPr>
            <p:nvPr/>
          </p:nvSpPr>
          <p:spPr bwMode="auto">
            <a:xfrm>
              <a:off x="533400" y="1893888"/>
              <a:ext cx="52388" cy="173038"/>
            </a:xfrm>
            <a:custGeom>
              <a:avLst/>
              <a:gdLst>
                <a:gd name="T0" fmla="*/ 28 w 32"/>
                <a:gd name="T1" fmla="*/ 9 h 107"/>
                <a:gd name="T2" fmla="*/ 25 w 32"/>
                <a:gd name="T3" fmla="*/ 87 h 107"/>
                <a:gd name="T4" fmla="*/ 1 w 32"/>
                <a:gd name="T5" fmla="*/ 42 h 107"/>
                <a:gd name="T6" fmla="*/ 28 w 32"/>
                <a:gd name="T7" fmla="*/ 9 h 107"/>
              </a:gdLst>
              <a:ahLst/>
              <a:cxnLst>
                <a:cxn ang="0">
                  <a:pos x="T0" y="T1"/>
                </a:cxn>
                <a:cxn ang="0">
                  <a:pos x="T2" y="T3"/>
                </a:cxn>
                <a:cxn ang="0">
                  <a:pos x="T4" y="T5"/>
                </a:cxn>
                <a:cxn ang="0">
                  <a:pos x="T6" y="T7"/>
                </a:cxn>
              </a:cxnLst>
              <a:rect l="0" t="0" r="r" b="b"/>
              <a:pathLst>
                <a:path w="32" h="107">
                  <a:moveTo>
                    <a:pt x="28" y="9"/>
                  </a:moveTo>
                  <a:cubicBezTo>
                    <a:pt x="28" y="9"/>
                    <a:pt x="32" y="66"/>
                    <a:pt x="25" y="87"/>
                  </a:cubicBezTo>
                  <a:cubicBezTo>
                    <a:pt x="18" y="107"/>
                    <a:pt x="0" y="84"/>
                    <a:pt x="1" y="42"/>
                  </a:cubicBezTo>
                  <a:cubicBezTo>
                    <a:pt x="1" y="0"/>
                    <a:pt x="27" y="27"/>
                    <a:pt x="2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0"/>
            <p:cNvSpPr>
              <a:spLocks/>
            </p:cNvSpPr>
            <p:nvPr/>
          </p:nvSpPr>
          <p:spPr bwMode="auto">
            <a:xfrm>
              <a:off x="598488" y="1876425"/>
              <a:ext cx="469900" cy="179388"/>
            </a:xfrm>
            <a:custGeom>
              <a:avLst/>
              <a:gdLst>
                <a:gd name="T0" fmla="*/ 259 w 292"/>
                <a:gd name="T1" fmla="*/ 0 h 111"/>
                <a:gd name="T2" fmla="*/ 257 w 292"/>
                <a:gd name="T3" fmla="*/ 0 h 111"/>
                <a:gd name="T4" fmla="*/ 26 w 292"/>
                <a:gd name="T5" fmla="*/ 3 h 111"/>
                <a:gd name="T6" fmla="*/ 14 w 292"/>
                <a:gd name="T7" fmla="*/ 1 h 111"/>
                <a:gd name="T8" fmla="*/ 3 w 292"/>
                <a:gd name="T9" fmla="*/ 6 h 111"/>
                <a:gd name="T10" fmla="*/ 11 w 292"/>
                <a:gd name="T11" fmla="*/ 111 h 111"/>
                <a:gd name="T12" fmla="*/ 12 w 292"/>
                <a:gd name="T13" fmla="*/ 111 h 111"/>
                <a:gd name="T14" fmla="*/ 26 w 292"/>
                <a:gd name="T15" fmla="*/ 97 h 111"/>
                <a:gd name="T16" fmla="*/ 52 w 292"/>
                <a:gd name="T17" fmla="*/ 84 h 111"/>
                <a:gd name="T18" fmla="*/ 57 w 292"/>
                <a:gd name="T19" fmla="*/ 85 h 111"/>
                <a:gd name="T20" fmla="*/ 156 w 292"/>
                <a:gd name="T21" fmla="*/ 93 h 111"/>
                <a:gd name="T22" fmla="*/ 183 w 292"/>
                <a:gd name="T23" fmla="*/ 92 h 111"/>
                <a:gd name="T24" fmla="*/ 274 w 292"/>
                <a:gd name="T25" fmla="*/ 74 h 111"/>
                <a:gd name="T26" fmla="*/ 256 w 292"/>
                <a:gd name="T27" fmla="*/ 41 h 111"/>
                <a:gd name="T28" fmla="*/ 255 w 292"/>
                <a:gd name="T29" fmla="*/ 41 h 111"/>
                <a:gd name="T30" fmla="*/ 254 w 292"/>
                <a:gd name="T31" fmla="*/ 41 h 111"/>
                <a:gd name="T32" fmla="*/ 231 w 292"/>
                <a:gd name="T33" fmla="*/ 38 h 111"/>
                <a:gd name="T34" fmla="*/ 203 w 292"/>
                <a:gd name="T35" fmla="*/ 35 h 111"/>
                <a:gd name="T36" fmla="*/ 167 w 292"/>
                <a:gd name="T37" fmla="*/ 39 h 111"/>
                <a:gd name="T38" fmla="*/ 116 w 292"/>
                <a:gd name="T39" fmla="*/ 44 h 111"/>
                <a:gd name="T40" fmla="*/ 65 w 292"/>
                <a:gd name="T41" fmla="*/ 40 h 111"/>
                <a:gd name="T42" fmla="*/ 55 w 292"/>
                <a:gd name="T43" fmla="*/ 24 h 111"/>
                <a:gd name="T44" fmla="*/ 57 w 292"/>
                <a:gd name="T45" fmla="*/ 24 h 111"/>
                <a:gd name="T46" fmla="*/ 108 w 292"/>
                <a:gd name="T47" fmla="*/ 30 h 111"/>
                <a:gd name="T48" fmla="*/ 146 w 292"/>
                <a:gd name="T49" fmla="*/ 27 h 111"/>
                <a:gd name="T50" fmla="*/ 182 w 292"/>
                <a:gd name="T51" fmla="*/ 24 h 111"/>
                <a:gd name="T52" fmla="*/ 217 w 292"/>
                <a:gd name="T53" fmla="*/ 26 h 111"/>
                <a:gd name="T54" fmla="*/ 245 w 292"/>
                <a:gd name="T55" fmla="*/ 27 h 111"/>
                <a:gd name="T56" fmla="*/ 262 w 292"/>
                <a:gd name="T57" fmla="*/ 25 h 111"/>
                <a:gd name="T58" fmla="*/ 259 w 292"/>
                <a:gd name="T5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2" h="111">
                  <a:moveTo>
                    <a:pt x="259" y="0"/>
                  </a:moveTo>
                  <a:cubicBezTo>
                    <a:pt x="258" y="0"/>
                    <a:pt x="257" y="0"/>
                    <a:pt x="257" y="0"/>
                  </a:cubicBezTo>
                  <a:cubicBezTo>
                    <a:pt x="220" y="1"/>
                    <a:pt x="26" y="3"/>
                    <a:pt x="26" y="3"/>
                  </a:cubicBezTo>
                  <a:cubicBezTo>
                    <a:pt x="26" y="3"/>
                    <a:pt x="20" y="1"/>
                    <a:pt x="14" y="1"/>
                  </a:cubicBezTo>
                  <a:cubicBezTo>
                    <a:pt x="9" y="1"/>
                    <a:pt x="4" y="2"/>
                    <a:pt x="3" y="6"/>
                  </a:cubicBezTo>
                  <a:cubicBezTo>
                    <a:pt x="1" y="14"/>
                    <a:pt x="0" y="110"/>
                    <a:pt x="11" y="111"/>
                  </a:cubicBezTo>
                  <a:cubicBezTo>
                    <a:pt x="11" y="111"/>
                    <a:pt x="11" y="111"/>
                    <a:pt x="12" y="111"/>
                  </a:cubicBezTo>
                  <a:cubicBezTo>
                    <a:pt x="17" y="111"/>
                    <a:pt x="20" y="104"/>
                    <a:pt x="26" y="97"/>
                  </a:cubicBezTo>
                  <a:cubicBezTo>
                    <a:pt x="31" y="91"/>
                    <a:pt x="39" y="84"/>
                    <a:pt x="52" y="84"/>
                  </a:cubicBezTo>
                  <a:cubicBezTo>
                    <a:pt x="53" y="84"/>
                    <a:pt x="55" y="84"/>
                    <a:pt x="57" y="85"/>
                  </a:cubicBezTo>
                  <a:cubicBezTo>
                    <a:pt x="81" y="87"/>
                    <a:pt x="118" y="93"/>
                    <a:pt x="156" y="93"/>
                  </a:cubicBezTo>
                  <a:cubicBezTo>
                    <a:pt x="165" y="93"/>
                    <a:pt x="174" y="92"/>
                    <a:pt x="183" y="92"/>
                  </a:cubicBezTo>
                  <a:cubicBezTo>
                    <a:pt x="230" y="88"/>
                    <a:pt x="271" y="92"/>
                    <a:pt x="274" y="74"/>
                  </a:cubicBezTo>
                  <a:cubicBezTo>
                    <a:pt x="277" y="56"/>
                    <a:pt x="278" y="41"/>
                    <a:pt x="256" y="41"/>
                  </a:cubicBezTo>
                  <a:cubicBezTo>
                    <a:pt x="256" y="41"/>
                    <a:pt x="255" y="41"/>
                    <a:pt x="255" y="41"/>
                  </a:cubicBezTo>
                  <a:cubicBezTo>
                    <a:pt x="255" y="41"/>
                    <a:pt x="254" y="41"/>
                    <a:pt x="254" y="41"/>
                  </a:cubicBezTo>
                  <a:cubicBezTo>
                    <a:pt x="246" y="41"/>
                    <a:pt x="239" y="39"/>
                    <a:pt x="231" y="38"/>
                  </a:cubicBezTo>
                  <a:cubicBezTo>
                    <a:pt x="223" y="37"/>
                    <a:pt x="214" y="35"/>
                    <a:pt x="203" y="35"/>
                  </a:cubicBezTo>
                  <a:cubicBezTo>
                    <a:pt x="193" y="35"/>
                    <a:pt x="181" y="36"/>
                    <a:pt x="167" y="39"/>
                  </a:cubicBezTo>
                  <a:cubicBezTo>
                    <a:pt x="148" y="43"/>
                    <a:pt x="131" y="44"/>
                    <a:pt x="116" y="44"/>
                  </a:cubicBezTo>
                  <a:cubicBezTo>
                    <a:pt x="94" y="44"/>
                    <a:pt x="77" y="41"/>
                    <a:pt x="65" y="40"/>
                  </a:cubicBezTo>
                  <a:cubicBezTo>
                    <a:pt x="45" y="37"/>
                    <a:pt x="43" y="24"/>
                    <a:pt x="55" y="24"/>
                  </a:cubicBezTo>
                  <a:cubicBezTo>
                    <a:pt x="56" y="24"/>
                    <a:pt x="56" y="24"/>
                    <a:pt x="57" y="24"/>
                  </a:cubicBezTo>
                  <a:cubicBezTo>
                    <a:pt x="67" y="25"/>
                    <a:pt x="83" y="30"/>
                    <a:pt x="108" y="30"/>
                  </a:cubicBezTo>
                  <a:cubicBezTo>
                    <a:pt x="119" y="30"/>
                    <a:pt x="131" y="29"/>
                    <a:pt x="146" y="27"/>
                  </a:cubicBezTo>
                  <a:cubicBezTo>
                    <a:pt x="158" y="25"/>
                    <a:pt x="170" y="24"/>
                    <a:pt x="182" y="24"/>
                  </a:cubicBezTo>
                  <a:cubicBezTo>
                    <a:pt x="194" y="24"/>
                    <a:pt x="206" y="25"/>
                    <a:pt x="217" y="26"/>
                  </a:cubicBezTo>
                  <a:cubicBezTo>
                    <a:pt x="228" y="26"/>
                    <a:pt x="238" y="27"/>
                    <a:pt x="245" y="27"/>
                  </a:cubicBezTo>
                  <a:cubicBezTo>
                    <a:pt x="252" y="27"/>
                    <a:pt x="258" y="27"/>
                    <a:pt x="262" y="25"/>
                  </a:cubicBezTo>
                  <a:cubicBezTo>
                    <a:pt x="277" y="18"/>
                    <a:pt x="292" y="0"/>
                    <a:pt x="2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1"/>
            <p:cNvSpPr>
              <a:spLocks/>
            </p:cNvSpPr>
            <p:nvPr/>
          </p:nvSpPr>
          <p:spPr bwMode="auto">
            <a:xfrm>
              <a:off x="1016000" y="1631950"/>
              <a:ext cx="220663" cy="312738"/>
            </a:xfrm>
            <a:custGeom>
              <a:avLst/>
              <a:gdLst>
                <a:gd name="T0" fmla="*/ 12 w 137"/>
                <a:gd name="T1" fmla="*/ 147 h 194"/>
                <a:gd name="T2" fmla="*/ 26 w 137"/>
                <a:gd name="T3" fmla="*/ 161 h 194"/>
                <a:gd name="T4" fmla="*/ 0 w 137"/>
                <a:gd name="T5" fmla="*/ 186 h 194"/>
                <a:gd name="T6" fmla="*/ 36 w 137"/>
                <a:gd name="T7" fmla="*/ 184 h 194"/>
                <a:gd name="T8" fmla="*/ 81 w 137"/>
                <a:gd name="T9" fmla="*/ 172 h 194"/>
                <a:gd name="T10" fmla="*/ 125 w 137"/>
                <a:gd name="T11" fmla="*/ 121 h 194"/>
                <a:gd name="T12" fmla="*/ 84 w 137"/>
                <a:gd name="T13" fmla="*/ 74 h 194"/>
                <a:gd name="T14" fmla="*/ 61 w 137"/>
                <a:gd name="T15" fmla="*/ 59 h 194"/>
                <a:gd name="T16" fmla="*/ 50 w 137"/>
                <a:gd name="T17" fmla="*/ 49 h 194"/>
                <a:gd name="T18" fmla="*/ 123 w 137"/>
                <a:gd name="T19" fmla="*/ 61 h 194"/>
                <a:gd name="T20" fmla="*/ 95 w 137"/>
                <a:gd name="T21" fmla="*/ 51 h 194"/>
                <a:gd name="T22" fmla="*/ 114 w 137"/>
                <a:gd name="T23" fmla="*/ 32 h 194"/>
                <a:gd name="T24" fmla="*/ 112 w 137"/>
                <a:gd name="T25" fmla="*/ 30 h 194"/>
                <a:gd name="T26" fmla="*/ 30 w 137"/>
                <a:gd name="T27" fmla="*/ 0 h 194"/>
                <a:gd name="T28" fmla="*/ 30 w 137"/>
                <a:gd name="T29" fmla="*/ 31 h 194"/>
                <a:gd name="T30" fmla="*/ 40 w 137"/>
                <a:gd name="T31" fmla="*/ 43 h 194"/>
                <a:gd name="T32" fmla="*/ 41 w 137"/>
                <a:gd name="T33" fmla="*/ 108 h 194"/>
                <a:gd name="T34" fmla="*/ 12 w 137"/>
                <a:gd name="T35" fmla="*/ 14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7" h="194">
                  <a:moveTo>
                    <a:pt x="12" y="147"/>
                  </a:moveTo>
                  <a:cubicBezTo>
                    <a:pt x="12" y="147"/>
                    <a:pt x="35" y="148"/>
                    <a:pt x="26" y="161"/>
                  </a:cubicBezTo>
                  <a:cubicBezTo>
                    <a:pt x="16" y="174"/>
                    <a:pt x="0" y="186"/>
                    <a:pt x="0" y="186"/>
                  </a:cubicBezTo>
                  <a:cubicBezTo>
                    <a:pt x="0" y="186"/>
                    <a:pt x="13" y="194"/>
                    <a:pt x="36" y="184"/>
                  </a:cubicBezTo>
                  <a:cubicBezTo>
                    <a:pt x="59" y="173"/>
                    <a:pt x="50" y="175"/>
                    <a:pt x="81" y="172"/>
                  </a:cubicBezTo>
                  <a:cubicBezTo>
                    <a:pt x="111" y="170"/>
                    <a:pt x="137" y="148"/>
                    <a:pt x="125" y="121"/>
                  </a:cubicBezTo>
                  <a:cubicBezTo>
                    <a:pt x="112" y="93"/>
                    <a:pt x="92" y="99"/>
                    <a:pt x="84" y="74"/>
                  </a:cubicBezTo>
                  <a:cubicBezTo>
                    <a:pt x="75" y="50"/>
                    <a:pt x="74" y="63"/>
                    <a:pt x="61" y="59"/>
                  </a:cubicBezTo>
                  <a:cubicBezTo>
                    <a:pt x="48" y="55"/>
                    <a:pt x="43" y="46"/>
                    <a:pt x="50" y="49"/>
                  </a:cubicBezTo>
                  <a:cubicBezTo>
                    <a:pt x="57" y="51"/>
                    <a:pt x="77" y="61"/>
                    <a:pt x="123" y="61"/>
                  </a:cubicBezTo>
                  <a:cubicBezTo>
                    <a:pt x="123" y="61"/>
                    <a:pt x="95" y="58"/>
                    <a:pt x="95" y="51"/>
                  </a:cubicBezTo>
                  <a:cubicBezTo>
                    <a:pt x="95" y="45"/>
                    <a:pt x="95" y="33"/>
                    <a:pt x="114" y="32"/>
                  </a:cubicBezTo>
                  <a:cubicBezTo>
                    <a:pt x="114" y="32"/>
                    <a:pt x="116" y="30"/>
                    <a:pt x="112" y="30"/>
                  </a:cubicBezTo>
                  <a:cubicBezTo>
                    <a:pt x="108" y="30"/>
                    <a:pt x="38" y="26"/>
                    <a:pt x="30" y="0"/>
                  </a:cubicBezTo>
                  <a:cubicBezTo>
                    <a:pt x="30" y="31"/>
                    <a:pt x="30" y="31"/>
                    <a:pt x="30" y="31"/>
                  </a:cubicBezTo>
                  <a:cubicBezTo>
                    <a:pt x="30" y="31"/>
                    <a:pt x="29" y="39"/>
                    <a:pt x="40" y="43"/>
                  </a:cubicBezTo>
                  <a:cubicBezTo>
                    <a:pt x="41" y="108"/>
                    <a:pt x="41" y="108"/>
                    <a:pt x="41" y="108"/>
                  </a:cubicBezTo>
                  <a:cubicBezTo>
                    <a:pt x="41" y="108"/>
                    <a:pt x="45" y="137"/>
                    <a:pt x="12"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2"/>
            <p:cNvSpPr>
              <a:spLocks/>
            </p:cNvSpPr>
            <p:nvPr/>
          </p:nvSpPr>
          <p:spPr bwMode="auto">
            <a:xfrm>
              <a:off x="1057275" y="1550988"/>
              <a:ext cx="460375" cy="134938"/>
            </a:xfrm>
            <a:custGeom>
              <a:avLst/>
              <a:gdLst>
                <a:gd name="T0" fmla="*/ 60 w 286"/>
                <a:gd name="T1" fmla="*/ 26 h 83"/>
                <a:gd name="T2" fmla="*/ 4 w 286"/>
                <a:gd name="T3" fmla="*/ 50 h 83"/>
                <a:gd name="T4" fmla="*/ 144 w 286"/>
                <a:gd name="T5" fmla="*/ 82 h 83"/>
                <a:gd name="T6" fmla="*/ 277 w 286"/>
                <a:gd name="T7" fmla="*/ 45 h 83"/>
                <a:gd name="T8" fmla="*/ 228 w 286"/>
                <a:gd name="T9" fmla="*/ 25 h 83"/>
                <a:gd name="T10" fmla="*/ 226 w 286"/>
                <a:gd name="T11" fmla="*/ 11 h 83"/>
                <a:gd name="T12" fmla="*/ 215 w 286"/>
                <a:gd name="T13" fmla="*/ 0 h 83"/>
                <a:gd name="T14" fmla="*/ 153 w 286"/>
                <a:gd name="T15" fmla="*/ 16 h 83"/>
                <a:gd name="T16" fmla="*/ 71 w 286"/>
                <a:gd name="T17" fmla="*/ 2 h 83"/>
                <a:gd name="T18" fmla="*/ 64 w 286"/>
                <a:gd name="T19" fmla="*/ 6 h 83"/>
                <a:gd name="T20" fmla="*/ 61 w 286"/>
                <a:gd name="T21" fmla="*/ 10 h 83"/>
                <a:gd name="T22" fmla="*/ 60 w 286"/>
                <a:gd name="T2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83">
                  <a:moveTo>
                    <a:pt x="60" y="26"/>
                  </a:moveTo>
                  <a:cubicBezTo>
                    <a:pt x="60" y="26"/>
                    <a:pt x="7" y="32"/>
                    <a:pt x="4" y="50"/>
                  </a:cubicBezTo>
                  <a:cubicBezTo>
                    <a:pt x="4" y="50"/>
                    <a:pt x="0" y="83"/>
                    <a:pt x="144" y="82"/>
                  </a:cubicBezTo>
                  <a:cubicBezTo>
                    <a:pt x="276" y="82"/>
                    <a:pt x="286" y="56"/>
                    <a:pt x="277" y="45"/>
                  </a:cubicBezTo>
                  <a:cubicBezTo>
                    <a:pt x="277" y="45"/>
                    <a:pt x="264" y="26"/>
                    <a:pt x="228" y="25"/>
                  </a:cubicBezTo>
                  <a:cubicBezTo>
                    <a:pt x="226" y="11"/>
                    <a:pt x="226" y="11"/>
                    <a:pt x="226" y="11"/>
                  </a:cubicBezTo>
                  <a:cubicBezTo>
                    <a:pt x="215" y="0"/>
                    <a:pt x="215" y="0"/>
                    <a:pt x="215" y="0"/>
                  </a:cubicBezTo>
                  <a:cubicBezTo>
                    <a:pt x="215" y="0"/>
                    <a:pt x="206" y="15"/>
                    <a:pt x="153" y="16"/>
                  </a:cubicBezTo>
                  <a:cubicBezTo>
                    <a:pt x="101" y="16"/>
                    <a:pt x="71" y="2"/>
                    <a:pt x="71" y="2"/>
                  </a:cubicBezTo>
                  <a:cubicBezTo>
                    <a:pt x="64" y="6"/>
                    <a:pt x="64" y="6"/>
                    <a:pt x="64" y="6"/>
                  </a:cubicBezTo>
                  <a:cubicBezTo>
                    <a:pt x="61" y="10"/>
                    <a:pt x="61" y="10"/>
                    <a:pt x="61" y="10"/>
                  </a:cubicBezTo>
                  <a:lnTo>
                    <a:pt x="6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3"/>
            <p:cNvSpPr>
              <a:spLocks/>
            </p:cNvSpPr>
            <p:nvPr/>
          </p:nvSpPr>
          <p:spPr bwMode="auto">
            <a:xfrm>
              <a:off x="1150938" y="1593850"/>
              <a:ext cx="57150" cy="47625"/>
            </a:xfrm>
            <a:custGeom>
              <a:avLst/>
              <a:gdLst>
                <a:gd name="T0" fmla="*/ 2 w 36"/>
                <a:gd name="T1" fmla="*/ 0 h 30"/>
                <a:gd name="T2" fmla="*/ 0 w 36"/>
                <a:gd name="T3" fmla="*/ 30 h 30"/>
                <a:gd name="T4" fmla="*/ 5 w 36"/>
                <a:gd name="T5" fmla="*/ 14 h 30"/>
                <a:gd name="T6" fmla="*/ 24 w 36"/>
                <a:gd name="T7" fmla="*/ 20 h 30"/>
                <a:gd name="T8" fmla="*/ 19 w 36"/>
                <a:gd name="T9" fmla="*/ 13 h 30"/>
                <a:gd name="T10" fmla="*/ 5 w 36"/>
                <a:gd name="T11" fmla="*/ 10 h 30"/>
                <a:gd name="T12" fmla="*/ 3 w 36"/>
                <a:gd name="T13" fmla="*/ 5 h 30"/>
                <a:gd name="T14" fmla="*/ 26 w 36"/>
                <a:gd name="T15" fmla="*/ 11 h 30"/>
                <a:gd name="T16" fmla="*/ 36 w 36"/>
                <a:gd name="T17" fmla="*/ 7 h 30"/>
                <a:gd name="T18" fmla="*/ 2 w 36"/>
                <a:gd name="T1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0">
                  <a:moveTo>
                    <a:pt x="2" y="0"/>
                  </a:moveTo>
                  <a:cubicBezTo>
                    <a:pt x="0" y="30"/>
                    <a:pt x="0" y="30"/>
                    <a:pt x="0" y="30"/>
                  </a:cubicBezTo>
                  <a:cubicBezTo>
                    <a:pt x="0" y="30"/>
                    <a:pt x="0" y="14"/>
                    <a:pt x="5" y="14"/>
                  </a:cubicBezTo>
                  <a:cubicBezTo>
                    <a:pt x="9" y="14"/>
                    <a:pt x="22" y="14"/>
                    <a:pt x="24" y="20"/>
                  </a:cubicBezTo>
                  <a:cubicBezTo>
                    <a:pt x="24" y="20"/>
                    <a:pt x="26" y="15"/>
                    <a:pt x="19" y="13"/>
                  </a:cubicBezTo>
                  <a:cubicBezTo>
                    <a:pt x="13" y="11"/>
                    <a:pt x="8" y="9"/>
                    <a:pt x="5" y="10"/>
                  </a:cubicBezTo>
                  <a:cubicBezTo>
                    <a:pt x="1" y="11"/>
                    <a:pt x="3" y="5"/>
                    <a:pt x="3" y="5"/>
                  </a:cubicBezTo>
                  <a:cubicBezTo>
                    <a:pt x="3" y="5"/>
                    <a:pt x="22" y="11"/>
                    <a:pt x="26" y="11"/>
                  </a:cubicBezTo>
                  <a:cubicBezTo>
                    <a:pt x="30" y="11"/>
                    <a:pt x="30" y="7"/>
                    <a:pt x="36" y="7"/>
                  </a:cubicBezTo>
                  <a:cubicBezTo>
                    <a:pt x="36" y="7"/>
                    <a:pt x="15" y="1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4"/>
            <p:cNvSpPr>
              <a:spLocks/>
            </p:cNvSpPr>
            <p:nvPr/>
          </p:nvSpPr>
          <p:spPr bwMode="auto">
            <a:xfrm>
              <a:off x="1190625" y="1603375"/>
              <a:ext cx="65088" cy="17463"/>
            </a:xfrm>
            <a:custGeom>
              <a:avLst/>
              <a:gdLst>
                <a:gd name="T0" fmla="*/ 2 w 40"/>
                <a:gd name="T1" fmla="*/ 11 h 11"/>
                <a:gd name="T2" fmla="*/ 40 w 40"/>
                <a:gd name="T3" fmla="*/ 0 h 11"/>
                <a:gd name="T4" fmla="*/ 2 w 40"/>
                <a:gd name="T5" fmla="*/ 11 h 11"/>
              </a:gdLst>
              <a:ahLst/>
              <a:cxnLst>
                <a:cxn ang="0">
                  <a:pos x="T0" y="T1"/>
                </a:cxn>
                <a:cxn ang="0">
                  <a:pos x="T2" y="T3"/>
                </a:cxn>
                <a:cxn ang="0">
                  <a:pos x="T4" y="T5"/>
                </a:cxn>
              </a:cxnLst>
              <a:rect l="0" t="0" r="r" b="b"/>
              <a:pathLst>
                <a:path w="40" h="11">
                  <a:moveTo>
                    <a:pt x="2" y="11"/>
                  </a:moveTo>
                  <a:cubicBezTo>
                    <a:pt x="2" y="11"/>
                    <a:pt x="0" y="3"/>
                    <a:pt x="40" y="0"/>
                  </a:cubicBezTo>
                  <a:cubicBezTo>
                    <a:pt x="40" y="0"/>
                    <a:pt x="11" y="4"/>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5"/>
            <p:cNvSpPr>
              <a:spLocks/>
            </p:cNvSpPr>
            <p:nvPr/>
          </p:nvSpPr>
          <p:spPr bwMode="auto">
            <a:xfrm>
              <a:off x="1298575" y="1603375"/>
              <a:ext cx="112713" cy="42863"/>
            </a:xfrm>
            <a:custGeom>
              <a:avLst/>
              <a:gdLst>
                <a:gd name="T0" fmla="*/ 15 w 70"/>
                <a:gd name="T1" fmla="*/ 2 h 27"/>
                <a:gd name="T2" fmla="*/ 35 w 70"/>
                <a:gd name="T3" fmla="*/ 20 h 27"/>
                <a:gd name="T4" fmla="*/ 46 w 70"/>
                <a:gd name="T5" fmla="*/ 22 h 27"/>
                <a:gd name="T6" fmla="*/ 60 w 70"/>
                <a:gd name="T7" fmla="*/ 16 h 27"/>
                <a:gd name="T8" fmla="*/ 70 w 70"/>
                <a:gd name="T9" fmla="*/ 21 h 27"/>
                <a:gd name="T10" fmla="*/ 70 w 70"/>
                <a:gd name="T11" fmla="*/ 5 h 27"/>
                <a:gd name="T12" fmla="*/ 58 w 70"/>
                <a:gd name="T13" fmla="*/ 5 h 27"/>
                <a:gd name="T14" fmla="*/ 41 w 70"/>
                <a:gd name="T15" fmla="*/ 11 h 27"/>
                <a:gd name="T16" fmla="*/ 15 w 70"/>
                <a:gd name="T17" fmla="*/ 1 h 27"/>
                <a:gd name="T18" fmla="*/ 15 w 70"/>
                <a:gd name="T19"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27">
                  <a:moveTo>
                    <a:pt x="15" y="2"/>
                  </a:moveTo>
                  <a:cubicBezTo>
                    <a:pt x="15" y="2"/>
                    <a:pt x="35" y="13"/>
                    <a:pt x="35" y="20"/>
                  </a:cubicBezTo>
                  <a:cubicBezTo>
                    <a:pt x="35" y="27"/>
                    <a:pt x="43" y="26"/>
                    <a:pt x="46" y="22"/>
                  </a:cubicBezTo>
                  <a:cubicBezTo>
                    <a:pt x="49" y="18"/>
                    <a:pt x="55" y="15"/>
                    <a:pt x="60" y="16"/>
                  </a:cubicBezTo>
                  <a:cubicBezTo>
                    <a:pt x="65" y="16"/>
                    <a:pt x="70" y="21"/>
                    <a:pt x="70" y="21"/>
                  </a:cubicBezTo>
                  <a:cubicBezTo>
                    <a:pt x="70" y="5"/>
                    <a:pt x="70" y="5"/>
                    <a:pt x="70" y="5"/>
                  </a:cubicBezTo>
                  <a:cubicBezTo>
                    <a:pt x="70" y="5"/>
                    <a:pt x="67" y="3"/>
                    <a:pt x="58" y="5"/>
                  </a:cubicBezTo>
                  <a:cubicBezTo>
                    <a:pt x="48" y="8"/>
                    <a:pt x="45" y="14"/>
                    <a:pt x="41" y="11"/>
                  </a:cubicBezTo>
                  <a:cubicBezTo>
                    <a:pt x="37" y="8"/>
                    <a:pt x="29" y="2"/>
                    <a:pt x="15" y="1"/>
                  </a:cubicBezTo>
                  <a:cubicBezTo>
                    <a:pt x="0" y="0"/>
                    <a:pt x="15" y="2"/>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6"/>
            <p:cNvSpPr>
              <a:spLocks/>
            </p:cNvSpPr>
            <p:nvPr/>
          </p:nvSpPr>
          <p:spPr bwMode="auto">
            <a:xfrm>
              <a:off x="1306513" y="1571625"/>
              <a:ext cx="115888" cy="38100"/>
            </a:xfrm>
            <a:custGeom>
              <a:avLst/>
              <a:gdLst>
                <a:gd name="T0" fmla="*/ 0 w 72"/>
                <a:gd name="T1" fmla="*/ 16 h 24"/>
                <a:gd name="T2" fmla="*/ 32 w 72"/>
                <a:gd name="T3" fmla="*/ 22 h 24"/>
                <a:gd name="T4" fmla="*/ 50 w 72"/>
                <a:gd name="T5" fmla="*/ 21 h 24"/>
                <a:gd name="T6" fmla="*/ 65 w 72"/>
                <a:gd name="T7" fmla="*/ 14 h 24"/>
                <a:gd name="T8" fmla="*/ 52 w 72"/>
                <a:gd name="T9" fmla="*/ 5 h 24"/>
                <a:gd name="T10" fmla="*/ 0 w 72"/>
                <a:gd name="T11" fmla="*/ 16 h 24"/>
              </a:gdLst>
              <a:ahLst/>
              <a:cxnLst>
                <a:cxn ang="0">
                  <a:pos x="T0" y="T1"/>
                </a:cxn>
                <a:cxn ang="0">
                  <a:pos x="T2" y="T3"/>
                </a:cxn>
                <a:cxn ang="0">
                  <a:pos x="T4" y="T5"/>
                </a:cxn>
                <a:cxn ang="0">
                  <a:pos x="T6" y="T7"/>
                </a:cxn>
                <a:cxn ang="0">
                  <a:pos x="T8" y="T9"/>
                </a:cxn>
                <a:cxn ang="0">
                  <a:pos x="T10" y="T11"/>
                </a:cxn>
              </a:cxnLst>
              <a:rect l="0" t="0" r="r" b="b"/>
              <a:pathLst>
                <a:path w="72" h="24">
                  <a:moveTo>
                    <a:pt x="0" y="16"/>
                  </a:moveTo>
                  <a:cubicBezTo>
                    <a:pt x="0" y="16"/>
                    <a:pt x="25" y="20"/>
                    <a:pt x="32" y="22"/>
                  </a:cubicBezTo>
                  <a:cubicBezTo>
                    <a:pt x="39" y="24"/>
                    <a:pt x="41" y="23"/>
                    <a:pt x="50" y="21"/>
                  </a:cubicBezTo>
                  <a:cubicBezTo>
                    <a:pt x="59" y="18"/>
                    <a:pt x="64" y="18"/>
                    <a:pt x="65" y="14"/>
                  </a:cubicBezTo>
                  <a:cubicBezTo>
                    <a:pt x="67" y="9"/>
                    <a:pt x="72" y="0"/>
                    <a:pt x="52" y="5"/>
                  </a:cubicBezTo>
                  <a:cubicBezTo>
                    <a:pt x="31" y="10"/>
                    <a:pt x="16" y="1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7"/>
            <p:cNvSpPr>
              <a:spLocks/>
            </p:cNvSpPr>
            <p:nvPr/>
          </p:nvSpPr>
          <p:spPr bwMode="auto">
            <a:xfrm>
              <a:off x="1155700" y="1649413"/>
              <a:ext cx="279400" cy="46038"/>
            </a:xfrm>
            <a:custGeom>
              <a:avLst/>
              <a:gdLst>
                <a:gd name="T0" fmla="*/ 0 w 173"/>
                <a:gd name="T1" fmla="*/ 10 h 28"/>
                <a:gd name="T2" fmla="*/ 158 w 173"/>
                <a:gd name="T3" fmla="*/ 12 h 28"/>
                <a:gd name="T4" fmla="*/ 173 w 173"/>
                <a:gd name="T5" fmla="*/ 0 h 28"/>
                <a:gd name="T6" fmla="*/ 83 w 173"/>
                <a:gd name="T7" fmla="*/ 8 h 28"/>
                <a:gd name="T8" fmla="*/ 0 w 173"/>
                <a:gd name="T9" fmla="*/ 10 h 28"/>
              </a:gdLst>
              <a:ahLst/>
              <a:cxnLst>
                <a:cxn ang="0">
                  <a:pos x="T0" y="T1"/>
                </a:cxn>
                <a:cxn ang="0">
                  <a:pos x="T2" y="T3"/>
                </a:cxn>
                <a:cxn ang="0">
                  <a:pos x="T4" y="T5"/>
                </a:cxn>
                <a:cxn ang="0">
                  <a:pos x="T6" y="T7"/>
                </a:cxn>
                <a:cxn ang="0">
                  <a:pos x="T8" y="T9"/>
                </a:cxn>
              </a:cxnLst>
              <a:rect l="0" t="0" r="r" b="b"/>
              <a:pathLst>
                <a:path w="173" h="28">
                  <a:moveTo>
                    <a:pt x="0" y="10"/>
                  </a:moveTo>
                  <a:cubicBezTo>
                    <a:pt x="0" y="10"/>
                    <a:pt x="72" y="28"/>
                    <a:pt x="158" y="12"/>
                  </a:cubicBezTo>
                  <a:cubicBezTo>
                    <a:pt x="158" y="12"/>
                    <a:pt x="154" y="6"/>
                    <a:pt x="173" y="0"/>
                  </a:cubicBezTo>
                  <a:cubicBezTo>
                    <a:pt x="173" y="0"/>
                    <a:pt x="146" y="9"/>
                    <a:pt x="83" y="8"/>
                  </a:cubicBezTo>
                  <a:cubicBezTo>
                    <a:pt x="21" y="8"/>
                    <a:pt x="64" y="14"/>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8"/>
            <p:cNvSpPr>
              <a:spLocks/>
            </p:cNvSpPr>
            <p:nvPr/>
          </p:nvSpPr>
          <p:spPr bwMode="auto">
            <a:xfrm>
              <a:off x="1295400" y="1633538"/>
              <a:ext cx="233363" cy="104775"/>
            </a:xfrm>
            <a:custGeom>
              <a:avLst/>
              <a:gdLst>
                <a:gd name="T0" fmla="*/ 0 w 145"/>
                <a:gd name="T1" fmla="*/ 62 h 65"/>
                <a:gd name="T2" fmla="*/ 103 w 145"/>
                <a:gd name="T3" fmla="*/ 49 h 65"/>
                <a:gd name="T4" fmla="*/ 83 w 145"/>
                <a:gd name="T5" fmla="*/ 48 h 65"/>
                <a:gd name="T6" fmla="*/ 10 w 145"/>
                <a:gd name="T7" fmla="*/ 39 h 65"/>
                <a:gd name="T8" fmla="*/ 23 w 145"/>
                <a:gd name="T9" fmla="*/ 31 h 65"/>
                <a:gd name="T10" fmla="*/ 131 w 145"/>
                <a:gd name="T11" fmla="*/ 0 h 65"/>
                <a:gd name="T12" fmla="*/ 118 w 145"/>
                <a:gd name="T13" fmla="*/ 45 h 65"/>
                <a:gd name="T14" fmla="*/ 0 w 145"/>
                <a:gd name="T15" fmla="*/ 62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65">
                  <a:moveTo>
                    <a:pt x="0" y="62"/>
                  </a:moveTo>
                  <a:cubicBezTo>
                    <a:pt x="0" y="62"/>
                    <a:pt x="65" y="61"/>
                    <a:pt x="103" y="49"/>
                  </a:cubicBezTo>
                  <a:cubicBezTo>
                    <a:pt x="103" y="49"/>
                    <a:pt x="123" y="47"/>
                    <a:pt x="83" y="48"/>
                  </a:cubicBezTo>
                  <a:cubicBezTo>
                    <a:pt x="43" y="48"/>
                    <a:pt x="11" y="55"/>
                    <a:pt x="10" y="39"/>
                  </a:cubicBezTo>
                  <a:cubicBezTo>
                    <a:pt x="10" y="39"/>
                    <a:pt x="6" y="31"/>
                    <a:pt x="23" y="31"/>
                  </a:cubicBezTo>
                  <a:cubicBezTo>
                    <a:pt x="40" y="31"/>
                    <a:pt x="129" y="29"/>
                    <a:pt x="131" y="0"/>
                  </a:cubicBezTo>
                  <a:cubicBezTo>
                    <a:pt x="131" y="0"/>
                    <a:pt x="145" y="35"/>
                    <a:pt x="118" y="45"/>
                  </a:cubicBezTo>
                  <a:cubicBezTo>
                    <a:pt x="118" y="45"/>
                    <a:pt x="76"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9"/>
            <p:cNvSpPr>
              <a:spLocks noEditPoints="1"/>
            </p:cNvSpPr>
            <p:nvPr/>
          </p:nvSpPr>
          <p:spPr bwMode="auto">
            <a:xfrm>
              <a:off x="1563688" y="1870075"/>
              <a:ext cx="382588" cy="114300"/>
            </a:xfrm>
            <a:custGeom>
              <a:avLst/>
              <a:gdLst>
                <a:gd name="T0" fmla="*/ 163 w 238"/>
                <a:gd name="T1" fmla="*/ 24 h 71"/>
                <a:gd name="T2" fmla="*/ 238 w 238"/>
                <a:gd name="T3" fmla="*/ 71 h 71"/>
                <a:gd name="T4" fmla="*/ 238 w 238"/>
                <a:gd name="T5" fmla="*/ 71 h 71"/>
                <a:gd name="T6" fmla="*/ 238 w 238"/>
                <a:gd name="T7" fmla="*/ 71 h 71"/>
                <a:gd name="T8" fmla="*/ 163 w 238"/>
                <a:gd name="T9" fmla="*/ 24 h 71"/>
                <a:gd name="T10" fmla="*/ 80 w 238"/>
                <a:gd name="T11" fmla="*/ 8 h 71"/>
                <a:gd name="T12" fmla="*/ 91 w 238"/>
                <a:gd name="T13" fmla="*/ 8 h 71"/>
                <a:gd name="T14" fmla="*/ 109 w 238"/>
                <a:gd name="T15" fmla="*/ 10 h 71"/>
                <a:gd name="T16" fmla="*/ 80 w 238"/>
                <a:gd name="T17" fmla="*/ 8 h 71"/>
                <a:gd name="T18" fmla="*/ 0 w 238"/>
                <a:gd name="T19" fmla="*/ 0 h 71"/>
                <a:gd name="T20" fmla="*/ 10 w 238"/>
                <a:gd name="T21" fmla="*/ 2 h 71"/>
                <a:gd name="T22" fmla="*/ 0 w 238"/>
                <a:gd name="T2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8" h="71">
                  <a:moveTo>
                    <a:pt x="163" y="24"/>
                  </a:moveTo>
                  <a:cubicBezTo>
                    <a:pt x="185" y="33"/>
                    <a:pt x="211" y="47"/>
                    <a:pt x="238" y="71"/>
                  </a:cubicBezTo>
                  <a:cubicBezTo>
                    <a:pt x="238" y="71"/>
                    <a:pt x="238" y="71"/>
                    <a:pt x="238" y="71"/>
                  </a:cubicBezTo>
                  <a:cubicBezTo>
                    <a:pt x="238" y="71"/>
                    <a:pt x="238" y="71"/>
                    <a:pt x="238" y="71"/>
                  </a:cubicBezTo>
                  <a:cubicBezTo>
                    <a:pt x="221" y="54"/>
                    <a:pt x="195" y="36"/>
                    <a:pt x="163" y="24"/>
                  </a:cubicBezTo>
                  <a:moveTo>
                    <a:pt x="80" y="8"/>
                  </a:moveTo>
                  <a:cubicBezTo>
                    <a:pt x="84" y="8"/>
                    <a:pt x="88" y="8"/>
                    <a:pt x="91" y="8"/>
                  </a:cubicBezTo>
                  <a:cubicBezTo>
                    <a:pt x="95" y="9"/>
                    <a:pt x="101" y="9"/>
                    <a:pt x="109" y="10"/>
                  </a:cubicBezTo>
                  <a:cubicBezTo>
                    <a:pt x="100" y="9"/>
                    <a:pt x="90" y="8"/>
                    <a:pt x="80" y="8"/>
                  </a:cubicBezTo>
                  <a:moveTo>
                    <a:pt x="0" y="0"/>
                  </a:moveTo>
                  <a:cubicBezTo>
                    <a:pt x="3" y="1"/>
                    <a:pt x="7" y="2"/>
                    <a:pt x="10" y="2"/>
                  </a:cubicBezTo>
                  <a:cubicBezTo>
                    <a:pt x="6" y="1"/>
                    <a:pt x="3"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0"/>
            <p:cNvSpPr>
              <a:spLocks/>
            </p:cNvSpPr>
            <p:nvPr/>
          </p:nvSpPr>
          <p:spPr bwMode="auto">
            <a:xfrm>
              <a:off x="1439863" y="1830388"/>
              <a:ext cx="592138" cy="336550"/>
            </a:xfrm>
            <a:custGeom>
              <a:avLst/>
              <a:gdLst>
                <a:gd name="T0" fmla="*/ 36 w 368"/>
                <a:gd name="T1" fmla="*/ 0 h 209"/>
                <a:gd name="T2" fmla="*/ 25 w 368"/>
                <a:gd name="T3" fmla="*/ 20 h 209"/>
                <a:gd name="T4" fmla="*/ 16 w 368"/>
                <a:gd name="T5" fmla="*/ 88 h 209"/>
                <a:gd name="T6" fmla="*/ 41 w 368"/>
                <a:gd name="T7" fmla="*/ 136 h 209"/>
                <a:gd name="T8" fmla="*/ 53 w 368"/>
                <a:gd name="T9" fmla="*/ 135 h 209"/>
                <a:gd name="T10" fmla="*/ 157 w 368"/>
                <a:gd name="T11" fmla="*/ 125 h 209"/>
                <a:gd name="T12" fmla="*/ 262 w 368"/>
                <a:gd name="T13" fmla="*/ 150 h 209"/>
                <a:gd name="T14" fmla="*/ 327 w 368"/>
                <a:gd name="T15" fmla="*/ 209 h 209"/>
                <a:gd name="T16" fmla="*/ 330 w 368"/>
                <a:gd name="T17" fmla="*/ 204 h 209"/>
                <a:gd name="T18" fmla="*/ 311 w 368"/>
                <a:gd name="T19" fmla="*/ 146 h 209"/>
                <a:gd name="T20" fmla="*/ 314 w 368"/>
                <a:gd name="T21" fmla="*/ 145 h 209"/>
                <a:gd name="T22" fmla="*/ 363 w 368"/>
                <a:gd name="T23" fmla="*/ 207 h 209"/>
                <a:gd name="T24" fmla="*/ 364 w 368"/>
                <a:gd name="T25" fmla="*/ 207 h 209"/>
                <a:gd name="T26" fmla="*/ 361 w 368"/>
                <a:gd name="T27" fmla="*/ 180 h 209"/>
                <a:gd name="T28" fmla="*/ 352 w 368"/>
                <a:gd name="T29" fmla="*/ 150 h 209"/>
                <a:gd name="T30" fmla="*/ 315 w 368"/>
                <a:gd name="T31" fmla="*/ 96 h 209"/>
                <a:gd name="T32" fmla="*/ 315 w 368"/>
                <a:gd name="T33" fmla="*/ 96 h 209"/>
                <a:gd name="T34" fmla="*/ 240 w 368"/>
                <a:gd name="T35" fmla="*/ 49 h 209"/>
                <a:gd name="T36" fmla="*/ 186 w 368"/>
                <a:gd name="T37" fmla="*/ 35 h 209"/>
                <a:gd name="T38" fmla="*/ 168 w 368"/>
                <a:gd name="T39" fmla="*/ 33 h 209"/>
                <a:gd name="T40" fmla="*/ 157 w 368"/>
                <a:gd name="T41" fmla="*/ 33 h 209"/>
                <a:gd name="T42" fmla="*/ 150 w 368"/>
                <a:gd name="T43" fmla="*/ 32 h 209"/>
                <a:gd name="T44" fmla="*/ 87 w 368"/>
                <a:gd name="T45" fmla="*/ 27 h 209"/>
                <a:gd name="T46" fmla="*/ 77 w 368"/>
                <a:gd name="T47" fmla="*/ 25 h 209"/>
                <a:gd name="T48" fmla="*/ 40 w 368"/>
                <a:gd name="T49" fmla="*/ 0 h 209"/>
                <a:gd name="T50" fmla="*/ 36 w 368"/>
                <a:gd name="T51"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8" h="209">
                  <a:moveTo>
                    <a:pt x="36" y="0"/>
                  </a:moveTo>
                  <a:cubicBezTo>
                    <a:pt x="33" y="0"/>
                    <a:pt x="27" y="3"/>
                    <a:pt x="25" y="20"/>
                  </a:cubicBezTo>
                  <a:cubicBezTo>
                    <a:pt x="21" y="47"/>
                    <a:pt x="35" y="51"/>
                    <a:pt x="16" y="88"/>
                  </a:cubicBezTo>
                  <a:cubicBezTo>
                    <a:pt x="0" y="119"/>
                    <a:pt x="18" y="136"/>
                    <a:pt x="41" y="136"/>
                  </a:cubicBezTo>
                  <a:cubicBezTo>
                    <a:pt x="45" y="136"/>
                    <a:pt x="49" y="135"/>
                    <a:pt x="53" y="135"/>
                  </a:cubicBezTo>
                  <a:cubicBezTo>
                    <a:pt x="67" y="131"/>
                    <a:pt x="112" y="125"/>
                    <a:pt x="157" y="125"/>
                  </a:cubicBezTo>
                  <a:cubicBezTo>
                    <a:pt x="199" y="125"/>
                    <a:pt x="243" y="131"/>
                    <a:pt x="262" y="150"/>
                  </a:cubicBezTo>
                  <a:cubicBezTo>
                    <a:pt x="294" y="182"/>
                    <a:pt x="318" y="209"/>
                    <a:pt x="327" y="209"/>
                  </a:cubicBezTo>
                  <a:cubicBezTo>
                    <a:pt x="329" y="209"/>
                    <a:pt x="330" y="207"/>
                    <a:pt x="330" y="204"/>
                  </a:cubicBezTo>
                  <a:cubicBezTo>
                    <a:pt x="330" y="186"/>
                    <a:pt x="294" y="153"/>
                    <a:pt x="311" y="146"/>
                  </a:cubicBezTo>
                  <a:cubicBezTo>
                    <a:pt x="312" y="145"/>
                    <a:pt x="313" y="145"/>
                    <a:pt x="314" y="145"/>
                  </a:cubicBezTo>
                  <a:cubicBezTo>
                    <a:pt x="332" y="145"/>
                    <a:pt x="363" y="207"/>
                    <a:pt x="363" y="207"/>
                  </a:cubicBezTo>
                  <a:cubicBezTo>
                    <a:pt x="363" y="207"/>
                    <a:pt x="364" y="207"/>
                    <a:pt x="364" y="207"/>
                  </a:cubicBezTo>
                  <a:cubicBezTo>
                    <a:pt x="365" y="207"/>
                    <a:pt x="368" y="205"/>
                    <a:pt x="361" y="180"/>
                  </a:cubicBezTo>
                  <a:cubicBezTo>
                    <a:pt x="352" y="150"/>
                    <a:pt x="352" y="150"/>
                    <a:pt x="352" y="150"/>
                  </a:cubicBezTo>
                  <a:cubicBezTo>
                    <a:pt x="352" y="150"/>
                    <a:pt x="347" y="127"/>
                    <a:pt x="315" y="96"/>
                  </a:cubicBezTo>
                  <a:cubicBezTo>
                    <a:pt x="315" y="96"/>
                    <a:pt x="315" y="96"/>
                    <a:pt x="315" y="96"/>
                  </a:cubicBezTo>
                  <a:cubicBezTo>
                    <a:pt x="288" y="72"/>
                    <a:pt x="262" y="58"/>
                    <a:pt x="240" y="49"/>
                  </a:cubicBezTo>
                  <a:cubicBezTo>
                    <a:pt x="223" y="43"/>
                    <a:pt x="205" y="38"/>
                    <a:pt x="186" y="35"/>
                  </a:cubicBezTo>
                  <a:cubicBezTo>
                    <a:pt x="178" y="34"/>
                    <a:pt x="172" y="34"/>
                    <a:pt x="168" y="33"/>
                  </a:cubicBezTo>
                  <a:cubicBezTo>
                    <a:pt x="165" y="33"/>
                    <a:pt x="161" y="33"/>
                    <a:pt x="157" y="33"/>
                  </a:cubicBezTo>
                  <a:cubicBezTo>
                    <a:pt x="154" y="32"/>
                    <a:pt x="152" y="32"/>
                    <a:pt x="150" y="32"/>
                  </a:cubicBezTo>
                  <a:cubicBezTo>
                    <a:pt x="123" y="32"/>
                    <a:pt x="103" y="30"/>
                    <a:pt x="87" y="27"/>
                  </a:cubicBezTo>
                  <a:cubicBezTo>
                    <a:pt x="84" y="27"/>
                    <a:pt x="80" y="26"/>
                    <a:pt x="77" y="25"/>
                  </a:cubicBezTo>
                  <a:cubicBezTo>
                    <a:pt x="56" y="19"/>
                    <a:pt x="45" y="10"/>
                    <a:pt x="40" y="0"/>
                  </a:cubicBezTo>
                  <a:cubicBezTo>
                    <a:pt x="40" y="0"/>
                    <a:pt x="38" y="0"/>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1"/>
            <p:cNvSpPr>
              <a:spLocks/>
            </p:cNvSpPr>
            <p:nvPr/>
          </p:nvSpPr>
          <p:spPr bwMode="auto">
            <a:xfrm>
              <a:off x="635000" y="2006600"/>
              <a:ext cx="611188" cy="230188"/>
            </a:xfrm>
            <a:custGeom>
              <a:avLst/>
              <a:gdLst>
                <a:gd name="T0" fmla="*/ 33 w 379"/>
                <a:gd name="T1" fmla="*/ 12 h 142"/>
                <a:gd name="T2" fmla="*/ 3 w 379"/>
                <a:gd name="T3" fmla="*/ 44 h 142"/>
                <a:gd name="T4" fmla="*/ 55 w 379"/>
                <a:gd name="T5" fmla="*/ 100 h 142"/>
                <a:gd name="T6" fmla="*/ 250 w 379"/>
                <a:gd name="T7" fmla="*/ 96 h 142"/>
                <a:gd name="T8" fmla="*/ 366 w 379"/>
                <a:gd name="T9" fmla="*/ 128 h 142"/>
                <a:gd name="T10" fmla="*/ 297 w 379"/>
                <a:gd name="T11" fmla="*/ 52 h 142"/>
                <a:gd name="T12" fmla="*/ 230 w 379"/>
                <a:gd name="T13" fmla="*/ 11 h 142"/>
                <a:gd name="T14" fmla="*/ 131 w 379"/>
                <a:gd name="T15" fmla="*/ 23 h 142"/>
                <a:gd name="T16" fmla="*/ 33 w 379"/>
                <a:gd name="T17" fmla="*/ 1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2">
                  <a:moveTo>
                    <a:pt x="33" y="12"/>
                  </a:moveTo>
                  <a:cubicBezTo>
                    <a:pt x="33" y="12"/>
                    <a:pt x="5" y="8"/>
                    <a:pt x="3" y="44"/>
                  </a:cubicBezTo>
                  <a:cubicBezTo>
                    <a:pt x="0" y="81"/>
                    <a:pt x="11" y="98"/>
                    <a:pt x="55" y="100"/>
                  </a:cubicBezTo>
                  <a:cubicBezTo>
                    <a:pt x="99" y="102"/>
                    <a:pt x="213" y="70"/>
                    <a:pt x="250" y="96"/>
                  </a:cubicBezTo>
                  <a:cubicBezTo>
                    <a:pt x="288" y="121"/>
                    <a:pt x="353" y="142"/>
                    <a:pt x="366" y="128"/>
                  </a:cubicBezTo>
                  <a:cubicBezTo>
                    <a:pt x="379" y="113"/>
                    <a:pt x="319" y="90"/>
                    <a:pt x="297" y="52"/>
                  </a:cubicBezTo>
                  <a:cubicBezTo>
                    <a:pt x="276" y="15"/>
                    <a:pt x="279" y="0"/>
                    <a:pt x="230" y="11"/>
                  </a:cubicBezTo>
                  <a:cubicBezTo>
                    <a:pt x="180" y="21"/>
                    <a:pt x="201" y="25"/>
                    <a:pt x="131" y="23"/>
                  </a:cubicBezTo>
                  <a:cubicBezTo>
                    <a:pt x="61" y="21"/>
                    <a:pt x="56" y="12"/>
                    <a:pt x="3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2"/>
            <p:cNvSpPr>
              <a:spLocks/>
            </p:cNvSpPr>
            <p:nvPr/>
          </p:nvSpPr>
          <p:spPr bwMode="auto">
            <a:xfrm>
              <a:off x="1392238" y="2030413"/>
              <a:ext cx="547688" cy="279400"/>
            </a:xfrm>
            <a:custGeom>
              <a:avLst/>
              <a:gdLst>
                <a:gd name="T0" fmla="*/ 80 w 340"/>
                <a:gd name="T1" fmla="*/ 14 h 174"/>
                <a:gd name="T2" fmla="*/ 69 w 340"/>
                <a:gd name="T3" fmla="*/ 51 h 174"/>
                <a:gd name="T4" fmla="*/ 21 w 340"/>
                <a:gd name="T5" fmla="*/ 100 h 174"/>
                <a:gd name="T6" fmla="*/ 72 w 340"/>
                <a:gd name="T7" fmla="*/ 102 h 174"/>
                <a:gd name="T8" fmla="*/ 169 w 340"/>
                <a:gd name="T9" fmla="*/ 69 h 174"/>
                <a:gd name="T10" fmla="*/ 255 w 340"/>
                <a:gd name="T11" fmla="*/ 122 h 174"/>
                <a:gd name="T12" fmla="*/ 269 w 340"/>
                <a:gd name="T13" fmla="*/ 155 h 174"/>
                <a:gd name="T14" fmla="*/ 286 w 340"/>
                <a:gd name="T15" fmla="*/ 114 h 174"/>
                <a:gd name="T16" fmla="*/ 317 w 340"/>
                <a:gd name="T17" fmla="*/ 88 h 174"/>
                <a:gd name="T18" fmla="*/ 305 w 340"/>
                <a:gd name="T19" fmla="*/ 42 h 174"/>
                <a:gd name="T20" fmla="*/ 192 w 340"/>
                <a:gd name="T21" fmla="*/ 0 h 174"/>
                <a:gd name="T22" fmla="*/ 80 w 340"/>
                <a:gd name="T23" fmla="*/ 1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174">
                  <a:moveTo>
                    <a:pt x="80" y="14"/>
                  </a:moveTo>
                  <a:cubicBezTo>
                    <a:pt x="80" y="14"/>
                    <a:pt x="61" y="25"/>
                    <a:pt x="69" y="51"/>
                  </a:cubicBezTo>
                  <a:cubicBezTo>
                    <a:pt x="76" y="77"/>
                    <a:pt x="42" y="90"/>
                    <a:pt x="21" y="100"/>
                  </a:cubicBezTo>
                  <a:cubicBezTo>
                    <a:pt x="0" y="109"/>
                    <a:pt x="24" y="120"/>
                    <a:pt x="72" y="102"/>
                  </a:cubicBezTo>
                  <a:cubicBezTo>
                    <a:pt x="121" y="85"/>
                    <a:pt x="127" y="66"/>
                    <a:pt x="169" y="69"/>
                  </a:cubicBezTo>
                  <a:cubicBezTo>
                    <a:pt x="211" y="73"/>
                    <a:pt x="252" y="90"/>
                    <a:pt x="255" y="122"/>
                  </a:cubicBezTo>
                  <a:cubicBezTo>
                    <a:pt x="258" y="155"/>
                    <a:pt x="263" y="174"/>
                    <a:pt x="269" y="155"/>
                  </a:cubicBezTo>
                  <a:cubicBezTo>
                    <a:pt x="276" y="136"/>
                    <a:pt x="288" y="134"/>
                    <a:pt x="286" y="114"/>
                  </a:cubicBezTo>
                  <a:cubicBezTo>
                    <a:pt x="284" y="93"/>
                    <a:pt x="295" y="87"/>
                    <a:pt x="317" y="88"/>
                  </a:cubicBezTo>
                  <a:cubicBezTo>
                    <a:pt x="340" y="90"/>
                    <a:pt x="327" y="67"/>
                    <a:pt x="305" y="42"/>
                  </a:cubicBezTo>
                  <a:cubicBezTo>
                    <a:pt x="283" y="17"/>
                    <a:pt x="277" y="0"/>
                    <a:pt x="192" y="0"/>
                  </a:cubicBezTo>
                  <a:cubicBezTo>
                    <a:pt x="106" y="0"/>
                    <a:pt x="90" y="3"/>
                    <a:pt x="8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3"/>
            <p:cNvSpPr>
              <a:spLocks/>
            </p:cNvSpPr>
            <p:nvPr/>
          </p:nvSpPr>
          <p:spPr bwMode="auto">
            <a:xfrm>
              <a:off x="1882775" y="2297113"/>
              <a:ext cx="180975" cy="127000"/>
            </a:xfrm>
            <a:custGeom>
              <a:avLst/>
              <a:gdLst>
                <a:gd name="T0" fmla="*/ 110 w 113"/>
                <a:gd name="T1" fmla="*/ 0 h 79"/>
                <a:gd name="T2" fmla="*/ 113 w 113"/>
                <a:gd name="T3" fmla="*/ 41 h 79"/>
                <a:gd name="T4" fmla="*/ 0 w 113"/>
                <a:gd name="T5" fmla="*/ 55 h 79"/>
                <a:gd name="T6" fmla="*/ 110 w 113"/>
                <a:gd name="T7" fmla="*/ 0 h 79"/>
              </a:gdLst>
              <a:ahLst/>
              <a:cxnLst>
                <a:cxn ang="0">
                  <a:pos x="T0" y="T1"/>
                </a:cxn>
                <a:cxn ang="0">
                  <a:pos x="T2" y="T3"/>
                </a:cxn>
                <a:cxn ang="0">
                  <a:pos x="T4" y="T5"/>
                </a:cxn>
                <a:cxn ang="0">
                  <a:pos x="T6" y="T7"/>
                </a:cxn>
              </a:cxnLst>
              <a:rect l="0" t="0" r="r" b="b"/>
              <a:pathLst>
                <a:path w="113" h="79">
                  <a:moveTo>
                    <a:pt x="110" y="0"/>
                  </a:moveTo>
                  <a:cubicBezTo>
                    <a:pt x="113" y="41"/>
                    <a:pt x="113" y="41"/>
                    <a:pt x="113" y="41"/>
                  </a:cubicBezTo>
                  <a:cubicBezTo>
                    <a:pt x="113" y="41"/>
                    <a:pt x="81" y="77"/>
                    <a:pt x="0" y="55"/>
                  </a:cubicBezTo>
                  <a:cubicBezTo>
                    <a:pt x="0" y="55"/>
                    <a:pt x="113" y="79"/>
                    <a:pt x="1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4"/>
            <p:cNvSpPr>
              <a:spLocks/>
            </p:cNvSpPr>
            <p:nvPr/>
          </p:nvSpPr>
          <p:spPr bwMode="auto">
            <a:xfrm>
              <a:off x="966788" y="1071563"/>
              <a:ext cx="30163" cy="150813"/>
            </a:xfrm>
            <a:custGeom>
              <a:avLst/>
              <a:gdLst>
                <a:gd name="T0" fmla="*/ 16 w 19"/>
                <a:gd name="T1" fmla="*/ 4 h 93"/>
                <a:gd name="T2" fmla="*/ 12 w 19"/>
                <a:gd name="T3" fmla="*/ 7 h 93"/>
                <a:gd name="T4" fmla="*/ 17 w 19"/>
                <a:gd name="T5" fmla="*/ 17 h 93"/>
                <a:gd name="T6" fmla="*/ 14 w 19"/>
                <a:gd name="T7" fmla="*/ 92 h 93"/>
                <a:gd name="T8" fmla="*/ 11 w 19"/>
                <a:gd name="T9" fmla="*/ 79 h 93"/>
                <a:gd name="T10" fmla="*/ 10 w 19"/>
                <a:gd name="T11" fmla="*/ 31 h 93"/>
                <a:gd name="T12" fmla="*/ 1 w 19"/>
                <a:gd name="T13" fmla="*/ 37 h 93"/>
                <a:gd name="T14" fmla="*/ 16 w 19"/>
                <a:gd name="T15" fmla="*/ 4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93">
                  <a:moveTo>
                    <a:pt x="16" y="4"/>
                  </a:moveTo>
                  <a:cubicBezTo>
                    <a:pt x="16" y="4"/>
                    <a:pt x="12" y="3"/>
                    <a:pt x="12" y="7"/>
                  </a:cubicBezTo>
                  <a:cubicBezTo>
                    <a:pt x="12" y="11"/>
                    <a:pt x="17" y="11"/>
                    <a:pt x="17" y="17"/>
                  </a:cubicBezTo>
                  <a:cubicBezTo>
                    <a:pt x="17" y="23"/>
                    <a:pt x="19" y="92"/>
                    <a:pt x="14" y="92"/>
                  </a:cubicBezTo>
                  <a:cubicBezTo>
                    <a:pt x="9" y="92"/>
                    <a:pt x="10" y="93"/>
                    <a:pt x="11" y="79"/>
                  </a:cubicBezTo>
                  <a:cubicBezTo>
                    <a:pt x="13" y="65"/>
                    <a:pt x="12" y="41"/>
                    <a:pt x="10" y="31"/>
                  </a:cubicBezTo>
                  <a:cubicBezTo>
                    <a:pt x="8" y="21"/>
                    <a:pt x="2" y="55"/>
                    <a:pt x="1" y="37"/>
                  </a:cubicBezTo>
                  <a:cubicBezTo>
                    <a:pt x="0" y="18"/>
                    <a:pt x="2" y="0"/>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5"/>
            <p:cNvSpPr>
              <a:spLocks/>
            </p:cNvSpPr>
            <p:nvPr/>
          </p:nvSpPr>
          <p:spPr bwMode="auto">
            <a:xfrm>
              <a:off x="985838" y="1076325"/>
              <a:ext cx="211138" cy="33338"/>
            </a:xfrm>
            <a:custGeom>
              <a:avLst/>
              <a:gdLst>
                <a:gd name="T0" fmla="*/ 0 w 131"/>
                <a:gd name="T1" fmla="*/ 4 h 20"/>
                <a:gd name="T2" fmla="*/ 15 w 131"/>
                <a:gd name="T3" fmla="*/ 9 h 20"/>
                <a:gd name="T4" fmla="*/ 116 w 131"/>
                <a:gd name="T5" fmla="*/ 13 h 20"/>
                <a:gd name="T6" fmla="*/ 128 w 131"/>
                <a:gd name="T7" fmla="*/ 16 h 20"/>
                <a:gd name="T8" fmla="*/ 131 w 131"/>
                <a:gd name="T9" fmla="*/ 16 h 20"/>
                <a:gd name="T10" fmla="*/ 125 w 131"/>
                <a:gd name="T11" fmla="*/ 9 h 20"/>
                <a:gd name="T12" fmla="*/ 0 w 131"/>
                <a:gd name="T13" fmla="*/ 4 h 20"/>
              </a:gdLst>
              <a:ahLst/>
              <a:cxnLst>
                <a:cxn ang="0">
                  <a:pos x="T0" y="T1"/>
                </a:cxn>
                <a:cxn ang="0">
                  <a:pos x="T2" y="T3"/>
                </a:cxn>
                <a:cxn ang="0">
                  <a:pos x="T4" y="T5"/>
                </a:cxn>
                <a:cxn ang="0">
                  <a:pos x="T6" y="T7"/>
                </a:cxn>
                <a:cxn ang="0">
                  <a:pos x="T8" y="T9"/>
                </a:cxn>
                <a:cxn ang="0">
                  <a:pos x="T10" y="T11"/>
                </a:cxn>
                <a:cxn ang="0">
                  <a:pos x="T12" y="T13"/>
                </a:cxn>
              </a:cxnLst>
              <a:rect l="0" t="0" r="r" b="b"/>
              <a:pathLst>
                <a:path w="131" h="20">
                  <a:moveTo>
                    <a:pt x="0" y="4"/>
                  </a:moveTo>
                  <a:cubicBezTo>
                    <a:pt x="0" y="8"/>
                    <a:pt x="1" y="10"/>
                    <a:pt x="15" y="9"/>
                  </a:cubicBezTo>
                  <a:cubicBezTo>
                    <a:pt x="29" y="9"/>
                    <a:pt x="110" y="13"/>
                    <a:pt x="116" y="13"/>
                  </a:cubicBezTo>
                  <a:cubicBezTo>
                    <a:pt x="121" y="13"/>
                    <a:pt x="126" y="13"/>
                    <a:pt x="128" y="16"/>
                  </a:cubicBezTo>
                  <a:cubicBezTo>
                    <a:pt x="131" y="19"/>
                    <a:pt x="131" y="20"/>
                    <a:pt x="131" y="16"/>
                  </a:cubicBezTo>
                  <a:cubicBezTo>
                    <a:pt x="130" y="12"/>
                    <a:pt x="130" y="9"/>
                    <a:pt x="125" y="9"/>
                  </a:cubicBezTo>
                  <a:cubicBezTo>
                    <a:pt x="120" y="8"/>
                    <a:pt x="0"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6"/>
            <p:cNvSpPr>
              <a:spLocks/>
            </p:cNvSpPr>
            <p:nvPr/>
          </p:nvSpPr>
          <p:spPr bwMode="auto">
            <a:xfrm>
              <a:off x="1187450" y="1081088"/>
              <a:ext cx="20638" cy="106363"/>
            </a:xfrm>
            <a:custGeom>
              <a:avLst/>
              <a:gdLst>
                <a:gd name="T0" fmla="*/ 4 w 13"/>
                <a:gd name="T1" fmla="*/ 1 h 66"/>
                <a:gd name="T2" fmla="*/ 9 w 13"/>
                <a:gd name="T3" fmla="*/ 11 h 66"/>
                <a:gd name="T4" fmla="*/ 10 w 13"/>
                <a:gd name="T5" fmla="*/ 66 h 66"/>
                <a:gd name="T6" fmla="*/ 6 w 13"/>
                <a:gd name="T7" fmla="*/ 15 h 66"/>
                <a:gd name="T8" fmla="*/ 0 w 13"/>
                <a:gd name="T9" fmla="*/ 6 h 66"/>
                <a:gd name="T10" fmla="*/ 4 w 13"/>
                <a:gd name="T11" fmla="*/ 1 h 66"/>
              </a:gdLst>
              <a:ahLst/>
              <a:cxnLst>
                <a:cxn ang="0">
                  <a:pos x="T0" y="T1"/>
                </a:cxn>
                <a:cxn ang="0">
                  <a:pos x="T2" y="T3"/>
                </a:cxn>
                <a:cxn ang="0">
                  <a:pos x="T4" y="T5"/>
                </a:cxn>
                <a:cxn ang="0">
                  <a:pos x="T6" y="T7"/>
                </a:cxn>
                <a:cxn ang="0">
                  <a:pos x="T8" y="T9"/>
                </a:cxn>
                <a:cxn ang="0">
                  <a:pos x="T10" y="T11"/>
                </a:cxn>
              </a:cxnLst>
              <a:rect l="0" t="0" r="r" b="b"/>
              <a:pathLst>
                <a:path w="13" h="66">
                  <a:moveTo>
                    <a:pt x="4" y="1"/>
                  </a:moveTo>
                  <a:cubicBezTo>
                    <a:pt x="4" y="1"/>
                    <a:pt x="8" y="10"/>
                    <a:pt x="9" y="11"/>
                  </a:cubicBezTo>
                  <a:cubicBezTo>
                    <a:pt x="9" y="12"/>
                    <a:pt x="13" y="55"/>
                    <a:pt x="10" y="66"/>
                  </a:cubicBezTo>
                  <a:cubicBezTo>
                    <a:pt x="10" y="66"/>
                    <a:pt x="11" y="27"/>
                    <a:pt x="6" y="15"/>
                  </a:cubicBezTo>
                  <a:cubicBezTo>
                    <a:pt x="6" y="15"/>
                    <a:pt x="6" y="7"/>
                    <a:pt x="0" y="6"/>
                  </a:cubicBezTo>
                  <a:cubicBezTo>
                    <a:pt x="0" y="6"/>
                    <a:pt x="1"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7"/>
            <p:cNvSpPr>
              <a:spLocks/>
            </p:cNvSpPr>
            <p:nvPr/>
          </p:nvSpPr>
          <p:spPr bwMode="auto">
            <a:xfrm>
              <a:off x="1193800" y="1079500"/>
              <a:ext cx="33338" cy="31750"/>
            </a:xfrm>
            <a:custGeom>
              <a:avLst/>
              <a:gdLst>
                <a:gd name="T0" fmla="*/ 0 w 20"/>
                <a:gd name="T1" fmla="*/ 1 h 19"/>
                <a:gd name="T2" fmla="*/ 2 w 20"/>
                <a:gd name="T3" fmla="*/ 7 h 19"/>
                <a:gd name="T4" fmla="*/ 15 w 20"/>
                <a:gd name="T5" fmla="*/ 7 h 19"/>
                <a:gd name="T6" fmla="*/ 18 w 20"/>
                <a:gd name="T7" fmla="*/ 19 h 19"/>
                <a:gd name="T8" fmla="*/ 14 w 20"/>
                <a:gd name="T9" fmla="*/ 0 h 19"/>
                <a:gd name="T10" fmla="*/ 0 w 20"/>
                <a:gd name="T11" fmla="*/ 1 h 19"/>
              </a:gdLst>
              <a:ahLst/>
              <a:cxnLst>
                <a:cxn ang="0">
                  <a:pos x="T0" y="T1"/>
                </a:cxn>
                <a:cxn ang="0">
                  <a:pos x="T2" y="T3"/>
                </a:cxn>
                <a:cxn ang="0">
                  <a:pos x="T4" y="T5"/>
                </a:cxn>
                <a:cxn ang="0">
                  <a:pos x="T6" y="T7"/>
                </a:cxn>
                <a:cxn ang="0">
                  <a:pos x="T8" y="T9"/>
                </a:cxn>
                <a:cxn ang="0">
                  <a:pos x="T10" y="T11"/>
                </a:cxn>
              </a:cxnLst>
              <a:rect l="0" t="0" r="r" b="b"/>
              <a:pathLst>
                <a:path w="20" h="19">
                  <a:moveTo>
                    <a:pt x="0" y="1"/>
                  </a:moveTo>
                  <a:cubicBezTo>
                    <a:pt x="0" y="1"/>
                    <a:pt x="1" y="5"/>
                    <a:pt x="2" y="7"/>
                  </a:cubicBezTo>
                  <a:cubicBezTo>
                    <a:pt x="4" y="9"/>
                    <a:pt x="13" y="2"/>
                    <a:pt x="15" y="7"/>
                  </a:cubicBezTo>
                  <a:cubicBezTo>
                    <a:pt x="16" y="12"/>
                    <a:pt x="18" y="9"/>
                    <a:pt x="18" y="19"/>
                  </a:cubicBezTo>
                  <a:cubicBezTo>
                    <a:pt x="18" y="19"/>
                    <a:pt x="20" y="4"/>
                    <a:pt x="14" y="0"/>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8"/>
            <p:cNvSpPr>
              <a:spLocks/>
            </p:cNvSpPr>
            <p:nvPr/>
          </p:nvSpPr>
          <p:spPr bwMode="auto">
            <a:xfrm>
              <a:off x="1216025" y="1047750"/>
              <a:ext cx="117475" cy="176213"/>
            </a:xfrm>
            <a:custGeom>
              <a:avLst/>
              <a:gdLst>
                <a:gd name="T0" fmla="*/ 36 w 72"/>
                <a:gd name="T1" fmla="*/ 0 h 109"/>
                <a:gd name="T2" fmla="*/ 17 w 72"/>
                <a:gd name="T3" fmla="*/ 11 h 109"/>
                <a:gd name="T4" fmla="*/ 20 w 72"/>
                <a:gd name="T5" fmla="*/ 18 h 109"/>
                <a:gd name="T6" fmla="*/ 33 w 72"/>
                <a:gd name="T7" fmla="*/ 22 h 109"/>
                <a:gd name="T8" fmla="*/ 19 w 72"/>
                <a:gd name="T9" fmla="*/ 65 h 109"/>
                <a:gd name="T10" fmla="*/ 23 w 72"/>
                <a:gd name="T11" fmla="*/ 95 h 109"/>
                <a:gd name="T12" fmla="*/ 66 w 72"/>
                <a:gd name="T13" fmla="*/ 99 h 109"/>
                <a:gd name="T14" fmla="*/ 62 w 72"/>
                <a:gd name="T15" fmla="*/ 104 h 109"/>
                <a:gd name="T16" fmla="*/ 9 w 72"/>
                <a:gd name="T17" fmla="*/ 100 h 109"/>
                <a:gd name="T18" fmla="*/ 6 w 72"/>
                <a:gd name="T19" fmla="*/ 59 h 109"/>
                <a:gd name="T20" fmla="*/ 0 w 72"/>
                <a:gd name="T21" fmla="*/ 20 h 109"/>
                <a:gd name="T22" fmla="*/ 36 w 72"/>
                <a:gd name="T2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09">
                  <a:moveTo>
                    <a:pt x="36" y="0"/>
                  </a:moveTo>
                  <a:cubicBezTo>
                    <a:pt x="36" y="0"/>
                    <a:pt x="22" y="4"/>
                    <a:pt x="17" y="11"/>
                  </a:cubicBezTo>
                  <a:cubicBezTo>
                    <a:pt x="12" y="18"/>
                    <a:pt x="11" y="21"/>
                    <a:pt x="20" y="18"/>
                  </a:cubicBezTo>
                  <a:cubicBezTo>
                    <a:pt x="30" y="15"/>
                    <a:pt x="39" y="10"/>
                    <a:pt x="33" y="22"/>
                  </a:cubicBezTo>
                  <a:cubicBezTo>
                    <a:pt x="26" y="35"/>
                    <a:pt x="12" y="47"/>
                    <a:pt x="19" y="65"/>
                  </a:cubicBezTo>
                  <a:cubicBezTo>
                    <a:pt x="25" y="82"/>
                    <a:pt x="6" y="88"/>
                    <a:pt x="23" y="95"/>
                  </a:cubicBezTo>
                  <a:cubicBezTo>
                    <a:pt x="39" y="102"/>
                    <a:pt x="66" y="99"/>
                    <a:pt x="66" y="99"/>
                  </a:cubicBezTo>
                  <a:cubicBezTo>
                    <a:pt x="66" y="99"/>
                    <a:pt x="72" y="104"/>
                    <a:pt x="62" y="104"/>
                  </a:cubicBezTo>
                  <a:cubicBezTo>
                    <a:pt x="53" y="104"/>
                    <a:pt x="14" y="109"/>
                    <a:pt x="9" y="100"/>
                  </a:cubicBezTo>
                  <a:cubicBezTo>
                    <a:pt x="4" y="92"/>
                    <a:pt x="7" y="77"/>
                    <a:pt x="6" y="59"/>
                  </a:cubicBezTo>
                  <a:cubicBezTo>
                    <a:pt x="5" y="40"/>
                    <a:pt x="6" y="25"/>
                    <a:pt x="0" y="20"/>
                  </a:cubicBezTo>
                  <a:cubicBezTo>
                    <a:pt x="0" y="20"/>
                    <a:pt x="8" y="1"/>
                    <a:pt x="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9"/>
            <p:cNvSpPr>
              <a:spLocks/>
            </p:cNvSpPr>
            <p:nvPr/>
          </p:nvSpPr>
          <p:spPr bwMode="auto">
            <a:xfrm>
              <a:off x="1223963" y="1212850"/>
              <a:ext cx="47625" cy="106363"/>
            </a:xfrm>
            <a:custGeom>
              <a:avLst/>
              <a:gdLst>
                <a:gd name="T0" fmla="*/ 30 w 30"/>
                <a:gd name="T1" fmla="*/ 5 h 66"/>
                <a:gd name="T2" fmla="*/ 11 w 30"/>
                <a:gd name="T3" fmla="*/ 9 h 66"/>
                <a:gd name="T4" fmla="*/ 11 w 30"/>
                <a:gd name="T5" fmla="*/ 25 h 66"/>
                <a:gd name="T6" fmla="*/ 8 w 30"/>
                <a:gd name="T7" fmla="*/ 6 h 66"/>
                <a:gd name="T8" fmla="*/ 8 w 30"/>
                <a:gd name="T9" fmla="*/ 0 h 66"/>
                <a:gd name="T10" fmla="*/ 1 w 30"/>
                <a:gd name="T11" fmla="*/ 1 h 66"/>
                <a:gd name="T12" fmla="*/ 1 w 30"/>
                <a:gd name="T13" fmla="*/ 31 h 66"/>
                <a:gd name="T14" fmla="*/ 12 w 30"/>
                <a:gd name="T15" fmla="*/ 53 h 66"/>
                <a:gd name="T16" fmla="*/ 22 w 30"/>
                <a:gd name="T17" fmla="*/ 32 h 66"/>
                <a:gd name="T18" fmla="*/ 30 w 30"/>
                <a:gd name="T19" fmla="*/ 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66">
                  <a:moveTo>
                    <a:pt x="30" y="5"/>
                  </a:moveTo>
                  <a:cubicBezTo>
                    <a:pt x="30" y="5"/>
                    <a:pt x="12" y="1"/>
                    <a:pt x="11" y="9"/>
                  </a:cubicBezTo>
                  <a:cubicBezTo>
                    <a:pt x="11" y="18"/>
                    <a:pt x="11" y="25"/>
                    <a:pt x="11" y="25"/>
                  </a:cubicBezTo>
                  <a:cubicBezTo>
                    <a:pt x="11" y="25"/>
                    <a:pt x="10" y="9"/>
                    <a:pt x="8" y="6"/>
                  </a:cubicBezTo>
                  <a:cubicBezTo>
                    <a:pt x="6" y="3"/>
                    <a:pt x="8" y="0"/>
                    <a:pt x="8" y="0"/>
                  </a:cubicBezTo>
                  <a:cubicBezTo>
                    <a:pt x="8" y="0"/>
                    <a:pt x="5" y="3"/>
                    <a:pt x="1" y="1"/>
                  </a:cubicBezTo>
                  <a:cubicBezTo>
                    <a:pt x="1" y="31"/>
                    <a:pt x="1" y="31"/>
                    <a:pt x="1" y="31"/>
                  </a:cubicBezTo>
                  <a:cubicBezTo>
                    <a:pt x="1" y="31"/>
                    <a:pt x="0" y="40"/>
                    <a:pt x="12" y="53"/>
                  </a:cubicBezTo>
                  <a:cubicBezTo>
                    <a:pt x="25" y="66"/>
                    <a:pt x="23" y="43"/>
                    <a:pt x="22" y="32"/>
                  </a:cubicBezTo>
                  <a:cubicBezTo>
                    <a:pt x="22" y="20"/>
                    <a:pt x="22" y="4"/>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00"/>
            <p:cNvSpPr>
              <a:spLocks/>
            </p:cNvSpPr>
            <p:nvPr/>
          </p:nvSpPr>
          <p:spPr bwMode="auto">
            <a:xfrm>
              <a:off x="1292225" y="1211263"/>
              <a:ext cx="58738" cy="93663"/>
            </a:xfrm>
            <a:custGeom>
              <a:avLst/>
              <a:gdLst>
                <a:gd name="T0" fmla="*/ 10 w 36"/>
                <a:gd name="T1" fmla="*/ 3 h 58"/>
                <a:gd name="T2" fmla="*/ 32 w 36"/>
                <a:gd name="T3" fmla="*/ 6 h 58"/>
                <a:gd name="T4" fmla="*/ 27 w 36"/>
                <a:gd name="T5" fmla="*/ 53 h 58"/>
                <a:gd name="T6" fmla="*/ 18 w 36"/>
                <a:gd name="T7" fmla="*/ 20 h 58"/>
                <a:gd name="T8" fmla="*/ 10 w 36"/>
                <a:gd name="T9" fmla="*/ 3 h 58"/>
              </a:gdLst>
              <a:ahLst/>
              <a:cxnLst>
                <a:cxn ang="0">
                  <a:pos x="T0" y="T1"/>
                </a:cxn>
                <a:cxn ang="0">
                  <a:pos x="T2" y="T3"/>
                </a:cxn>
                <a:cxn ang="0">
                  <a:pos x="T4" y="T5"/>
                </a:cxn>
                <a:cxn ang="0">
                  <a:pos x="T6" y="T7"/>
                </a:cxn>
                <a:cxn ang="0">
                  <a:pos x="T8" y="T9"/>
                </a:cxn>
              </a:cxnLst>
              <a:rect l="0" t="0" r="r" b="b"/>
              <a:pathLst>
                <a:path w="36" h="58">
                  <a:moveTo>
                    <a:pt x="10" y="3"/>
                  </a:moveTo>
                  <a:cubicBezTo>
                    <a:pt x="10" y="3"/>
                    <a:pt x="31" y="0"/>
                    <a:pt x="32" y="6"/>
                  </a:cubicBezTo>
                  <a:cubicBezTo>
                    <a:pt x="33" y="11"/>
                    <a:pt x="36" y="47"/>
                    <a:pt x="27" y="53"/>
                  </a:cubicBezTo>
                  <a:cubicBezTo>
                    <a:pt x="18" y="58"/>
                    <a:pt x="23" y="34"/>
                    <a:pt x="18" y="20"/>
                  </a:cubicBezTo>
                  <a:cubicBezTo>
                    <a:pt x="13" y="5"/>
                    <a:pt x="0" y="7"/>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01"/>
            <p:cNvSpPr>
              <a:spLocks/>
            </p:cNvSpPr>
            <p:nvPr/>
          </p:nvSpPr>
          <p:spPr bwMode="auto">
            <a:xfrm>
              <a:off x="1211263" y="1287463"/>
              <a:ext cx="57150" cy="49213"/>
            </a:xfrm>
            <a:custGeom>
              <a:avLst/>
              <a:gdLst>
                <a:gd name="T0" fmla="*/ 8 w 35"/>
                <a:gd name="T1" fmla="*/ 0 h 30"/>
                <a:gd name="T2" fmla="*/ 23 w 35"/>
                <a:gd name="T3" fmla="*/ 15 h 30"/>
                <a:gd name="T4" fmla="*/ 21 w 35"/>
                <a:gd name="T5" fmla="*/ 27 h 30"/>
                <a:gd name="T6" fmla="*/ 11 w 35"/>
                <a:gd name="T7" fmla="*/ 28 h 30"/>
                <a:gd name="T8" fmla="*/ 9 w 35"/>
                <a:gd name="T9" fmla="*/ 24 h 30"/>
                <a:gd name="T10" fmla="*/ 8 w 35"/>
                <a:gd name="T11" fmla="*/ 0 h 30"/>
              </a:gdLst>
              <a:ahLst/>
              <a:cxnLst>
                <a:cxn ang="0">
                  <a:pos x="T0" y="T1"/>
                </a:cxn>
                <a:cxn ang="0">
                  <a:pos x="T2" y="T3"/>
                </a:cxn>
                <a:cxn ang="0">
                  <a:pos x="T4" y="T5"/>
                </a:cxn>
                <a:cxn ang="0">
                  <a:pos x="T6" y="T7"/>
                </a:cxn>
                <a:cxn ang="0">
                  <a:pos x="T8" y="T9"/>
                </a:cxn>
                <a:cxn ang="0">
                  <a:pos x="T10" y="T11"/>
                </a:cxn>
              </a:cxnLst>
              <a:rect l="0" t="0" r="r" b="b"/>
              <a:pathLst>
                <a:path w="35" h="30">
                  <a:moveTo>
                    <a:pt x="8" y="0"/>
                  </a:moveTo>
                  <a:cubicBezTo>
                    <a:pt x="8" y="0"/>
                    <a:pt x="11" y="8"/>
                    <a:pt x="23" y="15"/>
                  </a:cubicBezTo>
                  <a:cubicBezTo>
                    <a:pt x="35" y="22"/>
                    <a:pt x="30" y="28"/>
                    <a:pt x="21" y="27"/>
                  </a:cubicBezTo>
                  <a:cubicBezTo>
                    <a:pt x="13" y="25"/>
                    <a:pt x="10" y="27"/>
                    <a:pt x="11" y="28"/>
                  </a:cubicBezTo>
                  <a:cubicBezTo>
                    <a:pt x="13" y="30"/>
                    <a:pt x="0" y="27"/>
                    <a:pt x="9" y="24"/>
                  </a:cubicBez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02"/>
            <p:cNvSpPr>
              <a:spLocks/>
            </p:cNvSpPr>
            <p:nvPr/>
          </p:nvSpPr>
          <p:spPr bwMode="auto">
            <a:xfrm>
              <a:off x="1339850" y="1322388"/>
              <a:ext cx="23813" cy="15875"/>
            </a:xfrm>
            <a:custGeom>
              <a:avLst/>
              <a:gdLst>
                <a:gd name="T0" fmla="*/ 6 w 15"/>
                <a:gd name="T1" fmla="*/ 0 h 9"/>
                <a:gd name="T2" fmla="*/ 0 w 15"/>
                <a:gd name="T3" fmla="*/ 9 h 9"/>
                <a:gd name="T4" fmla="*/ 6 w 15"/>
                <a:gd name="T5" fmla="*/ 0 h 9"/>
              </a:gdLst>
              <a:ahLst/>
              <a:cxnLst>
                <a:cxn ang="0">
                  <a:pos x="T0" y="T1"/>
                </a:cxn>
                <a:cxn ang="0">
                  <a:pos x="T2" y="T3"/>
                </a:cxn>
                <a:cxn ang="0">
                  <a:pos x="T4" y="T5"/>
                </a:cxn>
              </a:cxnLst>
              <a:rect l="0" t="0" r="r" b="b"/>
              <a:pathLst>
                <a:path w="15" h="9">
                  <a:moveTo>
                    <a:pt x="6" y="0"/>
                  </a:moveTo>
                  <a:cubicBezTo>
                    <a:pt x="6" y="0"/>
                    <a:pt x="9" y="7"/>
                    <a:pt x="0" y="9"/>
                  </a:cubicBezTo>
                  <a:cubicBezTo>
                    <a:pt x="0" y="9"/>
                    <a:pt x="15" y="5"/>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3"/>
            <p:cNvSpPr>
              <a:spLocks/>
            </p:cNvSpPr>
            <p:nvPr/>
          </p:nvSpPr>
          <p:spPr bwMode="auto">
            <a:xfrm>
              <a:off x="1193800" y="1374775"/>
              <a:ext cx="176213" cy="14288"/>
            </a:xfrm>
            <a:custGeom>
              <a:avLst/>
              <a:gdLst>
                <a:gd name="T0" fmla="*/ 4 w 109"/>
                <a:gd name="T1" fmla="*/ 0 h 9"/>
                <a:gd name="T2" fmla="*/ 30 w 109"/>
                <a:gd name="T3" fmla="*/ 4 h 9"/>
                <a:gd name="T4" fmla="*/ 52 w 109"/>
                <a:gd name="T5" fmla="*/ 7 h 9"/>
                <a:gd name="T6" fmla="*/ 109 w 109"/>
                <a:gd name="T7" fmla="*/ 0 h 9"/>
                <a:gd name="T8" fmla="*/ 52 w 109"/>
                <a:gd name="T9" fmla="*/ 9 h 9"/>
                <a:gd name="T10" fmla="*/ 11 w 109"/>
                <a:gd name="T11" fmla="*/ 4 h 9"/>
                <a:gd name="T12" fmla="*/ 4 w 10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09" h="9">
                  <a:moveTo>
                    <a:pt x="4" y="0"/>
                  </a:moveTo>
                  <a:cubicBezTo>
                    <a:pt x="4" y="0"/>
                    <a:pt x="17" y="2"/>
                    <a:pt x="30" y="4"/>
                  </a:cubicBezTo>
                  <a:cubicBezTo>
                    <a:pt x="43" y="6"/>
                    <a:pt x="52" y="7"/>
                    <a:pt x="52" y="7"/>
                  </a:cubicBezTo>
                  <a:cubicBezTo>
                    <a:pt x="109" y="0"/>
                    <a:pt x="109" y="0"/>
                    <a:pt x="109" y="0"/>
                  </a:cubicBezTo>
                  <a:cubicBezTo>
                    <a:pt x="109" y="0"/>
                    <a:pt x="56" y="7"/>
                    <a:pt x="52" y="9"/>
                  </a:cubicBezTo>
                  <a:cubicBezTo>
                    <a:pt x="52" y="9"/>
                    <a:pt x="22" y="5"/>
                    <a:pt x="11" y="4"/>
                  </a:cubicBezTo>
                  <a:cubicBezTo>
                    <a:pt x="0" y="4"/>
                    <a:pt x="4" y="5"/>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4"/>
            <p:cNvSpPr>
              <a:spLocks/>
            </p:cNvSpPr>
            <p:nvPr/>
          </p:nvSpPr>
          <p:spPr bwMode="auto">
            <a:xfrm>
              <a:off x="1193800" y="1330325"/>
              <a:ext cx="190500" cy="28575"/>
            </a:xfrm>
            <a:custGeom>
              <a:avLst/>
              <a:gdLst>
                <a:gd name="T0" fmla="*/ 0 w 118"/>
                <a:gd name="T1" fmla="*/ 5 h 17"/>
                <a:gd name="T2" fmla="*/ 19 w 118"/>
                <a:gd name="T3" fmla="*/ 11 h 17"/>
                <a:gd name="T4" fmla="*/ 47 w 118"/>
                <a:gd name="T5" fmla="*/ 15 h 17"/>
                <a:gd name="T6" fmla="*/ 52 w 118"/>
                <a:gd name="T7" fmla="*/ 15 h 17"/>
                <a:gd name="T8" fmla="*/ 83 w 118"/>
                <a:gd name="T9" fmla="*/ 8 h 17"/>
                <a:gd name="T10" fmla="*/ 114 w 118"/>
                <a:gd name="T11" fmla="*/ 9 h 17"/>
                <a:gd name="T12" fmla="*/ 118 w 118"/>
                <a:gd name="T13" fmla="*/ 4 h 17"/>
                <a:gd name="T14" fmla="*/ 108 w 118"/>
                <a:gd name="T15" fmla="*/ 2 h 17"/>
                <a:gd name="T16" fmla="*/ 85 w 118"/>
                <a:gd name="T17" fmla="*/ 6 h 17"/>
                <a:gd name="T18" fmla="*/ 74 w 118"/>
                <a:gd name="T19" fmla="*/ 7 h 17"/>
                <a:gd name="T20" fmla="*/ 58 w 118"/>
                <a:gd name="T21" fmla="*/ 10 h 17"/>
                <a:gd name="T22" fmla="*/ 24 w 118"/>
                <a:gd name="T23" fmla="*/ 8 h 17"/>
                <a:gd name="T24" fmla="*/ 0 w 118"/>
                <a:gd name="T25"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7">
                  <a:moveTo>
                    <a:pt x="0" y="5"/>
                  </a:moveTo>
                  <a:cubicBezTo>
                    <a:pt x="0" y="5"/>
                    <a:pt x="8" y="10"/>
                    <a:pt x="19" y="11"/>
                  </a:cubicBezTo>
                  <a:cubicBezTo>
                    <a:pt x="31" y="12"/>
                    <a:pt x="47" y="15"/>
                    <a:pt x="47" y="15"/>
                  </a:cubicBezTo>
                  <a:cubicBezTo>
                    <a:pt x="47" y="15"/>
                    <a:pt x="48" y="17"/>
                    <a:pt x="52" y="15"/>
                  </a:cubicBezTo>
                  <a:cubicBezTo>
                    <a:pt x="56" y="12"/>
                    <a:pt x="75" y="8"/>
                    <a:pt x="83" y="8"/>
                  </a:cubicBezTo>
                  <a:cubicBezTo>
                    <a:pt x="90" y="8"/>
                    <a:pt x="114" y="5"/>
                    <a:pt x="114" y="9"/>
                  </a:cubicBezTo>
                  <a:cubicBezTo>
                    <a:pt x="118" y="4"/>
                    <a:pt x="118" y="4"/>
                    <a:pt x="118" y="4"/>
                  </a:cubicBezTo>
                  <a:cubicBezTo>
                    <a:pt x="118" y="4"/>
                    <a:pt x="118" y="0"/>
                    <a:pt x="108" y="2"/>
                  </a:cubicBezTo>
                  <a:cubicBezTo>
                    <a:pt x="99" y="4"/>
                    <a:pt x="97" y="5"/>
                    <a:pt x="85" y="6"/>
                  </a:cubicBezTo>
                  <a:cubicBezTo>
                    <a:pt x="74" y="7"/>
                    <a:pt x="74" y="7"/>
                    <a:pt x="74" y="7"/>
                  </a:cubicBezTo>
                  <a:cubicBezTo>
                    <a:pt x="74" y="7"/>
                    <a:pt x="65" y="10"/>
                    <a:pt x="58" y="10"/>
                  </a:cubicBezTo>
                  <a:cubicBezTo>
                    <a:pt x="50" y="10"/>
                    <a:pt x="34" y="12"/>
                    <a:pt x="24" y="8"/>
                  </a:cubicBezTo>
                  <a:cubicBezTo>
                    <a:pt x="14" y="5"/>
                    <a:pt x="4" y="2"/>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5"/>
            <p:cNvSpPr>
              <a:spLocks/>
            </p:cNvSpPr>
            <p:nvPr/>
          </p:nvSpPr>
          <p:spPr bwMode="auto">
            <a:xfrm>
              <a:off x="1317625" y="1122363"/>
              <a:ext cx="52388" cy="90488"/>
            </a:xfrm>
            <a:custGeom>
              <a:avLst/>
              <a:gdLst>
                <a:gd name="T0" fmla="*/ 12 w 32"/>
                <a:gd name="T1" fmla="*/ 0 h 57"/>
                <a:gd name="T2" fmla="*/ 25 w 32"/>
                <a:gd name="T3" fmla="*/ 5 h 57"/>
                <a:gd name="T4" fmla="*/ 28 w 32"/>
                <a:gd name="T5" fmla="*/ 13 h 57"/>
                <a:gd name="T6" fmla="*/ 8 w 32"/>
                <a:gd name="T7" fmla="*/ 56 h 57"/>
                <a:gd name="T8" fmla="*/ 7 w 32"/>
                <a:gd name="T9" fmla="*/ 41 h 57"/>
                <a:gd name="T10" fmla="*/ 19 w 32"/>
                <a:gd name="T11" fmla="*/ 11 h 57"/>
                <a:gd name="T12" fmla="*/ 12 w 32"/>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32" h="57">
                  <a:moveTo>
                    <a:pt x="12" y="0"/>
                  </a:moveTo>
                  <a:cubicBezTo>
                    <a:pt x="12" y="0"/>
                    <a:pt x="23" y="6"/>
                    <a:pt x="25" y="5"/>
                  </a:cubicBezTo>
                  <a:cubicBezTo>
                    <a:pt x="27" y="3"/>
                    <a:pt x="28" y="6"/>
                    <a:pt x="28" y="13"/>
                  </a:cubicBezTo>
                  <a:cubicBezTo>
                    <a:pt x="27" y="19"/>
                    <a:pt x="32" y="57"/>
                    <a:pt x="8" y="56"/>
                  </a:cubicBezTo>
                  <a:cubicBezTo>
                    <a:pt x="8" y="56"/>
                    <a:pt x="0" y="54"/>
                    <a:pt x="7" y="41"/>
                  </a:cubicBezTo>
                  <a:cubicBezTo>
                    <a:pt x="15" y="27"/>
                    <a:pt x="24" y="22"/>
                    <a:pt x="19" y="11"/>
                  </a:cubicBezTo>
                  <a:cubicBezTo>
                    <a:pt x="15" y="0"/>
                    <a:pt x="10" y="5"/>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6"/>
            <p:cNvSpPr>
              <a:spLocks/>
            </p:cNvSpPr>
            <p:nvPr/>
          </p:nvSpPr>
          <p:spPr bwMode="auto">
            <a:xfrm>
              <a:off x="1273175" y="1042988"/>
              <a:ext cx="82550" cy="42863"/>
            </a:xfrm>
            <a:custGeom>
              <a:avLst/>
              <a:gdLst>
                <a:gd name="T0" fmla="*/ 51 w 51"/>
                <a:gd name="T1" fmla="*/ 27 h 27"/>
                <a:gd name="T2" fmla="*/ 0 w 51"/>
                <a:gd name="T3" fmla="*/ 3 h 27"/>
                <a:gd name="T4" fmla="*/ 51 w 51"/>
                <a:gd name="T5" fmla="*/ 27 h 27"/>
              </a:gdLst>
              <a:ahLst/>
              <a:cxnLst>
                <a:cxn ang="0">
                  <a:pos x="T0" y="T1"/>
                </a:cxn>
                <a:cxn ang="0">
                  <a:pos x="T2" y="T3"/>
                </a:cxn>
                <a:cxn ang="0">
                  <a:pos x="T4" y="T5"/>
                </a:cxn>
              </a:cxnLst>
              <a:rect l="0" t="0" r="r" b="b"/>
              <a:pathLst>
                <a:path w="51" h="27">
                  <a:moveTo>
                    <a:pt x="51" y="27"/>
                  </a:moveTo>
                  <a:cubicBezTo>
                    <a:pt x="51" y="27"/>
                    <a:pt x="40" y="5"/>
                    <a:pt x="0" y="3"/>
                  </a:cubicBezTo>
                  <a:cubicBezTo>
                    <a:pt x="0" y="3"/>
                    <a:pt x="41" y="0"/>
                    <a:pt x="5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7"/>
            <p:cNvSpPr>
              <a:spLocks/>
            </p:cNvSpPr>
            <p:nvPr/>
          </p:nvSpPr>
          <p:spPr bwMode="auto">
            <a:xfrm>
              <a:off x="1354138" y="1077913"/>
              <a:ext cx="28575" cy="55563"/>
            </a:xfrm>
            <a:custGeom>
              <a:avLst/>
              <a:gdLst>
                <a:gd name="T0" fmla="*/ 16 w 18"/>
                <a:gd name="T1" fmla="*/ 4 h 34"/>
                <a:gd name="T2" fmla="*/ 18 w 18"/>
                <a:gd name="T3" fmla="*/ 28 h 34"/>
                <a:gd name="T4" fmla="*/ 9 w 18"/>
                <a:gd name="T5" fmla="*/ 34 h 34"/>
                <a:gd name="T6" fmla="*/ 3 w 18"/>
                <a:gd name="T7" fmla="*/ 32 h 34"/>
                <a:gd name="T8" fmla="*/ 5 w 18"/>
                <a:gd name="T9" fmla="*/ 24 h 34"/>
                <a:gd name="T10" fmla="*/ 5 w 18"/>
                <a:gd name="T11" fmla="*/ 8 h 34"/>
                <a:gd name="T12" fmla="*/ 16 w 18"/>
                <a:gd name="T13" fmla="*/ 4 h 34"/>
              </a:gdLst>
              <a:ahLst/>
              <a:cxnLst>
                <a:cxn ang="0">
                  <a:pos x="T0" y="T1"/>
                </a:cxn>
                <a:cxn ang="0">
                  <a:pos x="T2" y="T3"/>
                </a:cxn>
                <a:cxn ang="0">
                  <a:pos x="T4" y="T5"/>
                </a:cxn>
                <a:cxn ang="0">
                  <a:pos x="T6" y="T7"/>
                </a:cxn>
                <a:cxn ang="0">
                  <a:pos x="T8" y="T9"/>
                </a:cxn>
                <a:cxn ang="0">
                  <a:pos x="T10" y="T11"/>
                </a:cxn>
                <a:cxn ang="0">
                  <a:pos x="T12" y="T13"/>
                </a:cxn>
              </a:cxnLst>
              <a:rect l="0" t="0" r="r" b="b"/>
              <a:pathLst>
                <a:path w="18" h="34">
                  <a:moveTo>
                    <a:pt x="16" y="4"/>
                  </a:moveTo>
                  <a:cubicBezTo>
                    <a:pt x="18" y="28"/>
                    <a:pt x="18" y="28"/>
                    <a:pt x="18" y="28"/>
                  </a:cubicBezTo>
                  <a:cubicBezTo>
                    <a:pt x="18" y="28"/>
                    <a:pt x="10" y="14"/>
                    <a:pt x="9" y="34"/>
                  </a:cubicBezTo>
                  <a:cubicBezTo>
                    <a:pt x="9" y="34"/>
                    <a:pt x="6" y="31"/>
                    <a:pt x="3" y="32"/>
                  </a:cubicBezTo>
                  <a:cubicBezTo>
                    <a:pt x="0" y="33"/>
                    <a:pt x="5" y="31"/>
                    <a:pt x="5" y="24"/>
                  </a:cubicBezTo>
                  <a:cubicBezTo>
                    <a:pt x="5" y="16"/>
                    <a:pt x="6" y="14"/>
                    <a:pt x="5" y="8"/>
                  </a:cubicBezTo>
                  <a:cubicBezTo>
                    <a:pt x="4" y="2"/>
                    <a:pt x="8" y="0"/>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8"/>
            <p:cNvSpPr>
              <a:spLocks/>
            </p:cNvSpPr>
            <p:nvPr/>
          </p:nvSpPr>
          <p:spPr bwMode="auto">
            <a:xfrm>
              <a:off x="1377950" y="1054100"/>
              <a:ext cx="215900" cy="120650"/>
            </a:xfrm>
            <a:custGeom>
              <a:avLst/>
              <a:gdLst>
                <a:gd name="T0" fmla="*/ 7 w 134"/>
                <a:gd name="T1" fmla="*/ 25 h 75"/>
                <a:gd name="T2" fmla="*/ 5 w 134"/>
                <a:gd name="T3" fmla="*/ 75 h 75"/>
                <a:gd name="T4" fmla="*/ 2 w 134"/>
                <a:gd name="T5" fmla="*/ 21 h 75"/>
                <a:gd name="T6" fmla="*/ 7 w 134"/>
                <a:gd name="T7" fmla="*/ 19 h 75"/>
                <a:gd name="T8" fmla="*/ 114 w 134"/>
                <a:gd name="T9" fmla="*/ 3 h 75"/>
                <a:gd name="T10" fmla="*/ 130 w 134"/>
                <a:gd name="T11" fmla="*/ 8 h 75"/>
                <a:gd name="T12" fmla="*/ 113 w 134"/>
                <a:gd name="T13" fmla="*/ 7 h 75"/>
                <a:gd name="T14" fmla="*/ 15 w 134"/>
                <a:gd name="T15" fmla="*/ 21 h 75"/>
                <a:gd name="T16" fmla="*/ 7 w 134"/>
                <a:gd name="T17" fmla="*/ 2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75">
                  <a:moveTo>
                    <a:pt x="7" y="25"/>
                  </a:moveTo>
                  <a:cubicBezTo>
                    <a:pt x="7" y="25"/>
                    <a:pt x="11" y="60"/>
                    <a:pt x="5" y="75"/>
                  </a:cubicBezTo>
                  <a:cubicBezTo>
                    <a:pt x="5" y="75"/>
                    <a:pt x="8" y="48"/>
                    <a:pt x="2" y="21"/>
                  </a:cubicBezTo>
                  <a:cubicBezTo>
                    <a:pt x="2" y="21"/>
                    <a:pt x="0" y="20"/>
                    <a:pt x="7" y="19"/>
                  </a:cubicBezTo>
                  <a:cubicBezTo>
                    <a:pt x="14" y="18"/>
                    <a:pt x="114" y="3"/>
                    <a:pt x="114" y="3"/>
                  </a:cubicBezTo>
                  <a:cubicBezTo>
                    <a:pt x="114" y="3"/>
                    <a:pt x="126" y="0"/>
                    <a:pt x="130" y="8"/>
                  </a:cubicBezTo>
                  <a:cubicBezTo>
                    <a:pt x="134" y="15"/>
                    <a:pt x="126" y="5"/>
                    <a:pt x="113" y="7"/>
                  </a:cubicBezTo>
                  <a:cubicBezTo>
                    <a:pt x="100" y="8"/>
                    <a:pt x="15" y="21"/>
                    <a:pt x="15" y="21"/>
                  </a:cubicBezTo>
                  <a:cubicBezTo>
                    <a:pt x="15" y="21"/>
                    <a:pt x="7" y="22"/>
                    <a:pt x="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9"/>
            <p:cNvSpPr>
              <a:spLocks/>
            </p:cNvSpPr>
            <p:nvPr/>
          </p:nvSpPr>
          <p:spPr bwMode="auto">
            <a:xfrm>
              <a:off x="1393825" y="1095375"/>
              <a:ext cx="190500" cy="42863"/>
            </a:xfrm>
            <a:custGeom>
              <a:avLst/>
              <a:gdLst>
                <a:gd name="T0" fmla="*/ 4 w 118"/>
                <a:gd name="T1" fmla="*/ 10 h 26"/>
                <a:gd name="T2" fmla="*/ 1 w 118"/>
                <a:gd name="T3" fmla="*/ 15 h 26"/>
                <a:gd name="T4" fmla="*/ 5 w 118"/>
                <a:gd name="T5" fmla="*/ 26 h 26"/>
                <a:gd name="T6" fmla="*/ 97 w 118"/>
                <a:gd name="T7" fmla="*/ 22 h 26"/>
                <a:gd name="T8" fmla="*/ 115 w 118"/>
                <a:gd name="T9" fmla="*/ 15 h 26"/>
                <a:gd name="T10" fmla="*/ 104 w 118"/>
                <a:gd name="T11" fmla="*/ 0 h 26"/>
                <a:gd name="T12" fmla="*/ 4 w 118"/>
                <a:gd name="T13" fmla="*/ 10 h 26"/>
              </a:gdLst>
              <a:ahLst/>
              <a:cxnLst>
                <a:cxn ang="0">
                  <a:pos x="T0" y="T1"/>
                </a:cxn>
                <a:cxn ang="0">
                  <a:pos x="T2" y="T3"/>
                </a:cxn>
                <a:cxn ang="0">
                  <a:pos x="T4" y="T5"/>
                </a:cxn>
                <a:cxn ang="0">
                  <a:pos x="T6" y="T7"/>
                </a:cxn>
                <a:cxn ang="0">
                  <a:pos x="T8" y="T9"/>
                </a:cxn>
                <a:cxn ang="0">
                  <a:pos x="T10" y="T11"/>
                </a:cxn>
                <a:cxn ang="0">
                  <a:pos x="T12" y="T13"/>
                </a:cxn>
              </a:cxnLst>
              <a:rect l="0" t="0" r="r" b="b"/>
              <a:pathLst>
                <a:path w="118" h="26">
                  <a:moveTo>
                    <a:pt x="4" y="10"/>
                  </a:moveTo>
                  <a:cubicBezTo>
                    <a:pt x="4" y="10"/>
                    <a:pt x="1" y="8"/>
                    <a:pt x="1" y="15"/>
                  </a:cubicBezTo>
                  <a:cubicBezTo>
                    <a:pt x="0" y="22"/>
                    <a:pt x="0" y="26"/>
                    <a:pt x="5" y="26"/>
                  </a:cubicBezTo>
                  <a:cubicBezTo>
                    <a:pt x="11" y="26"/>
                    <a:pt x="86" y="22"/>
                    <a:pt x="97" y="22"/>
                  </a:cubicBezTo>
                  <a:cubicBezTo>
                    <a:pt x="107" y="22"/>
                    <a:pt x="115" y="22"/>
                    <a:pt x="115" y="15"/>
                  </a:cubicBezTo>
                  <a:cubicBezTo>
                    <a:pt x="115" y="7"/>
                    <a:pt x="118" y="0"/>
                    <a:pt x="104" y="0"/>
                  </a:cubicBezTo>
                  <a:cubicBezTo>
                    <a:pt x="90" y="1"/>
                    <a:pt x="4"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10"/>
            <p:cNvSpPr>
              <a:spLocks/>
            </p:cNvSpPr>
            <p:nvPr/>
          </p:nvSpPr>
          <p:spPr bwMode="auto">
            <a:xfrm>
              <a:off x="1384300" y="1135063"/>
              <a:ext cx="214313" cy="58738"/>
            </a:xfrm>
            <a:custGeom>
              <a:avLst/>
              <a:gdLst>
                <a:gd name="T0" fmla="*/ 0 w 133"/>
                <a:gd name="T1" fmla="*/ 30 h 37"/>
                <a:gd name="T2" fmla="*/ 32 w 133"/>
                <a:gd name="T3" fmla="*/ 14 h 37"/>
                <a:gd name="T4" fmla="*/ 117 w 133"/>
                <a:gd name="T5" fmla="*/ 10 h 37"/>
                <a:gd name="T6" fmla="*/ 121 w 133"/>
                <a:gd name="T7" fmla="*/ 35 h 37"/>
                <a:gd name="T8" fmla="*/ 0 w 133"/>
                <a:gd name="T9" fmla="*/ 30 h 37"/>
              </a:gdLst>
              <a:ahLst/>
              <a:cxnLst>
                <a:cxn ang="0">
                  <a:pos x="T0" y="T1"/>
                </a:cxn>
                <a:cxn ang="0">
                  <a:pos x="T2" y="T3"/>
                </a:cxn>
                <a:cxn ang="0">
                  <a:pos x="T4" y="T5"/>
                </a:cxn>
                <a:cxn ang="0">
                  <a:pos x="T6" y="T7"/>
                </a:cxn>
                <a:cxn ang="0">
                  <a:pos x="T8" y="T9"/>
                </a:cxn>
              </a:cxnLst>
              <a:rect l="0" t="0" r="r" b="b"/>
              <a:pathLst>
                <a:path w="133" h="37">
                  <a:moveTo>
                    <a:pt x="0" y="30"/>
                  </a:moveTo>
                  <a:cubicBezTo>
                    <a:pt x="0" y="30"/>
                    <a:pt x="14" y="21"/>
                    <a:pt x="32" y="14"/>
                  </a:cubicBezTo>
                  <a:cubicBezTo>
                    <a:pt x="51" y="6"/>
                    <a:pt x="101" y="0"/>
                    <a:pt x="117" y="10"/>
                  </a:cubicBezTo>
                  <a:cubicBezTo>
                    <a:pt x="133" y="20"/>
                    <a:pt x="131" y="33"/>
                    <a:pt x="121" y="35"/>
                  </a:cubicBezTo>
                  <a:cubicBezTo>
                    <a:pt x="112" y="37"/>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11"/>
            <p:cNvSpPr>
              <a:spLocks/>
            </p:cNvSpPr>
            <p:nvPr/>
          </p:nvSpPr>
          <p:spPr bwMode="auto">
            <a:xfrm>
              <a:off x="1177925" y="1404938"/>
              <a:ext cx="185738" cy="34925"/>
            </a:xfrm>
            <a:custGeom>
              <a:avLst/>
              <a:gdLst>
                <a:gd name="T0" fmla="*/ 11 w 115"/>
                <a:gd name="T1" fmla="*/ 4 h 22"/>
                <a:gd name="T2" fmla="*/ 115 w 115"/>
                <a:gd name="T3" fmla="*/ 5 h 22"/>
                <a:gd name="T4" fmla="*/ 15 w 115"/>
                <a:gd name="T5" fmla="*/ 7 h 22"/>
                <a:gd name="T6" fmla="*/ 35 w 115"/>
                <a:gd name="T7" fmla="*/ 15 h 22"/>
                <a:gd name="T8" fmla="*/ 5 w 115"/>
                <a:gd name="T9" fmla="*/ 8 h 22"/>
                <a:gd name="T10" fmla="*/ 11 w 115"/>
                <a:gd name="T11" fmla="*/ 4 h 22"/>
              </a:gdLst>
              <a:ahLst/>
              <a:cxnLst>
                <a:cxn ang="0">
                  <a:pos x="T0" y="T1"/>
                </a:cxn>
                <a:cxn ang="0">
                  <a:pos x="T2" y="T3"/>
                </a:cxn>
                <a:cxn ang="0">
                  <a:pos x="T4" y="T5"/>
                </a:cxn>
                <a:cxn ang="0">
                  <a:pos x="T6" y="T7"/>
                </a:cxn>
                <a:cxn ang="0">
                  <a:pos x="T8" y="T9"/>
                </a:cxn>
                <a:cxn ang="0">
                  <a:pos x="T10" y="T11"/>
                </a:cxn>
              </a:cxnLst>
              <a:rect l="0" t="0" r="r" b="b"/>
              <a:pathLst>
                <a:path w="115" h="22">
                  <a:moveTo>
                    <a:pt x="11" y="4"/>
                  </a:moveTo>
                  <a:cubicBezTo>
                    <a:pt x="11" y="4"/>
                    <a:pt x="41" y="20"/>
                    <a:pt x="115" y="5"/>
                  </a:cubicBezTo>
                  <a:cubicBezTo>
                    <a:pt x="115" y="5"/>
                    <a:pt x="62" y="22"/>
                    <a:pt x="15" y="7"/>
                  </a:cubicBezTo>
                  <a:cubicBezTo>
                    <a:pt x="15" y="7"/>
                    <a:pt x="11" y="13"/>
                    <a:pt x="35" y="15"/>
                  </a:cubicBezTo>
                  <a:cubicBezTo>
                    <a:pt x="35" y="15"/>
                    <a:pt x="9" y="16"/>
                    <a:pt x="5" y="8"/>
                  </a:cubicBezTo>
                  <a:cubicBezTo>
                    <a:pt x="0" y="0"/>
                    <a:pt x="11" y="2"/>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12"/>
            <p:cNvSpPr>
              <a:spLocks/>
            </p:cNvSpPr>
            <p:nvPr/>
          </p:nvSpPr>
          <p:spPr bwMode="auto">
            <a:xfrm>
              <a:off x="1358900" y="1403350"/>
              <a:ext cx="49213" cy="26988"/>
            </a:xfrm>
            <a:custGeom>
              <a:avLst/>
              <a:gdLst>
                <a:gd name="T0" fmla="*/ 10 w 31"/>
                <a:gd name="T1" fmla="*/ 0 h 17"/>
                <a:gd name="T2" fmla="*/ 0 w 31"/>
                <a:gd name="T3" fmla="*/ 17 h 17"/>
                <a:gd name="T4" fmla="*/ 24 w 31"/>
                <a:gd name="T5" fmla="*/ 7 h 17"/>
                <a:gd name="T6" fmla="*/ 10 w 31"/>
                <a:gd name="T7" fmla="*/ 0 h 17"/>
              </a:gdLst>
              <a:ahLst/>
              <a:cxnLst>
                <a:cxn ang="0">
                  <a:pos x="T0" y="T1"/>
                </a:cxn>
                <a:cxn ang="0">
                  <a:pos x="T2" y="T3"/>
                </a:cxn>
                <a:cxn ang="0">
                  <a:pos x="T4" y="T5"/>
                </a:cxn>
                <a:cxn ang="0">
                  <a:pos x="T6" y="T7"/>
                </a:cxn>
              </a:cxnLst>
              <a:rect l="0" t="0" r="r" b="b"/>
              <a:pathLst>
                <a:path w="31" h="17">
                  <a:moveTo>
                    <a:pt x="10" y="0"/>
                  </a:moveTo>
                  <a:cubicBezTo>
                    <a:pt x="10" y="0"/>
                    <a:pt x="31" y="10"/>
                    <a:pt x="0" y="17"/>
                  </a:cubicBezTo>
                  <a:cubicBezTo>
                    <a:pt x="0" y="17"/>
                    <a:pt x="23" y="13"/>
                    <a:pt x="24" y="7"/>
                  </a:cubicBezTo>
                  <a:cubicBezTo>
                    <a:pt x="25" y="1"/>
                    <a:pt x="10"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13"/>
            <p:cNvSpPr>
              <a:spLocks/>
            </p:cNvSpPr>
            <p:nvPr/>
          </p:nvSpPr>
          <p:spPr bwMode="auto">
            <a:xfrm>
              <a:off x="1169988" y="1398588"/>
              <a:ext cx="38100" cy="31750"/>
            </a:xfrm>
            <a:custGeom>
              <a:avLst/>
              <a:gdLst>
                <a:gd name="T0" fmla="*/ 4 w 24"/>
                <a:gd name="T1" fmla="*/ 7 h 20"/>
                <a:gd name="T2" fmla="*/ 24 w 24"/>
                <a:gd name="T3" fmla="*/ 20 h 20"/>
                <a:gd name="T4" fmla="*/ 9 w 24"/>
                <a:gd name="T5" fmla="*/ 7 h 20"/>
                <a:gd name="T6" fmla="*/ 20 w 24"/>
                <a:gd name="T7" fmla="*/ 4 h 20"/>
                <a:gd name="T8" fmla="*/ 20 w 24"/>
                <a:gd name="T9" fmla="*/ 0 h 20"/>
                <a:gd name="T10" fmla="*/ 4 w 24"/>
                <a:gd name="T11" fmla="*/ 7 h 20"/>
              </a:gdLst>
              <a:ahLst/>
              <a:cxnLst>
                <a:cxn ang="0">
                  <a:pos x="T0" y="T1"/>
                </a:cxn>
                <a:cxn ang="0">
                  <a:pos x="T2" y="T3"/>
                </a:cxn>
                <a:cxn ang="0">
                  <a:pos x="T4" y="T5"/>
                </a:cxn>
                <a:cxn ang="0">
                  <a:pos x="T6" y="T7"/>
                </a:cxn>
                <a:cxn ang="0">
                  <a:pos x="T8" y="T9"/>
                </a:cxn>
                <a:cxn ang="0">
                  <a:pos x="T10" y="T11"/>
                </a:cxn>
              </a:cxnLst>
              <a:rect l="0" t="0" r="r" b="b"/>
              <a:pathLst>
                <a:path w="24" h="20">
                  <a:moveTo>
                    <a:pt x="4" y="7"/>
                  </a:moveTo>
                  <a:cubicBezTo>
                    <a:pt x="4" y="7"/>
                    <a:pt x="0" y="17"/>
                    <a:pt x="24" y="20"/>
                  </a:cubicBezTo>
                  <a:cubicBezTo>
                    <a:pt x="24" y="20"/>
                    <a:pt x="8" y="17"/>
                    <a:pt x="9" y="7"/>
                  </a:cubicBezTo>
                  <a:cubicBezTo>
                    <a:pt x="9" y="7"/>
                    <a:pt x="16" y="3"/>
                    <a:pt x="20" y="4"/>
                  </a:cubicBezTo>
                  <a:cubicBezTo>
                    <a:pt x="20" y="0"/>
                    <a:pt x="20" y="0"/>
                    <a:pt x="20" y="0"/>
                  </a:cubicBezTo>
                  <a:cubicBezTo>
                    <a:pt x="20" y="0"/>
                    <a:pt x="12" y="1"/>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4"/>
            <p:cNvSpPr>
              <a:spLocks/>
            </p:cNvSpPr>
            <p:nvPr/>
          </p:nvSpPr>
          <p:spPr bwMode="auto">
            <a:xfrm>
              <a:off x="1171575" y="1417638"/>
              <a:ext cx="96838" cy="155575"/>
            </a:xfrm>
            <a:custGeom>
              <a:avLst/>
              <a:gdLst>
                <a:gd name="T0" fmla="*/ 5 w 60"/>
                <a:gd name="T1" fmla="*/ 3 h 96"/>
                <a:gd name="T2" fmla="*/ 2 w 60"/>
                <a:gd name="T3" fmla="*/ 3 h 96"/>
                <a:gd name="T4" fmla="*/ 3 w 60"/>
                <a:gd name="T5" fmla="*/ 35 h 96"/>
                <a:gd name="T6" fmla="*/ 3 w 60"/>
                <a:gd name="T7" fmla="*/ 85 h 96"/>
                <a:gd name="T8" fmla="*/ 33 w 60"/>
                <a:gd name="T9" fmla="*/ 89 h 96"/>
                <a:gd name="T10" fmla="*/ 40 w 60"/>
                <a:gd name="T11" fmla="*/ 63 h 96"/>
                <a:gd name="T12" fmla="*/ 45 w 60"/>
                <a:gd name="T13" fmla="*/ 43 h 96"/>
                <a:gd name="T14" fmla="*/ 52 w 60"/>
                <a:gd name="T15" fmla="*/ 23 h 96"/>
                <a:gd name="T16" fmla="*/ 51 w 60"/>
                <a:gd name="T17" fmla="*/ 15 h 96"/>
                <a:gd name="T18" fmla="*/ 5 w 60"/>
                <a:gd name="T19"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96">
                  <a:moveTo>
                    <a:pt x="5" y="3"/>
                  </a:moveTo>
                  <a:cubicBezTo>
                    <a:pt x="5" y="3"/>
                    <a:pt x="2" y="0"/>
                    <a:pt x="2" y="3"/>
                  </a:cubicBezTo>
                  <a:cubicBezTo>
                    <a:pt x="2" y="7"/>
                    <a:pt x="5" y="12"/>
                    <a:pt x="3" y="35"/>
                  </a:cubicBezTo>
                  <a:cubicBezTo>
                    <a:pt x="2" y="58"/>
                    <a:pt x="0" y="82"/>
                    <a:pt x="3" y="85"/>
                  </a:cubicBezTo>
                  <a:cubicBezTo>
                    <a:pt x="6" y="89"/>
                    <a:pt x="29" y="96"/>
                    <a:pt x="33" y="89"/>
                  </a:cubicBezTo>
                  <a:cubicBezTo>
                    <a:pt x="37" y="82"/>
                    <a:pt x="34" y="74"/>
                    <a:pt x="40" y="63"/>
                  </a:cubicBezTo>
                  <a:cubicBezTo>
                    <a:pt x="45" y="51"/>
                    <a:pt x="30" y="57"/>
                    <a:pt x="45" y="43"/>
                  </a:cubicBezTo>
                  <a:cubicBezTo>
                    <a:pt x="60" y="29"/>
                    <a:pt x="44" y="36"/>
                    <a:pt x="52" y="23"/>
                  </a:cubicBezTo>
                  <a:cubicBezTo>
                    <a:pt x="60" y="10"/>
                    <a:pt x="57" y="15"/>
                    <a:pt x="51" y="15"/>
                  </a:cubicBezTo>
                  <a:cubicBezTo>
                    <a:pt x="44" y="15"/>
                    <a:pt x="22" y="1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5"/>
            <p:cNvSpPr>
              <a:spLocks/>
            </p:cNvSpPr>
            <p:nvPr/>
          </p:nvSpPr>
          <p:spPr bwMode="auto">
            <a:xfrm>
              <a:off x="1301750" y="1420813"/>
              <a:ext cx="98425" cy="127000"/>
            </a:xfrm>
            <a:custGeom>
              <a:avLst/>
              <a:gdLst>
                <a:gd name="T0" fmla="*/ 7 w 61"/>
                <a:gd name="T1" fmla="*/ 13 h 79"/>
                <a:gd name="T2" fmla="*/ 60 w 61"/>
                <a:gd name="T3" fmla="*/ 0 h 79"/>
                <a:gd name="T4" fmla="*/ 61 w 61"/>
                <a:gd name="T5" fmla="*/ 78 h 79"/>
                <a:gd name="T6" fmla="*/ 47 w 61"/>
                <a:gd name="T7" fmla="*/ 61 h 79"/>
                <a:gd name="T8" fmla="*/ 27 w 61"/>
                <a:gd name="T9" fmla="*/ 31 h 79"/>
                <a:gd name="T10" fmla="*/ 7 w 61"/>
                <a:gd name="T11" fmla="*/ 13 h 79"/>
              </a:gdLst>
              <a:ahLst/>
              <a:cxnLst>
                <a:cxn ang="0">
                  <a:pos x="T0" y="T1"/>
                </a:cxn>
                <a:cxn ang="0">
                  <a:pos x="T2" y="T3"/>
                </a:cxn>
                <a:cxn ang="0">
                  <a:pos x="T4" y="T5"/>
                </a:cxn>
                <a:cxn ang="0">
                  <a:pos x="T6" y="T7"/>
                </a:cxn>
                <a:cxn ang="0">
                  <a:pos x="T8" y="T9"/>
                </a:cxn>
                <a:cxn ang="0">
                  <a:pos x="T10" y="T11"/>
                </a:cxn>
              </a:cxnLst>
              <a:rect l="0" t="0" r="r" b="b"/>
              <a:pathLst>
                <a:path w="61" h="79">
                  <a:moveTo>
                    <a:pt x="7" y="13"/>
                  </a:moveTo>
                  <a:cubicBezTo>
                    <a:pt x="7" y="13"/>
                    <a:pt x="49" y="15"/>
                    <a:pt x="60" y="0"/>
                  </a:cubicBezTo>
                  <a:cubicBezTo>
                    <a:pt x="61" y="78"/>
                    <a:pt x="61" y="78"/>
                    <a:pt x="61" y="78"/>
                  </a:cubicBezTo>
                  <a:cubicBezTo>
                    <a:pt x="61" y="78"/>
                    <a:pt x="52" y="79"/>
                    <a:pt x="47" y="61"/>
                  </a:cubicBezTo>
                  <a:cubicBezTo>
                    <a:pt x="42" y="44"/>
                    <a:pt x="41" y="33"/>
                    <a:pt x="27" y="31"/>
                  </a:cubicBezTo>
                  <a:cubicBezTo>
                    <a:pt x="13" y="29"/>
                    <a:pt x="0" y="19"/>
                    <a:pt x="7"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6"/>
            <p:cNvSpPr>
              <a:spLocks/>
            </p:cNvSpPr>
            <p:nvPr/>
          </p:nvSpPr>
          <p:spPr bwMode="auto">
            <a:xfrm>
              <a:off x="1373188" y="1719263"/>
              <a:ext cx="133350" cy="374650"/>
            </a:xfrm>
            <a:custGeom>
              <a:avLst/>
              <a:gdLst>
                <a:gd name="T0" fmla="*/ 69 w 83"/>
                <a:gd name="T1" fmla="*/ 0 h 233"/>
                <a:gd name="T2" fmla="*/ 42 w 83"/>
                <a:gd name="T3" fmla="*/ 15 h 233"/>
                <a:gd name="T4" fmla="*/ 12 w 83"/>
                <a:gd name="T5" fmla="*/ 64 h 233"/>
                <a:gd name="T6" fmla="*/ 38 w 83"/>
                <a:gd name="T7" fmla="*/ 122 h 233"/>
                <a:gd name="T8" fmla="*/ 34 w 83"/>
                <a:gd name="T9" fmla="*/ 197 h 233"/>
                <a:gd name="T10" fmla="*/ 81 w 83"/>
                <a:gd name="T11" fmla="*/ 69 h 233"/>
                <a:gd name="T12" fmla="*/ 69 w 83"/>
                <a:gd name="T13" fmla="*/ 0 h 233"/>
              </a:gdLst>
              <a:ahLst/>
              <a:cxnLst>
                <a:cxn ang="0">
                  <a:pos x="T0" y="T1"/>
                </a:cxn>
                <a:cxn ang="0">
                  <a:pos x="T2" y="T3"/>
                </a:cxn>
                <a:cxn ang="0">
                  <a:pos x="T4" y="T5"/>
                </a:cxn>
                <a:cxn ang="0">
                  <a:pos x="T6" y="T7"/>
                </a:cxn>
                <a:cxn ang="0">
                  <a:pos x="T8" y="T9"/>
                </a:cxn>
                <a:cxn ang="0">
                  <a:pos x="T10" y="T11"/>
                </a:cxn>
                <a:cxn ang="0">
                  <a:pos x="T12" y="T13"/>
                </a:cxn>
              </a:cxnLst>
              <a:rect l="0" t="0" r="r" b="b"/>
              <a:pathLst>
                <a:path w="83" h="233">
                  <a:moveTo>
                    <a:pt x="69" y="0"/>
                  </a:moveTo>
                  <a:cubicBezTo>
                    <a:pt x="69" y="0"/>
                    <a:pt x="70" y="11"/>
                    <a:pt x="42" y="15"/>
                  </a:cubicBezTo>
                  <a:cubicBezTo>
                    <a:pt x="13" y="19"/>
                    <a:pt x="11" y="36"/>
                    <a:pt x="12" y="64"/>
                  </a:cubicBezTo>
                  <a:cubicBezTo>
                    <a:pt x="14" y="93"/>
                    <a:pt x="43" y="88"/>
                    <a:pt x="38" y="122"/>
                  </a:cubicBezTo>
                  <a:cubicBezTo>
                    <a:pt x="33" y="157"/>
                    <a:pt x="0" y="160"/>
                    <a:pt x="34" y="197"/>
                  </a:cubicBezTo>
                  <a:cubicBezTo>
                    <a:pt x="68" y="233"/>
                    <a:pt x="78" y="69"/>
                    <a:pt x="81" y="69"/>
                  </a:cubicBezTo>
                  <a:cubicBezTo>
                    <a:pt x="83" y="69"/>
                    <a:pt x="75" y="83"/>
                    <a:pt x="6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7" name="Freeform 76"/>
          <p:cNvSpPr>
            <a:spLocks noChangeAspect="1"/>
          </p:cNvSpPr>
          <p:nvPr/>
        </p:nvSpPr>
        <p:spPr bwMode="auto">
          <a:xfrm>
            <a:off x="4320824" y="2363968"/>
            <a:ext cx="326957" cy="520161"/>
          </a:xfrm>
          <a:custGeom>
            <a:avLst/>
            <a:gdLst>
              <a:gd name="T0" fmla="*/ 8 w 594"/>
              <a:gd name="T1" fmla="*/ 547 h 804"/>
              <a:gd name="T2" fmla="*/ 273 w 594"/>
              <a:gd name="T3" fmla="*/ 794 h 804"/>
              <a:gd name="T4" fmla="*/ 582 w 594"/>
              <a:gd name="T5" fmla="*/ 563 h 804"/>
              <a:gd name="T6" fmla="*/ 282 w 594"/>
              <a:gd name="T7" fmla="*/ 0 h 804"/>
              <a:gd name="T8" fmla="*/ 8 w 594"/>
              <a:gd name="T9" fmla="*/ 547 h 804"/>
            </a:gdLst>
            <a:ahLst/>
            <a:cxnLst>
              <a:cxn ang="0">
                <a:pos x="T0" y="T1"/>
              </a:cxn>
              <a:cxn ang="0">
                <a:pos x="T2" y="T3"/>
              </a:cxn>
              <a:cxn ang="0">
                <a:pos x="T4" y="T5"/>
              </a:cxn>
              <a:cxn ang="0">
                <a:pos x="T6" y="T7"/>
              </a:cxn>
              <a:cxn ang="0">
                <a:pos x="T8" y="T9"/>
              </a:cxn>
            </a:cxnLst>
            <a:rect l="0" t="0" r="r" b="b"/>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gradFill flip="none" rotWithShape="1">
            <a:gsLst>
              <a:gs pos="0">
                <a:schemeClr val="bg1">
                  <a:lumMod val="50000"/>
                </a:schemeClr>
              </a:gs>
              <a:gs pos="48000">
                <a:schemeClr val="bg1">
                  <a:lumMod val="85000"/>
                </a:schemeClr>
              </a:gs>
              <a:gs pos="100000">
                <a:schemeClr val="bg1">
                  <a:lumMod val="95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8" name="Content Placeholder 2"/>
          <p:cNvSpPr txBox="1">
            <a:spLocks/>
          </p:cNvSpPr>
          <p:nvPr/>
        </p:nvSpPr>
        <p:spPr>
          <a:xfrm>
            <a:off x="2331387" y="3372720"/>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b="1" dirty="0" smtClean="0">
                <a:solidFill>
                  <a:schemeClr val="bg1"/>
                </a:solidFill>
                <a:ea typeface="Roboto" panose="02000000000000000000" pitchFamily="2" charset="0"/>
                <a:cs typeface="Arial" panose="020B0604020202020204" pitchFamily="34" charset="0"/>
              </a:rPr>
              <a:t>Resume</a:t>
            </a:r>
            <a:endParaRPr lang="en-US" sz="1000" b="1" dirty="0">
              <a:solidFill>
                <a:schemeClr val="bg1"/>
              </a:solidFill>
              <a:ea typeface="Roboto" panose="02000000000000000000" pitchFamily="2" charset="0"/>
              <a:cs typeface="Arial" panose="020B0604020202020204" pitchFamily="34" charset="0"/>
            </a:endParaRPr>
          </a:p>
        </p:txBody>
      </p:sp>
      <p:sp>
        <p:nvSpPr>
          <p:cNvPr id="119" name="Content Placeholder 2"/>
          <p:cNvSpPr txBox="1">
            <a:spLocks/>
          </p:cNvSpPr>
          <p:nvPr/>
        </p:nvSpPr>
        <p:spPr>
          <a:xfrm>
            <a:off x="2345455" y="4099439"/>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b="1" dirty="0" smtClean="0">
                <a:solidFill>
                  <a:schemeClr val="bg1"/>
                </a:solidFill>
                <a:ea typeface="Roboto" panose="02000000000000000000" pitchFamily="2" charset="0"/>
                <a:cs typeface="Arial" panose="020B0604020202020204" pitchFamily="34" charset="0"/>
              </a:rPr>
              <a:t>Portfolio</a:t>
            </a:r>
            <a:endParaRPr lang="en-US" sz="1000" b="1" dirty="0">
              <a:solidFill>
                <a:schemeClr val="bg1"/>
              </a:solidFill>
              <a:ea typeface="Roboto" panose="02000000000000000000" pitchFamily="2" charset="0"/>
              <a:cs typeface="Arial" panose="020B0604020202020204" pitchFamily="34" charset="0"/>
            </a:endParaRPr>
          </a:p>
        </p:txBody>
      </p:sp>
      <p:sp>
        <p:nvSpPr>
          <p:cNvPr id="120" name="Content Placeholder 2"/>
          <p:cNvSpPr txBox="1">
            <a:spLocks/>
          </p:cNvSpPr>
          <p:nvPr/>
        </p:nvSpPr>
        <p:spPr>
          <a:xfrm>
            <a:off x="2317319" y="4900609"/>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b="1" dirty="0" smtClean="0">
                <a:solidFill>
                  <a:schemeClr val="bg1"/>
                </a:solidFill>
                <a:ea typeface="Roboto" panose="02000000000000000000" pitchFamily="2" charset="0"/>
                <a:cs typeface="Arial" panose="020B0604020202020204" pitchFamily="34" charset="0"/>
              </a:rPr>
              <a:t>New Idea</a:t>
            </a:r>
            <a:endParaRPr lang="en-US" sz="1000" b="1" dirty="0">
              <a:solidFill>
                <a:schemeClr val="bg1"/>
              </a:solidFill>
              <a:ea typeface="Roboto" panose="02000000000000000000" pitchFamily="2" charset="0"/>
              <a:cs typeface="Arial" panose="020B0604020202020204" pitchFamily="34" charset="0"/>
            </a:endParaRPr>
          </a:p>
        </p:txBody>
      </p:sp>
      <p:sp>
        <p:nvSpPr>
          <p:cNvPr id="121" name="Content Placeholder 2"/>
          <p:cNvSpPr txBox="1">
            <a:spLocks/>
          </p:cNvSpPr>
          <p:nvPr/>
        </p:nvSpPr>
        <p:spPr>
          <a:xfrm>
            <a:off x="2322574" y="5785944"/>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b="1" dirty="0" smtClean="0">
                <a:solidFill>
                  <a:schemeClr val="bg1"/>
                </a:solidFill>
                <a:ea typeface="Roboto" panose="02000000000000000000" pitchFamily="2" charset="0"/>
                <a:cs typeface="Arial" panose="020B0604020202020204" pitchFamily="34" charset="0"/>
              </a:rPr>
              <a:t>Research</a:t>
            </a:r>
            <a:endParaRPr lang="en-US" sz="1000" b="1" dirty="0">
              <a:solidFill>
                <a:schemeClr val="bg1"/>
              </a:solidFill>
              <a:ea typeface="Roboto" panose="02000000000000000000" pitchFamily="2" charset="0"/>
              <a:cs typeface="Arial" panose="020B0604020202020204" pitchFamily="34" charset="0"/>
            </a:endParaRPr>
          </a:p>
        </p:txBody>
      </p:sp>
      <p:sp>
        <p:nvSpPr>
          <p:cNvPr id="124" name="TextBox 123"/>
          <p:cNvSpPr txBox="1"/>
          <p:nvPr/>
        </p:nvSpPr>
        <p:spPr>
          <a:xfrm>
            <a:off x="6149335" y="2839501"/>
            <a:ext cx="4492565" cy="1606012"/>
          </a:xfrm>
          <a:prstGeom prst="rect">
            <a:avLst/>
          </a:prstGeom>
          <a:noFill/>
        </p:spPr>
        <p:txBody>
          <a:bodyPr wrap="square" rIns="144000" bIns="36000" numCol="1" spcCol="360000">
            <a:spAutoFit/>
          </a:bodyPr>
          <a:lstStyle/>
          <a:p>
            <a:pPr algn="just" eaLnBrk="1" fontAlgn="auto" hangingPunct="1">
              <a:lnSpc>
                <a:spcPct val="150000"/>
              </a:lnSpc>
              <a:spcBef>
                <a:spcPts val="0"/>
              </a:spcBef>
              <a:spcAft>
                <a:spcPts val="0"/>
              </a:spcAft>
              <a:defRPr/>
            </a:pPr>
            <a:r>
              <a:rPr lang="en-US" sz="1100" dirty="0" smtClean="0">
                <a:solidFill>
                  <a:schemeClr val="bg1">
                    <a:lumMod val="65000"/>
                  </a:schemeClr>
                </a:solidFill>
                <a:ea typeface="Roboto" panose="02000000000000000000" pitchFamily="2" charset="0"/>
              </a:rPr>
              <a:t>The </a:t>
            </a:r>
            <a:r>
              <a:rPr lang="en-US" sz="1100" dirty="0">
                <a:solidFill>
                  <a:schemeClr val="bg1">
                    <a:lumMod val="65000"/>
                  </a:schemeClr>
                </a:solidFill>
                <a:ea typeface="Roboto" panose="02000000000000000000" pitchFamily="2" charset="0"/>
              </a:rPr>
              <a:t>generated Lorem Ipsum is therefore always free from repetition, injected humor, or non-characteristic words. Contrary to popular belief It has roots in a piece of classical Latin literature from 45 BC. There are many variations of passages of Lorem Ipsum available, but the majority have suffered alteration in some form, by injected humor, or randomized words which don't look even slightly </a:t>
            </a:r>
            <a:r>
              <a:rPr lang="en-US" sz="1100" dirty="0" smtClean="0">
                <a:solidFill>
                  <a:schemeClr val="bg1">
                    <a:lumMod val="65000"/>
                  </a:schemeClr>
                </a:solidFill>
                <a:ea typeface="Roboto" panose="02000000000000000000" pitchFamily="2" charset="0"/>
              </a:rPr>
              <a:t>believable.</a:t>
            </a:r>
            <a:r>
              <a:rPr lang="id-ID" sz="1100" dirty="0" smtClean="0">
                <a:solidFill>
                  <a:schemeClr val="bg1">
                    <a:lumMod val="65000"/>
                  </a:schemeClr>
                </a:solidFill>
                <a:ea typeface="Roboto" panose="02000000000000000000" pitchFamily="2" charset="0"/>
              </a:rPr>
              <a:t> </a:t>
            </a:r>
            <a:endParaRPr lang="en-US" sz="1100" dirty="0">
              <a:solidFill>
                <a:schemeClr val="bg1">
                  <a:lumMod val="65000"/>
                </a:schemeClr>
              </a:solidFill>
              <a:ea typeface="Roboto" panose="02000000000000000000" pitchFamily="2" charset="0"/>
            </a:endParaRPr>
          </a:p>
        </p:txBody>
      </p:sp>
      <p:grpSp>
        <p:nvGrpSpPr>
          <p:cNvPr id="125" name="Group 124"/>
          <p:cNvGrpSpPr/>
          <p:nvPr/>
        </p:nvGrpSpPr>
        <p:grpSpPr>
          <a:xfrm>
            <a:off x="9611869" y="4873004"/>
            <a:ext cx="1057741" cy="753755"/>
            <a:chOff x="6430339" y="4608378"/>
            <a:chExt cx="1057741" cy="753755"/>
          </a:xfrm>
        </p:grpSpPr>
        <p:grpSp>
          <p:nvGrpSpPr>
            <p:cNvPr id="126" name="Group 125"/>
            <p:cNvGrpSpPr/>
            <p:nvPr/>
          </p:nvGrpSpPr>
          <p:grpSpPr>
            <a:xfrm>
              <a:off x="6784697" y="4608378"/>
              <a:ext cx="347824" cy="347755"/>
              <a:chOff x="7938" y="-3175"/>
              <a:chExt cx="8029575" cy="8027988"/>
            </a:xfrm>
            <a:solidFill>
              <a:schemeClr val="tx1">
                <a:lumMod val="85000"/>
                <a:lumOff val="15000"/>
              </a:schemeClr>
            </a:solidFill>
          </p:grpSpPr>
          <p:sp>
            <p:nvSpPr>
              <p:cNvPr id="128" name="Freeform 23"/>
              <p:cNvSpPr>
                <a:spLocks noEditPoints="1"/>
              </p:cNvSpPr>
              <p:nvPr/>
            </p:nvSpPr>
            <p:spPr bwMode="auto">
              <a:xfrm>
                <a:off x="7938" y="-3175"/>
                <a:ext cx="8029575" cy="8027988"/>
              </a:xfrm>
              <a:custGeom>
                <a:avLst/>
                <a:gdLst>
                  <a:gd name="T0" fmla="*/ 818 w 2138"/>
                  <a:gd name="T1" fmla="*/ 1635 h 2138"/>
                  <a:gd name="T2" fmla="*/ 818 w 2138"/>
                  <a:gd name="T3" fmla="*/ 1635 h 2138"/>
                  <a:gd name="T4" fmla="*/ 1257 w 2138"/>
                  <a:gd name="T5" fmla="*/ 1507 h 2138"/>
                  <a:gd name="T6" fmla="*/ 1301 w 2138"/>
                  <a:gd name="T7" fmla="*/ 1550 h 2138"/>
                  <a:gd name="T8" fmla="*/ 1249 w 2138"/>
                  <a:gd name="T9" fmla="*/ 1602 h 2138"/>
                  <a:gd name="T10" fmla="*/ 1711 w 2138"/>
                  <a:gd name="T11" fmla="*/ 2064 h 2138"/>
                  <a:gd name="T12" fmla="*/ 1888 w 2138"/>
                  <a:gd name="T13" fmla="*/ 2138 h 2138"/>
                  <a:gd name="T14" fmla="*/ 2065 w 2138"/>
                  <a:gd name="T15" fmla="*/ 2064 h 2138"/>
                  <a:gd name="T16" fmla="*/ 2138 w 2138"/>
                  <a:gd name="T17" fmla="*/ 1888 h 2138"/>
                  <a:gd name="T18" fmla="*/ 2065 w 2138"/>
                  <a:gd name="T19" fmla="*/ 1711 h 2138"/>
                  <a:gd name="T20" fmla="*/ 1603 w 2138"/>
                  <a:gd name="T21" fmla="*/ 1248 h 2138"/>
                  <a:gd name="T22" fmla="*/ 1551 w 2138"/>
                  <a:gd name="T23" fmla="*/ 1300 h 2138"/>
                  <a:gd name="T24" fmla="*/ 1507 w 2138"/>
                  <a:gd name="T25" fmla="*/ 1257 h 2138"/>
                  <a:gd name="T26" fmla="*/ 1633 w 2138"/>
                  <a:gd name="T27" fmla="*/ 760 h 2138"/>
                  <a:gd name="T28" fmla="*/ 1396 w 2138"/>
                  <a:gd name="T29" fmla="*/ 239 h 2138"/>
                  <a:gd name="T30" fmla="*/ 818 w 2138"/>
                  <a:gd name="T31" fmla="*/ 0 h 2138"/>
                  <a:gd name="T32" fmla="*/ 240 w 2138"/>
                  <a:gd name="T33" fmla="*/ 239 h 2138"/>
                  <a:gd name="T34" fmla="*/ 0 w 2138"/>
                  <a:gd name="T35" fmla="*/ 817 h 2138"/>
                  <a:gd name="T36" fmla="*/ 240 w 2138"/>
                  <a:gd name="T37" fmla="*/ 1395 h 2138"/>
                  <a:gd name="T38" fmla="*/ 818 w 2138"/>
                  <a:gd name="T39" fmla="*/ 1635 h 2138"/>
                  <a:gd name="T40" fmla="*/ 2009 w 2138"/>
                  <a:gd name="T41" fmla="*/ 1888 h 2138"/>
                  <a:gd name="T42" fmla="*/ 1973 w 2138"/>
                  <a:gd name="T43" fmla="*/ 1973 h 2138"/>
                  <a:gd name="T44" fmla="*/ 1888 w 2138"/>
                  <a:gd name="T45" fmla="*/ 2008 h 2138"/>
                  <a:gd name="T46" fmla="*/ 1803 w 2138"/>
                  <a:gd name="T47" fmla="*/ 1973 h 2138"/>
                  <a:gd name="T48" fmla="*/ 1444 w 2138"/>
                  <a:gd name="T49" fmla="*/ 1614 h 2138"/>
                  <a:gd name="T50" fmla="*/ 1614 w 2138"/>
                  <a:gd name="T51" fmla="*/ 1444 h 2138"/>
                  <a:gd name="T52" fmla="*/ 1973 w 2138"/>
                  <a:gd name="T53" fmla="*/ 1802 h 2138"/>
                  <a:gd name="T54" fmla="*/ 2009 w 2138"/>
                  <a:gd name="T55" fmla="*/ 1888 h 2138"/>
                  <a:gd name="T56" fmla="*/ 1392 w 2138"/>
                  <a:gd name="T57" fmla="*/ 1459 h 2138"/>
                  <a:gd name="T58" fmla="*/ 1361 w 2138"/>
                  <a:gd name="T59" fmla="*/ 1427 h 2138"/>
                  <a:gd name="T60" fmla="*/ 1362 w 2138"/>
                  <a:gd name="T61" fmla="*/ 1427 h 2138"/>
                  <a:gd name="T62" fmla="*/ 1377 w 2138"/>
                  <a:gd name="T63" fmla="*/ 1413 h 2138"/>
                  <a:gd name="T64" fmla="*/ 1380 w 2138"/>
                  <a:gd name="T65" fmla="*/ 1410 h 2138"/>
                  <a:gd name="T66" fmla="*/ 1396 w 2138"/>
                  <a:gd name="T67" fmla="*/ 1395 h 2138"/>
                  <a:gd name="T68" fmla="*/ 1411 w 2138"/>
                  <a:gd name="T69" fmla="*/ 1380 h 2138"/>
                  <a:gd name="T70" fmla="*/ 1413 w 2138"/>
                  <a:gd name="T71" fmla="*/ 1377 h 2138"/>
                  <a:gd name="T72" fmla="*/ 1428 w 2138"/>
                  <a:gd name="T73" fmla="*/ 1361 h 2138"/>
                  <a:gd name="T74" fmla="*/ 1428 w 2138"/>
                  <a:gd name="T75" fmla="*/ 1361 h 2138"/>
                  <a:gd name="T76" fmla="*/ 1459 w 2138"/>
                  <a:gd name="T77" fmla="*/ 1392 h 2138"/>
                  <a:gd name="T78" fmla="*/ 1392 w 2138"/>
                  <a:gd name="T79" fmla="*/ 1459 h 2138"/>
                  <a:gd name="T80" fmla="*/ 331 w 2138"/>
                  <a:gd name="T81" fmla="*/ 331 h 2138"/>
                  <a:gd name="T82" fmla="*/ 818 w 2138"/>
                  <a:gd name="T83" fmla="*/ 129 h 2138"/>
                  <a:gd name="T84" fmla="*/ 1304 w 2138"/>
                  <a:gd name="T85" fmla="*/ 331 h 2138"/>
                  <a:gd name="T86" fmla="*/ 1504 w 2138"/>
                  <a:gd name="T87" fmla="*/ 769 h 2138"/>
                  <a:gd name="T88" fmla="*/ 1371 w 2138"/>
                  <a:gd name="T89" fmla="*/ 1226 h 2138"/>
                  <a:gd name="T90" fmla="*/ 1371 w 2138"/>
                  <a:gd name="T91" fmla="*/ 1226 h 2138"/>
                  <a:gd name="T92" fmla="*/ 1304 w 2138"/>
                  <a:gd name="T93" fmla="*/ 1303 h 2138"/>
                  <a:gd name="T94" fmla="*/ 1280 w 2138"/>
                  <a:gd name="T95" fmla="*/ 1326 h 2138"/>
                  <a:gd name="T96" fmla="*/ 1226 w 2138"/>
                  <a:gd name="T97" fmla="*/ 1370 h 2138"/>
                  <a:gd name="T98" fmla="*/ 818 w 2138"/>
                  <a:gd name="T99" fmla="*/ 1505 h 2138"/>
                  <a:gd name="T100" fmla="*/ 331 w 2138"/>
                  <a:gd name="T101" fmla="*/ 1303 h 2138"/>
                  <a:gd name="T102" fmla="*/ 331 w 2138"/>
                  <a:gd name="T103" fmla="*/ 331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8" h="2138">
                    <a:moveTo>
                      <a:pt x="818" y="1635"/>
                    </a:moveTo>
                    <a:cubicBezTo>
                      <a:pt x="818" y="1635"/>
                      <a:pt x="818" y="1635"/>
                      <a:pt x="818" y="1635"/>
                    </a:cubicBezTo>
                    <a:cubicBezTo>
                      <a:pt x="975" y="1635"/>
                      <a:pt x="1126" y="1590"/>
                      <a:pt x="1257" y="1507"/>
                    </a:cubicBezTo>
                    <a:cubicBezTo>
                      <a:pt x="1301" y="1550"/>
                      <a:pt x="1301" y="1550"/>
                      <a:pt x="1301" y="1550"/>
                    </a:cubicBezTo>
                    <a:cubicBezTo>
                      <a:pt x="1249" y="1602"/>
                      <a:pt x="1249" y="1602"/>
                      <a:pt x="1249" y="1602"/>
                    </a:cubicBezTo>
                    <a:cubicBezTo>
                      <a:pt x="1711" y="2064"/>
                      <a:pt x="1711" y="2064"/>
                      <a:pt x="1711" y="2064"/>
                    </a:cubicBezTo>
                    <a:cubicBezTo>
                      <a:pt x="1758" y="2112"/>
                      <a:pt x="1821" y="2138"/>
                      <a:pt x="1888" y="2138"/>
                    </a:cubicBezTo>
                    <a:cubicBezTo>
                      <a:pt x="1955" y="2138"/>
                      <a:pt x="2018" y="2112"/>
                      <a:pt x="2065" y="2064"/>
                    </a:cubicBezTo>
                    <a:cubicBezTo>
                      <a:pt x="2112" y="2017"/>
                      <a:pt x="2138" y="1954"/>
                      <a:pt x="2138" y="1888"/>
                    </a:cubicBezTo>
                    <a:cubicBezTo>
                      <a:pt x="2138" y="1821"/>
                      <a:pt x="2112" y="1758"/>
                      <a:pt x="2065" y="1711"/>
                    </a:cubicBezTo>
                    <a:cubicBezTo>
                      <a:pt x="1603" y="1248"/>
                      <a:pt x="1603" y="1248"/>
                      <a:pt x="1603" y="1248"/>
                    </a:cubicBezTo>
                    <a:cubicBezTo>
                      <a:pt x="1551" y="1300"/>
                      <a:pt x="1551" y="1300"/>
                      <a:pt x="1551" y="1300"/>
                    </a:cubicBezTo>
                    <a:cubicBezTo>
                      <a:pt x="1507" y="1257"/>
                      <a:pt x="1507" y="1257"/>
                      <a:pt x="1507" y="1257"/>
                    </a:cubicBezTo>
                    <a:cubicBezTo>
                      <a:pt x="1601" y="1110"/>
                      <a:pt x="1645" y="935"/>
                      <a:pt x="1633" y="760"/>
                    </a:cubicBezTo>
                    <a:cubicBezTo>
                      <a:pt x="1619" y="563"/>
                      <a:pt x="1535" y="379"/>
                      <a:pt x="1396" y="239"/>
                    </a:cubicBezTo>
                    <a:cubicBezTo>
                      <a:pt x="1241" y="85"/>
                      <a:pt x="1036" y="0"/>
                      <a:pt x="818" y="0"/>
                    </a:cubicBezTo>
                    <a:cubicBezTo>
                      <a:pt x="599" y="0"/>
                      <a:pt x="394" y="85"/>
                      <a:pt x="240" y="239"/>
                    </a:cubicBezTo>
                    <a:cubicBezTo>
                      <a:pt x="85" y="394"/>
                      <a:pt x="0" y="599"/>
                      <a:pt x="0" y="817"/>
                    </a:cubicBezTo>
                    <a:cubicBezTo>
                      <a:pt x="0" y="1036"/>
                      <a:pt x="85" y="1241"/>
                      <a:pt x="240" y="1395"/>
                    </a:cubicBezTo>
                    <a:cubicBezTo>
                      <a:pt x="394" y="1550"/>
                      <a:pt x="599" y="1635"/>
                      <a:pt x="818" y="1635"/>
                    </a:cubicBezTo>
                    <a:close/>
                    <a:moveTo>
                      <a:pt x="2009" y="1888"/>
                    </a:moveTo>
                    <a:cubicBezTo>
                      <a:pt x="2009" y="1920"/>
                      <a:pt x="1996" y="1950"/>
                      <a:pt x="1973" y="1973"/>
                    </a:cubicBezTo>
                    <a:cubicBezTo>
                      <a:pt x="1950" y="1996"/>
                      <a:pt x="1920" y="2008"/>
                      <a:pt x="1888" y="2008"/>
                    </a:cubicBezTo>
                    <a:cubicBezTo>
                      <a:pt x="1856" y="2008"/>
                      <a:pt x="1826" y="1996"/>
                      <a:pt x="1803" y="1973"/>
                    </a:cubicBezTo>
                    <a:cubicBezTo>
                      <a:pt x="1444" y="1614"/>
                      <a:pt x="1444" y="1614"/>
                      <a:pt x="1444" y="1614"/>
                    </a:cubicBezTo>
                    <a:cubicBezTo>
                      <a:pt x="1614" y="1444"/>
                      <a:pt x="1614" y="1444"/>
                      <a:pt x="1614" y="1444"/>
                    </a:cubicBezTo>
                    <a:cubicBezTo>
                      <a:pt x="1973" y="1802"/>
                      <a:pt x="1973" y="1802"/>
                      <a:pt x="1973" y="1802"/>
                    </a:cubicBezTo>
                    <a:cubicBezTo>
                      <a:pt x="1996" y="1825"/>
                      <a:pt x="2009" y="1855"/>
                      <a:pt x="2009" y="1888"/>
                    </a:cubicBezTo>
                    <a:close/>
                    <a:moveTo>
                      <a:pt x="1392" y="1459"/>
                    </a:moveTo>
                    <a:cubicBezTo>
                      <a:pt x="1361" y="1427"/>
                      <a:pt x="1361" y="1427"/>
                      <a:pt x="1361" y="1427"/>
                    </a:cubicBezTo>
                    <a:cubicBezTo>
                      <a:pt x="1361" y="1427"/>
                      <a:pt x="1362" y="1427"/>
                      <a:pt x="1362" y="1427"/>
                    </a:cubicBezTo>
                    <a:cubicBezTo>
                      <a:pt x="1367" y="1422"/>
                      <a:pt x="1372" y="1418"/>
                      <a:pt x="1377" y="1413"/>
                    </a:cubicBezTo>
                    <a:cubicBezTo>
                      <a:pt x="1378" y="1412"/>
                      <a:pt x="1379" y="1411"/>
                      <a:pt x="1380" y="1410"/>
                    </a:cubicBezTo>
                    <a:cubicBezTo>
                      <a:pt x="1385" y="1405"/>
                      <a:pt x="1391" y="1400"/>
                      <a:pt x="1396" y="1395"/>
                    </a:cubicBezTo>
                    <a:cubicBezTo>
                      <a:pt x="1401" y="1390"/>
                      <a:pt x="1406" y="1385"/>
                      <a:pt x="1411" y="1380"/>
                    </a:cubicBezTo>
                    <a:cubicBezTo>
                      <a:pt x="1411" y="1379"/>
                      <a:pt x="1412" y="1378"/>
                      <a:pt x="1413" y="1377"/>
                    </a:cubicBezTo>
                    <a:cubicBezTo>
                      <a:pt x="1418" y="1372"/>
                      <a:pt x="1423" y="1366"/>
                      <a:pt x="1428" y="1361"/>
                    </a:cubicBezTo>
                    <a:cubicBezTo>
                      <a:pt x="1428" y="1361"/>
                      <a:pt x="1428" y="1361"/>
                      <a:pt x="1428" y="1361"/>
                    </a:cubicBezTo>
                    <a:cubicBezTo>
                      <a:pt x="1459" y="1392"/>
                      <a:pt x="1459" y="1392"/>
                      <a:pt x="1459" y="1392"/>
                    </a:cubicBezTo>
                    <a:lnTo>
                      <a:pt x="1392" y="1459"/>
                    </a:lnTo>
                    <a:close/>
                    <a:moveTo>
                      <a:pt x="331" y="331"/>
                    </a:moveTo>
                    <a:cubicBezTo>
                      <a:pt x="461" y="201"/>
                      <a:pt x="634" y="129"/>
                      <a:pt x="818" y="129"/>
                    </a:cubicBezTo>
                    <a:cubicBezTo>
                      <a:pt x="1001" y="129"/>
                      <a:pt x="1174" y="201"/>
                      <a:pt x="1304" y="331"/>
                    </a:cubicBezTo>
                    <a:cubicBezTo>
                      <a:pt x="1421" y="448"/>
                      <a:pt x="1492" y="604"/>
                      <a:pt x="1504" y="769"/>
                    </a:cubicBezTo>
                    <a:cubicBezTo>
                      <a:pt x="1515" y="932"/>
                      <a:pt x="1468" y="1095"/>
                      <a:pt x="1371" y="1226"/>
                    </a:cubicBezTo>
                    <a:cubicBezTo>
                      <a:pt x="1371" y="1226"/>
                      <a:pt x="1371" y="1226"/>
                      <a:pt x="1371" y="1226"/>
                    </a:cubicBezTo>
                    <a:cubicBezTo>
                      <a:pt x="1351" y="1253"/>
                      <a:pt x="1328" y="1279"/>
                      <a:pt x="1304" y="1303"/>
                    </a:cubicBezTo>
                    <a:cubicBezTo>
                      <a:pt x="1296" y="1311"/>
                      <a:pt x="1288" y="1319"/>
                      <a:pt x="1280" y="1326"/>
                    </a:cubicBezTo>
                    <a:cubicBezTo>
                      <a:pt x="1263" y="1342"/>
                      <a:pt x="1245" y="1357"/>
                      <a:pt x="1226" y="1370"/>
                    </a:cubicBezTo>
                    <a:cubicBezTo>
                      <a:pt x="1107" y="1458"/>
                      <a:pt x="966" y="1505"/>
                      <a:pt x="818" y="1505"/>
                    </a:cubicBezTo>
                    <a:cubicBezTo>
                      <a:pt x="634" y="1505"/>
                      <a:pt x="461" y="1433"/>
                      <a:pt x="331" y="1303"/>
                    </a:cubicBezTo>
                    <a:cubicBezTo>
                      <a:pt x="63" y="1035"/>
                      <a:pt x="63" y="599"/>
                      <a:pt x="331" y="33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sp>
            <p:nvSpPr>
              <p:cNvPr id="129" name="Freeform 24"/>
              <p:cNvSpPr>
                <a:spLocks noEditPoints="1"/>
              </p:cNvSpPr>
              <p:nvPr/>
            </p:nvSpPr>
            <p:spPr bwMode="auto">
              <a:xfrm>
                <a:off x="788988" y="976313"/>
                <a:ext cx="4578350" cy="4176713"/>
              </a:xfrm>
              <a:custGeom>
                <a:avLst/>
                <a:gdLst>
                  <a:gd name="T0" fmla="*/ 577 w 1219"/>
                  <a:gd name="T1" fmla="*/ 1111 h 1112"/>
                  <a:gd name="T2" fmla="*/ 577 w 1219"/>
                  <a:gd name="T3" fmla="*/ 1112 h 1112"/>
                  <a:gd name="T4" fmla="*/ 610 w 1219"/>
                  <a:gd name="T5" fmla="*/ 1112 h 1112"/>
                  <a:gd name="T6" fmla="*/ 940 w 1219"/>
                  <a:gd name="T7" fmla="*/ 1003 h 1112"/>
                  <a:gd name="T8" fmla="*/ 1002 w 1219"/>
                  <a:gd name="T9" fmla="*/ 949 h 1112"/>
                  <a:gd name="T10" fmla="*/ 1057 w 1219"/>
                  <a:gd name="T11" fmla="*/ 886 h 1112"/>
                  <a:gd name="T12" fmla="*/ 1003 w 1219"/>
                  <a:gd name="T13" fmla="*/ 163 h 1112"/>
                  <a:gd name="T14" fmla="*/ 610 w 1219"/>
                  <a:gd name="T15" fmla="*/ 0 h 1112"/>
                  <a:gd name="T16" fmla="*/ 217 w 1219"/>
                  <a:gd name="T17" fmla="*/ 163 h 1112"/>
                  <a:gd name="T18" fmla="*/ 217 w 1219"/>
                  <a:gd name="T19" fmla="*/ 949 h 1112"/>
                  <a:gd name="T20" fmla="*/ 577 w 1219"/>
                  <a:gd name="T21" fmla="*/ 1111 h 1112"/>
                  <a:gd name="T22" fmla="*/ 262 w 1219"/>
                  <a:gd name="T23" fmla="*/ 209 h 1112"/>
                  <a:gd name="T24" fmla="*/ 610 w 1219"/>
                  <a:gd name="T25" fmla="*/ 65 h 1112"/>
                  <a:gd name="T26" fmla="*/ 957 w 1219"/>
                  <a:gd name="T27" fmla="*/ 209 h 1112"/>
                  <a:gd name="T28" fmla="*/ 1005 w 1219"/>
                  <a:gd name="T29" fmla="*/ 848 h 1112"/>
                  <a:gd name="T30" fmla="*/ 957 w 1219"/>
                  <a:gd name="T31" fmla="*/ 903 h 1112"/>
                  <a:gd name="T32" fmla="*/ 901 w 1219"/>
                  <a:gd name="T33" fmla="*/ 951 h 1112"/>
                  <a:gd name="T34" fmla="*/ 612 w 1219"/>
                  <a:gd name="T35" fmla="*/ 1047 h 1112"/>
                  <a:gd name="T36" fmla="*/ 610 w 1219"/>
                  <a:gd name="T37" fmla="*/ 1047 h 1112"/>
                  <a:gd name="T38" fmla="*/ 262 w 1219"/>
                  <a:gd name="T39" fmla="*/ 903 h 1112"/>
                  <a:gd name="T40" fmla="*/ 262 w 1219"/>
                  <a:gd name="T41" fmla="*/ 209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9" h="1112">
                    <a:moveTo>
                      <a:pt x="577" y="1111"/>
                    </a:moveTo>
                    <a:cubicBezTo>
                      <a:pt x="577" y="1112"/>
                      <a:pt x="577" y="1112"/>
                      <a:pt x="577" y="1112"/>
                    </a:cubicBezTo>
                    <a:cubicBezTo>
                      <a:pt x="610" y="1112"/>
                      <a:pt x="610" y="1112"/>
                      <a:pt x="610" y="1112"/>
                    </a:cubicBezTo>
                    <a:cubicBezTo>
                      <a:pt x="730" y="1112"/>
                      <a:pt x="844" y="1074"/>
                      <a:pt x="940" y="1003"/>
                    </a:cubicBezTo>
                    <a:cubicBezTo>
                      <a:pt x="962" y="987"/>
                      <a:pt x="983" y="969"/>
                      <a:pt x="1002" y="949"/>
                    </a:cubicBezTo>
                    <a:cubicBezTo>
                      <a:pt x="1022" y="930"/>
                      <a:pt x="1040" y="908"/>
                      <a:pt x="1057" y="886"/>
                    </a:cubicBezTo>
                    <a:cubicBezTo>
                      <a:pt x="1219" y="667"/>
                      <a:pt x="1196" y="356"/>
                      <a:pt x="1003" y="163"/>
                    </a:cubicBezTo>
                    <a:cubicBezTo>
                      <a:pt x="898" y="58"/>
                      <a:pt x="758" y="0"/>
                      <a:pt x="610" y="0"/>
                    </a:cubicBezTo>
                    <a:cubicBezTo>
                      <a:pt x="461" y="0"/>
                      <a:pt x="322" y="58"/>
                      <a:pt x="217" y="163"/>
                    </a:cubicBezTo>
                    <a:cubicBezTo>
                      <a:pt x="0" y="380"/>
                      <a:pt x="0" y="732"/>
                      <a:pt x="217" y="949"/>
                    </a:cubicBezTo>
                    <a:cubicBezTo>
                      <a:pt x="314" y="1046"/>
                      <a:pt x="441" y="1103"/>
                      <a:pt x="577" y="1111"/>
                    </a:cubicBezTo>
                    <a:close/>
                    <a:moveTo>
                      <a:pt x="262" y="209"/>
                    </a:moveTo>
                    <a:cubicBezTo>
                      <a:pt x="355" y="116"/>
                      <a:pt x="478" y="65"/>
                      <a:pt x="610" y="65"/>
                    </a:cubicBezTo>
                    <a:cubicBezTo>
                      <a:pt x="741" y="65"/>
                      <a:pt x="864" y="116"/>
                      <a:pt x="957" y="209"/>
                    </a:cubicBezTo>
                    <a:cubicBezTo>
                      <a:pt x="1127" y="380"/>
                      <a:pt x="1148" y="654"/>
                      <a:pt x="1005" y="848"/>
                    </a:cubicBezTo>
                    <a:cubicBezTo>
                      <a:pt x="990" y="867"/>
                      <a:pt x="974" y="886"/>
                      <a:pt x="957" y="903"/>
                    </a:cubicBezTo>
                    <a:cubicBezTo>
                      <a:pt x="939" y="921"/>
                      <a:pt x="921" y="937"/>
                      <a:pt x="901" y="951"/>
                    </a:cubicBezTo>
                    <a:cubicBezTo>
                      <a:pt x="817" y="1013"/>
                      <a:pt x="717" y="1046"/>
                      <a:pt x="612" y="1047"/>
                    </a:cubicBezTo>
                    <a:cubicBezTo>
                      <a:pt x="610" y="1047"/>
                      <a:pt x="610" y="1047"/>
                      <a:pt x="610" y="1047"/>
                    </a:cubicBezTo>
                    <a:cubicBezTo>
                      <a:pt x="478" y="1047"/>
                      <a:pt x="355" y="996"/>
                      <a:pt x="262" y="903"/>
                    </a:cubicBezTo>
                    <a:cubicBezTo>
                      <a:pt x="71" y="712"/>
                      <a:pt x="71" y="400"/>
                      <a:pt x="262" y="20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grpSp>
        <p:sp>
          <p:nvSpPr>
            <p:cNvPr id="127" name="Content Placeholder 2"/>
            <p:cNvSpPr txBox="1">
              <a:spLocks/>
            </p:cNvSpPr>
            <p:nvPr/>
          </p:nvSpPr>
          <p:spPr>
            <a:xfrm>
              <a:off x="6430339" y="5025207"/>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accent5"/>
                  </a:solidFill>
                  <a:ea typeface="Roboto" panose="02000000000000000000" pitchFamily="2" charset="0"/>
                  <a:cs typeface="Arial" panose="020B0604020202020204" pitchFamily="34" charset="0"/>
                </a:rPr>
                <a:t>Resume</a:t>
              </a:r>
              <a:endParaRPr lang="en-US" sz="1000" dirty="0">
                <a:solidFill>
                  <a:schemeClr val="accent5"/>
                </a:solidFill>
                <a:ea typeface="Roboto" panose="02000000000000000000" pitchFamily="2" charset="0"/>
                <a:cs typeface="Arial" panose="020B0604020202020204" pitchFamily="34" charset="0"/>
              </a:endParaRPr>
            </a:p>
          </p:txBody>
        </p:sp>
      </p:grpSp>
      <p:grpSp>
        <p:nvGrpSpPr>
          <p:cNvPr id="130" name="Group 129"/>
          <p:cNvGrpSpPr/>
          <p:nvPr/>
        </p:nvGrpSpPr>
        <p:grpSpPr>
          <a:xfrm>
            <a:off x="8428423" y="4849791"/>
            <a:ext cx="1057741" cy="776968"/>
            <a:chOff x="7445876" y="4585165"/>
            <a:chExt cx="1057741" cy="776968"/>
          </a:xfrm>
        </p:grpSpPr>
        <p:sp>
          <p:nvSpPr>
            <p:cNvPr id="131" name="Freeform 19"/>
            <p:cNvSpPr>
              <a:spLocks noEditPoints="1"/>
            </p:cNvSpPr>
            <p:nvPr/>
          </p:nvSpPr>
          <p:spPr bwMode="auto">
            <a:xfrm>
              <a:off x="7859456" y="4585165"/>
              <a:ext cx="227811" cy="370968"/>
            </a:xfrm>
            <a:custGeom>
              <a:avLst/>
              <a:gdLst>
                <a:gd name="T0" fmla="*/ 150 w 1273"/>
                <a:gd name="T1" fmla="*/ 1046 h 2075"/>
                <a:gd name="T2" fmla="*/ 292 w 1273"/>
                <a:gd name="T3" fmla="*/ 1299 h 2075"/>
                <a:gd name="T4" fmla="*/ 282 w 1273"/>
                <a:gd name="T5" fmla="*/ 1299 h 2075"/>
                <a:gd name="T6" fmla="*/ 257 w 1273"/>
                <a:gd name="T7" fmla="*/ 1304 h 2075"/>
                <a:gd name="T8" fmla="*/ 149 w 1273"/>
                <a:gd name="T9" fmla="*/ 1454 h 2075"/>
                <a:gd name="T10" fmla="*/ 149 w 1273"/>
                <a:gd name="T11" fmla="*/ 1750 h 2075"/>
                <a:gd name="T12" fmla="*/ 237 w 1273"/>
                <a:gd name="T13" fmla="*/ 1907 h 2075"/>
                <a:gd name="T14" fmla="*/ 448 w 1273"/>
                <a:gd name="T15" fmla="*/ 2038 h 2075"/>
                <a:gd name="T16" fmla="*/ 577 w 1273"/>
                <a:gd name="T17" fmla="*/ 2075 h 2075"/>
                <a:gd name="T18" fmla="*/ 696 w 1273"/>
                <a:gd name="T19" fmla="*/ 2075 h 2075"/>
                <a:gd name="T20" fmla="*/ 826 w 1273"/>
                <a:gd name="T21" fmla="*/ 2038 h 2075"/>
                <a:gd name="T22" fmla="*/ 1036 w 1273"/>
                <a:gd name="T23" fmla="*/ 1907 h 2075"/>
                <a:gd name="T24" fmla="*/ 1125 w 1273"/>
                <a:gd name="T25" fmla="*/ 1750 h 2075"/>
                <a:gd name="T26" fmla="*/ 1125 w 1273"/>
                <a:gd name="T27" fmla="*/ 1454 h 2075"/>
                <a:gd name="T28" fmla="*/ 1009 w 1273"/>
                <a:gd name="T29" fmla="*/ 1302 h 2075"/>
                <a:gd name="T30" fmla="*/ 981 w 1273"/>
                <a:gd name="T31" fmla="*/ 1299 h 2075"/>
                <a:gd name="T32" fmla="*/ 1123 w 1273"/>
                <a:gd name="T33" fmla="*/ 1047 h 2075"/>
                <a:gd name="T34" fmla="*/ 1135 w 1273"/>
                <a:gd name="T35" fmla="*/ 1032 h 2075"/>
                <a:gd name="T36" fmla="*/ 1273 w 1273"/>
                <a:gd name="T37" fmla="*/ 637 h 2075"/>
                <a:gd name="T38" fmla="*/ 637 w 1273"/>
                <a:gd name="T39" fmla="*/ 0 h 2075"/>
                <a:gd name="T40" fmla="*/ 1 w 1273"/>
                <a:gd name="T41" fmla="*/ 637 h 2075"/>
                <a:gd name="T42" fmla="*/ 138 w 1273"/>
                <a:gd name="T43" fmla="*/ 1032 h 2075"/>
                <a:gd name="T44" fmla="*/ 150 w 1273"/>
                <a:gd name="T45" fmla="*/ 1046 h 2075"/>
                <a:gd name="T46" fmla="*/ 266 w 1273"/>
                <a:gd name="T47" fmla="*/ 1698 h 2075"/>
                <a:gd name="T48" fmla="*/ 266 w 1273"/>
                <a:gd name="T49" fmla="*/ 1650 h 2075"/>
                <a:gd name="T50" fmla="*/ 1008 w 1273"/>
                <a:gd name="T51" fmla="*/ 1742 h 2075"/>
                <a:gd name="T52" fmla="*/ 1008 w 1273"/>
                <a:gd name="T53" fmla="*/ 1750 h 2075"/>
                <a:gd name="T54" fmla="*/ 994 w 1273"/>
                <a:gd name="T55" fmla="*/ 1788 h 2075"/>
                <a:gd name="T56" fmla="*/ 266 w 1273"/>
                <a:gd name="T57" fmla="*/ 1698 h 2075"/>
                <a:gd name="T58" fmla="*/ 1008 w 1273"/>
                <a:gd name="T59" fmla="*/ 1683 h 2075"/>
                <a:gd name="T60" fmla="*/ 266 w 1273"/>
                <a:gd name="T61" fmla="*/ 1591 h 2075"/>
                <a:gd name="T62" fmla="*/ 266 w 1273"/>
                <a:gd name="T63" fmla="*/ 1537 h 2075"/>
                <a:gd name="T64" fmla="*/ 1008 w 1273"/>
                <a:gd name="T65" fmla="*/ 1629 h 2075"/>
                <a:gd name="T66" fmla="*/ 1008 w 1273"/>
                <a:gd name="T67" fmla="*/ 1683 h 2075"/>
                <a:gd name="T68" fmla="*/ 764 w 1273"/>
                <a:gd name="T69" fmla="*/ 1939 h 2075"/>
                <a:gd name="T70" fmla="*/ 696 w 1273"/>
                <a:gd name="T71" fmla="*/ 1958 h 2075"/>
                <a:gd name="T72" fmla="*/ 577 w 1273"/>
                <a:gd name="T73" fmla="*/ 1958 h 2075"/>
                <a:gd name="T74" fmla="*/ 509 w 1273"/>
                <a:gd name="T75" fmla="*/ 1939 h 2075"/>
                <a:gd name="T76" fmla="*/ 299 w 1273"/>
                <a:gd name="T77" fmla="*/ 1808 h 2075"/>
                <a:gd name="T78" fmla="*/ 267 w 1273"/>
                <a:gd name="T79" fmla="*/ 1757 h 2075"/>
                <a:gd name="T80" fmla="*/ 925 w 1273"/>
                <a:gd name="T81" fmla="*/ 1839 h 2075"/>
                <a:gd name="T82" fmla="*/ 764 w 1273"/>
                <a:gd name="T83" fmla="*/ 1939 h 2075"/>
                <a:gd name="T84" fmla="*/ 1008 w 1273"/>
                <a:gd name="T85" fmla="*/ 1454 h 2075"/>
                <a:gd name="T86" fmla="*/ 1008 w 1273"/>
                <a:gd name="T87" fmla="*/ 1570 h 2075"/>
                <a:gd name="T88" fmla="*/ 266 w 1273"/>
                <a:gd name="T89" fmla="*/ 1478 h 2075"/>
                <a:gd name="T90" fmla="*/ 266 w 1273"/>
                <a:gd name="T91" fmla="*/ 1454 h 2075"/>
                <a:gd name="T92" fmla="*/ 293 w 1273"/>
                <a:gd name="T93" fmla="*/ 1416 h 2075"/>
                <a:gd name="T94" fmla="*/ 305 w 1273"/>
                <a:gd name="T95" fmla="*/ 1416 h 2075"/>
                <a:gd name="T96" fmla="*/ 982 w 1273"/>
                <a:gd name="T97" fmla="*/ 1416 h 2075"/>
                <a:gd name="T98" fmla="*/ 1008 w 1273"/>
                <a:gd name="T99" fmla="*/ 1454 h 2075"/>
                <a:gd name="T100" fmla="*/ 637 w 1273"/>
                <a:gd name="T101" fmla="*/ 107 h 2075"/>
                <a:gd name="T102" fmla="*/ 1166 w 1273"/>
                <a:gd name="T103" fmla="*/ 637 h 2075"/>
                <a:gd name="T104" fmla="*/ 1051 w 1273"/>
                <a:gd name="T105" fmla="*/ 965 h 2075"/>
                <a:gd name="T106" fmla="*/ 1039 w 1273"/>
                <a:gd name="T107" fmla="*/ 981 h 2075"/>
                <a:gd name="T108" fmla="*/ 873 w 1273"/>
                <a:gd name="T109" fmla="*/ 1299 h 2075"/>
                <a:gd name="T110" fmla="*/ 695 w 1273"/>
                <a:gd name="T111" fmla="*/ 1299 h 2075"/>
                <a:gd name="T112" fmla="*/ 400 w 1273"/>
                <a:gd name="T113" fmla="*/ 1299 h 2075"/>
                <a:gd name="T114" fmla="*/ 233 w 1273"/>
                <a:gd name="T115" fmla="*/ 980 h 2075"/>
                <a:gd name="T116" fmla="*/ 222 w 1273"/>
                <a:gd name="T117" fmla="*/ 965 h 2075"/>
                <a:gd name="T118" fmla="*/ 108 w 1273"/>
                <a:gd name="T119" fmla="*/ 637 h 2075"/>
                <a:gd name="T120" fmla="*/ 637 w 1273"/>
                <a:gd name="T121" fmla="*/ 107 h 2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73" h="2075">
                  <a:moveTo>
                    <a:pt x="150" y="1046"/>
                  </a:moveTo>
                  <a:cubicBezTo>
                    <a:pt x="229" y="1145"/>
                    <a:pt x="275" y="1204"/>
                    <a:pt x="292" y="1299"/>
                  </a:cubicBezTo>
                  <a:cubicBezTo>
                    <a:pt x="282" y="1299"/>
                    <a:pt x="282" y="1299"/>
                    <a:pt x="282" y="1299"/>
                  </a:cubicBezTo>
                  <a:cubicBezTo>
                    <a:pt x="273" y="1299"/>
                    <a:pt x="265" y="1301"/>
                    <a:pt x="257" y="1304"/>
                  </a:cubicBezTo>
                  <a:cubicBezTo>
                    <a:pt x="193" y="1327"/>
                    <a:pt x="149" y="1387"/>
                    <a:pt x="149" y="1454"/>
                  </a:cubicBezTo>
                  <a:cubicBezTo>
                    <a:pt x="149" y="1750"/>
                    <a:pt x="149" y="1750"/>
                    <a:pt x="149" y="1750"/>
                  </a:cubicBezTo>
                  <a:cubicBezTo>
                    <a:pt x="149" y="1811"/>
                    <a:pt x="184" y="1874"/>
                    <a:pt x="237" y="1907"/>
                  </a:cubicBezTo>
                  <a:cubicBezTo>
                    <a:pt x="448" y="2038"/>
                    <a:pt x="448" y="2038"/>
                    <a:pt x="448" y="2038"/>
                  </a:cubicBezTo>
                  <a:cubicBezTo>
                    <a:pt x="483" y="2060"/>
                    <a:pt x="534" y="2075"/>
                    <a:pt x="577" y="2075"/>
                  </a:cubicBezTo>
                  <a:cubicBezTo>
                    <a:pt x="696" y="2075"/>
                    <a:pt x="696" y="2075"/>
                    <a:pt x="696" y="2075"/>
                  </a:cubicBezTo>
                  <a:cubicBezTo>
                    <a:pt x="739" y="2075"/>
                    <a:pt x="790" y="2060"/>
                    <a:pt x="826" y="2038"/>
                  </a:cubicBezTo>
                  <a:cubicBezTo>
                    <a:pt x="1036" y="1907"/>
                    <a:pt x="1036" y="1907"/>
                    <a:pt x="1036" y="1907"/>
                  </a:cubicBezTo>
                  <a:cubicBezTo>
                    <a:pt x="1089" y="1874"/>
                    <a:pt x="1125" y="1811"/>
                    <a:pt x="1125" y="1750"/>
                  </a:cubicBezTo>
                  <a:cubicBezTo>
                    <a:pt x="1125" y="1454"/>
                    <a:pt x="1125" y="1454"/>
                    <a:pt x="1125" y="1454"/>
                  </a:cubicBezTo>
                  <a:cubicBezTo>
                    <a:pt x="1125" y="1384"/>
                    <a:pt x="1077" y="1322"/>
                    <a:pt x="1009" y="1302"/>
                  </a:cubicBezTo>
                  <a:cubicBezTo>
                    <a:pt x="1003" y="1300"/>
                    <a:pt x="1001" y="1299"/>
                    <a:pt x="981" y="1299"/>
                  </a:cubicBezTo>
                  <a:cubicBezTo>
                    <a:pt x="997" y="1205"/>
                    <a:pt x="1044" y="1147"/>
                    <a:pt x="1123" y="1047"/>
                  </a:cubicBezTo>
                  <a:cubicBezTo>
                    <a:pt x="1135" y="1032"/>
                    <a:pt x="1135" y="1032"/>
                    <a:pt x="1135" y="1032"/>
                  </a:cubicBezTo>
                  <a:cubicBezTo>
                    <a:pt x="1225" y="919"/>
                    <a:pt x="1273" y="782"/>
                    <a:pt x="1273" y="637"/>
                  </a:cubicBezTo>
                  <a:cubicBezTo>
                    <a:pt x="1273" y="286"/>
                    <a:pt x="988" y="0"/>
                    <a:pt x="637" y="0"/>
                  </a:cubicBezTo>
                  <a:cubicBezTo>
                    <a:pt x="286" y="0"/>
                    <a:pt x="1" y="286"/>
                    <a:pt x="1" y="637"/>
                  </a:cubicBezTo>
                  <a:cubicBezTo>
                    <a:pt x="0" y="782"/>
                    <a:pt x="48" y="918"/>
                    <a:pt x="138" y="1032"/>
                  </a:cubicBezTo>
                  <a:lnTo>
                    <a:pt x="150" y="1046"/>
                  </a:lnTo>
                  <a:close/>
                  <a:moveTo>
                    <a:pt x="266" y="1698"/>
                  </a:moveTo>
                  <a:cubicBezTo>
                    <a:pt x="266" y="1650"/>
                    <a:pt x="266" y="1650"/>
                    <a:pt x="266" y="1650"/>
                  </a:cubicBezTo>
                  <a:cubicBezTo>
                    <a:pt x="1008" y="1742"/>
                    <a:pt x="1008" y="1742"/>
                    <a:pt x="1008" y="1742"/>
                  </a:cubicBezTo>
                  <a:cubicBezTo>
                    <a:pt x="1008" y="1750"/>
                    <a:pt x="1008" y="1750"/>
                    <a:pt x="1008" y="1750"/>
                  </a:cubicBezTo>
                  <a:cubicBezTo>
                    <a:pt x="1008" y="1762"/>
                    <a:pt x="1002" y="1776"/>
                    <a:pt x="994" y="1788"/>
                  </a:cubicBezTo>
                  <a:lnTo>
                    <a:pt x="266" y="1698"/>
                  </a:lnTo>
                  <a:close/>
                  <a:moveTo>
                    <a:pt x="1008" y="1683"/>
                  </a:moveTo>
                  <a:cubicBezTo>
                    <a:pt x="266" y="1591"/>
                    <a:pt x="266" y="1591"/>
                    <a:pt x="266" y="1591"/>
                  </a:cubicBezTo>
                  <a:cubicBezTo>
                    <a:pt x="266" y="1537"/>
                    <a:pt x="266" y="1537"/>
                    <a:pt x="266" y="1537"/>
                  </a:cubicBezTo>
                  <a:cubicBezTo>
                    <a:pt x="1008" y="1629"/>
                    <a:pt x="1008" y="1629"/>
                    <a:pt x="1008" y="1629"/>
                  </a:cubicBezTo>
                  <a:lnTo>
                    <a:pt x="1008" y="1683"/>
                  </a:lnTo>
                  <a:close/>
                  <a:moveTo>
                    <a:pt x="764" y="1939"/>
                  </a:moveTo>
                  <a:cubicBezTo>
                    <a:pt x="747" y="1949"/>
                    <a:pt x="717" y="1958"/>
                    <a:pt x="696" y="1958"/>
                  </a:cubicBezTo>
                  <a:cubicBezTo>
                    <a:pt x="577" y="1958"/>
                    <a:pt x="577" y="1958"/>
                    <a:pt x="577" y="1958"/>
                  </a:cubicBezTo>
                  <a:cubicBezTo>
                    <a:pt x="557" y="1958"/>
                    <a:pt x="527" y="1949"/>
                    <a:pt x="509" y="1939"/>
                  </a:cubicBezTo>
                  <a:cubicBezTo>
                    <a:pt x="299" y="1808"/>
                    <a:pt x="299" y="1808"/>
                    <a:pt x="299" y="1808"/>
                  </a:cubicBezTo>
                  <a:cubicBezTo>
                    <a:pt x="283" y="1797"/>
                    <a:pt x="269" y="1776"/>
                    <a:pt x="267" y="1757"/>
                  </a:cubicBezTo>
                  <a:cubicBezTo>
                    <a:pt x="925" y="1839"/>
                    <a:pt x="925" y="1839"/>
                    <a:pt x="925" y="1839"/>
                  </a:cubicBezTo>
                  <a:lnTo>
                    <a:pt x="764" y="1939"/>
                  </a:lnTo>
                  <a:close/>
                  <a:moveTo>
                    <a:pt x="1008" y="1454"/>
                  </a:moveTo>
                  <a:cubicBezTo>
                    <a:pt x="1008" y="1570"/>
                    <a:pt x="1008" y="1570"/>
                    <a:pt x="1008" y="1570"/>
                  </a:cubicBezTo>
                  <a:cubicBezTo>
                    <a:pt x="266" y="1478"/>
                    <a:pt x="266" y="1478"/>
                    <a:pt x="266" y="1478"/>
                  </a:cubicBezTo>
                  <a:cubicBezTo>
                    <a:pt x="266" y="1454"/>
                    <a:pt x="266" y="1454"/>
                    <a:pt x="266" y="1454"/>
                  </a:cubicBezTo>
                  <a:cubicBezTo>
                    <a:pt x="266" y="1437"/>
                    <a:pt x="277" y="1422"/>
                    <a:pt x="293" y="1416"/>
                  </a:cubicBezTo>
                  <a:cubicBezTo>
                    <a:pt x="305" y="1416"/>
                    <a:pt x="305" y="1416"/>
                    <a:pt x="305" y="1416"/>
                  </a:cubicBezTo>
                  <a:cubicBezTo>
                    <a:pt x="806" y="1416"/>
                    <a:pt x="948" y="1416"/>
                    <a:pt x="982" y="1416"/>
                  </a:cubicBezTo>
                  <a:cubicBezTo>
                    <a:pt x="997" y="1423"/>
                    <a:pt x="1008" y="1438"/>
                    <a:pt x="1008" y="1454"/>
                  </a:cubicBezTo>
                  <a:close/>
                  <a:moveTo>
                    <a:pt x="637" y="107"/>
                  </a:moveTo>
                  <a:cubicBezTo>
                    <a:pt x="929" y="107"/>
                    <a:pt x="1166" y="345"/>
                    <a:pt x="1166" y="637"/>
                  </a:cubicBezTo>
                  <a:cubicBezTo>
                    <a:pt x="1166" y="757"/>
                    <a:pt x="1126" y="871"/>
                    <a:pt x="1051" y="965"/>
                  </a:cubicBezTo>
                  <a:cubicBezTo>
                    <a:pt x="1039" y="981"/>
                    <a:pt x="1039" y="981"/>
                    <a:pt x="1039" y="981"/>
                  </a:cubicBezTo>
                  <a:cubicBezTo>
                    <a:pt x="951" y="1091"/>
                    <a:pt x="891" y="1167"/>
                    <a:pt x="873" y="1299"/>
                  </a:cubicBezTo>
                  <a:cubicBezTo>
                    <a:pt x="822" y="1299"/>
                    <a:pt x="760" y="1299"/>
                    <a:pt x="695" y="1299"/>
                  </a:cubicBezTo>
                  <a:cubicBezTo>
                    <a:pt x="592" y="1299"/>
                    <a:pt x="481" y="1299"/>
                    <a:pt x="400" y="1299"/>
                  </a:cubicBezTo>
                  <a:cubicBezTo>
                    <a:pt x="382" y="1166"/>
                    <a:pt x="322" y="1090"/>
                    <a:pt x="233" y="980"/>
                  </a:cubicBezTo>
                  <a:cubicBezTo>
                    <a:pt x="222" y="965"/>
                    <a:pt x="222" y="965"/>
                    <a:pt x="222" y="965"/>
                  </a:cubicBezTo>
                  <a:cubicBezTo>
                    <a:pt x="147" y="871"/>
                    <a:pt x="108" y="757"/>
                    <a:pt x="108" y="637"/>
                  </a:cubicBezTo>
                  <a:cubicBezTo>
                    <a:pt x="108" y="345"/>
                    <a:pt x="345" y="107"/>
                    <a:pt x="637" y="107"/>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sp>
          <p:nvSpPr>
            <p:cNvPr id="132" name="Content Placeholder 2"/>
            <p:cNvSpPr txBox="1">
              <a:spLocks/>
            </p:cNvSpPr>
            <p:nvPr/>
          </p:nvSpPr>
          <p:spPr>
            <a:xfrm>
              <a:off x="7445876" y="5025207"/>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accent4"/>
                  </a:solidFill>
                  <a:ea typeface="Roboto" panose="02000000000000000000" pitchFamily="2" charset="0"/>
                  <a:cs typeface="Arial" panose="020B0604020202020204" pitchFamily="34" charset="0"/>
                </a:rPr>
                <a:t>Portfolio</a:t>
              </a:r>
              <a:endParaRPr lang="en-US" sz="1000" dirty="0">
                <a:solidFill>
                  <a:schemeClr val="accent4"/>
                </a:solidFill>
                <a:ea typeface="Roboto" panose="02000000000000000000" pitchFamily="2" charset="0"/>
                <a:cs typeface="Arial" panose="020B0604020202020204" pitchFamily="34" charset="0"/>
              </a:endParaRPr>
            </a:p>
          </p:txBody>
        </p:sp>
      </p:grpSp>
      <p:grpSp>
        <p:nvGrpSpPr>
          <p:cNvPr id="133" name="Group 132"/>
          <p:cNvGrpSpPr/>
          <p:nvPr/>
        </p:nvGrpSpPr>
        <p:grpSpPr>
          <a:xfrm>
            <a:off x="7216841" y="4858419"/>
            <a:ext cx="1057741" cy="768340"/>
            <a:chOff x="8442090" y="4595647"/>
            <a:chExt cx="1057741" cy="768340"/>
          </a:xfrm>
        </p:grpSpPr>
        <p:sp>
          <p:nvSpPr>
            <p:cNvPr id="134" name="Freeform 5"/>
            <p:cNvSpPr>
              <a:spLocks noEditPoints="1"/>
            </p:cNvSpPr>
            <p:nvPr/>
          </p:nvSpPr>
          <p:spPr bwMode="auto">
            <a:xfrm>
              <a:off x="8814202" y="4595647"/>
              <a:ext cx="317596" cy="282956"/>
            </a:xfrm>
            <a:custGeom>
              <a:avLst/>
              <a:gdLst>
                <a:gd name="T0" fmla="*/ 2008 w 2233"/>
                <a:gd name="T1" fmla="*/ 356 h 1989"/>
                <a:gd name="T2" fmla="*/ 1539 w 2233"/>
                <a:gd name="T3" fmla="*/ 356 h 1989"/>
                <a:gd name="T4" fmla="*/ 1539 w 2233"/>
                <a:gd name="T5" fmla="*/ 219 h 1989"/>
                <a:gd name="T6" fmla="*/ 1320 w 2233"/>
                <a:gd name="T7" fmla="*/ 0 h 1989"/>
                <a:gd name="T8" fmla="*/ 913 w 2233"/>
                <a:gd name="T9" fmla="*/ 0 h 1989"/>
                <a:gd name="T10" fmla="*/ 695 w 2233"/>
                <a:gd name="T11" fmla="*/ 219 h 1989"/>
                <a:gd name="T12" fmla="*/ 695 w 2233"/>
                <a:gd name="T13" fmla="*/ 356 h 1989"/>
                <a:gd name="T14" fmla="*/ 226 w 2233"/>
                <a:gd name="T15" fmla="*/ 356 h 1989"/>
                <a:gd name="T16" fmla="*/ 0 w 2233"/>
                <a:gd name="T17" fmla="*/ 582 h 1989"/>
                <a:gd name="T18" fmla="*/ 0 w 2233"/>
                <a:gd name="T19" fmla="*/ 1764 h 1989"/>
                <a:gd name="T20" fmla="*/ 226 w 2233"/>
                <a:gd name="T21" fmla="*/ 1989 h 1989"/>
                <a:gd name="T22" fmla="*/ 2008 w 2233"/>
                <a:gd name="T23" fmla="*/ 1989 h 1989"/>
                <a:gd name="T24" fmla="*/ 2233 w 2233"/>
                <a:gd name="T25" fmla="*/ 1764 h 1989"/>
                <a:gd name="T26" fmla="*/ 2233 w 2233"/>
                <a:gd name="T27" fmla="*/ 582 h 1989"/>
                <a:gd name="T28" fmla="*/ 2008 w 2233"/>
                <a:gd name="T29" fmla="*/ 356 h 1989"/>
                <a:gd name="T30" fmla="*/ 880 w 2233"/>
                <a:gd name="T31" fmla="*/ 219 h 1989"/>
                <a:gd name="T32" fmla="*/ 913 w 2233"/>
                <a:gd name="T33" fmla="*/ 186 h 1989"/>
                <a:gd name="T34" fmla="*/ 1320 w 2233"/>
                <a:gd name="T35" fmla="*/ 186 h 1989"/>
                <a:gd name="T36" fmla="*/ 1353 w 2233"/>
                <a:gd name="T37" fmla="*/ 219 h 1989"/>
                <a:gd name="T38" fmla="*/ 1353 w 2233"/>
                <a:gd name="T39" fmla="*/ 356 h 1989"/>
                <a:gd name="T40" fmla="*/ 880 w 2233"/>
                <a:gd name="T41" fmla="*/ 356 h 1989"/>
                <a:gd name="T42" fmla="*/ 880 w 2233"/>
                <a:gd name="T43" fmla="*/ 219 h 1989"/>
                <a:gd name="T44" fmla="*/ 226 w 2233"/>
                <a:gd name="T45" fmla="*/ 489 h 1989"/>
                <a:gd name="T46" fmla="*/ 2008 w 2233"/>
                <a:gd name="T47" fmla="*/ 489 h 1989"/>
                <a:gd name="T48" fmla="*/ 2100 w 2233"/>
                <a:gd name="T49" fmla="*/ 582 h 1989"/>
                <a:gd name="T50" fmla="*/ 2100 w 2233"/>
                <a:gd name="T51" fmla="*/ 1096 h 1989"/>
                <a:gd name="T52" fmla="*/ 1285 w 2233"/>
                <a:gd name="T53" fmla="*/ 1096 h 1989"/>
                <a:gd name="T54" fmla="*/ 1285 w 2233"/>
                <a:gd name="T55" fmla="*/ 1053 h 1989"/>
                <a:gd name="T56" fmla="*/ 1206 w 2233"/>
                <a:gd name="T57" fmla="*/ 973 h 1989"/>
                <a:gd name="T58" fmla="*/ 1027 w 2233"/>
                <a:gd name="T59" fmla="*/ 973 h 1989"/>
                <a:gd name="T60" fmla="*/ 948 w 2233"/>
                <a:gd name="T61" fmla="*/ 1053 h 1989"/>
                <a:gd name="T62" fmla="*/ 948 w 2233"/>
                <a:gd name="T63" fmla="*/ 1096 h 1989"/>
                <a:gd name="T64" fmla="*/ 133 w 2233"/>
                <a:gd name="T65" fmla="*/ 1096 h 1989"/>
                <a:gd name="T66" fmla="*/ 133 w 2233"/>
                <a:gd name="T67" fmla="*/ 582 h 1989"/>
                <a:gd name="T68" fmla="*/ 226 w 2233"/>
                <a:gd name="T69" fmla="*/ 489 h 1989"/>
                <a:gd name="T70" fmla="*/ 1015 w 2233"/>
                <a:gd name="T71" fmla="*/ 1053 h 1989"/>
                <a:gd name="T72" fmla="*/ 1027 w 2233"/>
                <a:gd name="T73" fmla="*/ 1040 h 1989"/>
                <a:gd name="T74" fmla="*/ 1206 w 2233"/>
                <a:gd name="T75" fmla="*/ 1040 h 1989"/>
                <a:gd name="T76" fmla="*/ 1219 w 2233"/>
                <a:gd name="T77" fmla="*/ 1053 h 1989"/>
                <a:gd name="T78" fmla="*/ 1219 w 2233"/>
                <a:gd name="T79" fmla="*/ 1231 h 1989"/>
                <a:gd name="T80" fmla="*/ 1206 w 2233"/>
                <a:gd name="T81" fmla="*/ 1244 h 1989"/>
                <a:gd name="T82" fmla="*/ 1027 w 2233"/>
                <a:gd name="T83" fmla="*/ 1244 h 1989"/>
                <a:gd name="T84" fmla="*/ 1015 w 2233"/>
                <a:gd name="T85" fmla="*/ 1231 h 1989"/>
                <a:gd name="T86" fmla="*/ 1015 w 2233"/>
                <a:gd name="T87" fmla="*/ 1053 h 1989"/>
                <a:gd name="T88" fmla="*/ 2008 w 2233"/>
                <a:gd name="T89" fmla="*/ 1857 h 1989"/>
                <a:gd name="T90" fmla="*/ 226 w 2233"/>
                <a:gd name="T91" fmla="*/ 1857 h 1989"/>
                <a:gd name="T92" fmla="*/ 133 w 2233"/>
                <a:gd name="T93" fmla="*/ 1764 h 1989"/>
                <a:gd name="T94" fmla="*/ 133 w 2233"/>
                <a:gd name="T95" fmla="*/ 1162 h 1989"/>
                <a:gd name="T96" fmla="*/ 948 w 2233"/>
                <a:gd name="T97" fmla="*/ 1162 h 1989"/>
                <a:gd name="T98" fmla="*/ 948 w 2233"/>
                <a:gd name="T99" fmla="*/ 1231 h 1989"/>
                <a:gd name="T100" fmla="*/ 1027 w 2233"/>
                <a:gd name="T101" fmla="*/ 1310 h 1989"/>
                <a:gd name="T102" fmla="*/ 1206 w 2233"/>
                <a:gd name="T103" fmla="*/ 1310 h 1989"/>
                <a:gd name="T104" fmla="*/ 1285 w 2233"/>
                <a:gd name="T105" fmla="*/ 1231 h 1989"/>
                <a:gd name="T106" fmla="*/ 1285 w 2233"/>
                <a:gd name="T107" fmla="*/ 1162 h 1989"/>
                <a:gd name="T108" fmla="*/ 2100 w 2233"/>
                <a:gd name="T109" fmla="*/ 1162 h 1989"/>
                <a:gd name="T110" fmla="*/ 2100 w 2233"/>
                <a:gd name="T111" fmla="*/ 1764 h 1989"/>
                <a:gd name="T112" fmla="*/ 2008 w 2233"/>
                <a:gd name="T113" fmla="*/ 1857 h 1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33" h="1989">
                  <a:moveTo>
                    <a:pt x="2008" y="356"/>
                  </a:moveTo>
                  <a:cubicBezTo>
                    <a:pt x="1539" y="356"/>
                    <a:pt x="1539" y="356"/>
                    <a:pt x="1539" y="356"/>
                  </a:cubicBezTo>
                  <a:cubicBezTo>
                    <a:pt x="1539" y="219"/>
                    <a:pt x="1539" y="219"/>
                    <a:pt x="1539" y="219"/>
                  </a:cubicBezTo>
                  <a:cubicBezTo>
                    <a:pt x="1539" y="98"/>
                    <a:pt x="1441" y="0"/>
                    <a:pt x="1320" y="0"/>
                  </a:cubicBezTo>
                  <a:cubicBezTo>
                    <a:pt x="913" y="0"/>
                    <a:pt x="913" y="0"/>
                    <a:pt x="913" y="0"/>
                  </a:cubicBezTo>
                  <a:cubicBezTo>
                    <a:pt x="793" y="0"/>
                    <a:pt x="695" y="98"/>
                    <a:pt x="695" y="219"/>
                  </a:cubicBezTo>
                  <a:cubicBezTo>
                    <a:pt x="695" y="356"/>
                    <a:pt x="695" y="356"/>
                    <a:pt x="695" y="356"/>
                  </a:cubicBezTo>
                  <a:cubicBezTo>
                    <a:pt x="226" y="356"/>
                    <a:pt x="226" y="356"/>
                    <a:pt x="226" y="356"/>
                  </a:cubicBezTo>
                  <a:cubicBezTo>
                    <a:pt x="102" y="356"/>
                    <a:pt x="0" y="457"/>
                    <a:pt x="0" y="582"/>
                  </a:cubicBezTo>
                  <a:cubicBezTo>
                    <a:pt x="0" y="1764"/>
                    <a:pt x="0" y="1764"/>
                    <a:pt x="0" y="1764"/>
                  </a:cubicBezTo>
                  <a:cubicBezTo>
                    <a:pt x="0" y="1888"/>
                    <a:pt x="102" y="1989"/>
                    <a:pt x="226" y="1989"/>
                  </a:cubicBezTo>
                  <a:cubicBezTo>
                    <a:pt x="2008" y="1989"/>
                    <a:pt x="2008" y="1989"/>
                    <a:pt x="2008" y="1989"/>
                  </a:cubicBezTo>
                  <a:cubicBezTo>
                    <a:pt x="2132" y="1989"/>
                    <a:pt x="2233" y="1888"/>
                    <a:pt x="2233" y="1764"/>
                  </a:cubicBezTo>
                  <a:cubicBezTo>
                    <a:pt x="2233" y="582"/>
                    <a:pt x="2233" y="582"/>
                    <a:pt x="2233" y="582"/>
                  </a:cubicBezTo>
                  <a:cubicBezTo>
                    <a:pt x="2233" y="457"/>
                    <a:pt x="2132" y="356"/>
                    <a:pt x="2008" y="356"/>
                  </a:cubicBezTo>
                  <a:close/>
                  <a:moveTo>
                    <a:pt x="880" y="219"/>
                  </a:moveTo>
                  <a:cubicBezTo>
                    <a:pt x="880" y="201"/>
                    <a:pt x="895" y="186"/>
                    <a:pt x="913" y="186"/>
                  </a:cubicBezTo>
                  <a:cubicBezTo>
                    <a:pt x="1320" y="186"/>
                    <a:pt x="1320" y="186"/>
                    <a:pt x="1320" y="186"/>
                  </a:cubicBezTo>
                  <a:cubicBezTo>
                    <a:pt x="1339" y="186"/>
                    <a:pt x="1353" y="201"/>
                    <a:pt x="1353" y="219"/>
                  </a:cubicBezTo>
                  <a:cubicBezTo>
                    <a:pt x="1353" y="356"/>
                    <a:pt x="1353" y="356"/>
                    <a:pt x="1353" y="356"/>
                  </a:cubicBezTo>
                  <a:cubicBezTo>
                    <a:pt x="880" y="356"/>
                    <a:pt x="880" y="356"/>
                    <a:pt x="880" y="356"/>
                  </a:cubicBezTo>
                  <a:lnTo>
                    <a:pt x="880" y="219"/>
                  </a:lnTo>
                  <a:close/>
                  <a:moveTo>
                    <a:pt x="226" y="489"/>
                  </a:moveTo>
                  <a:cubicBezTo>
                    <a:pt x="2008" y="489"/>
                    <a:pt x="2008" y="489"/>
                    <a:pt x="2008" y="489"/>
                  </a:cubicBezTo>
                  <a:cubicBezTo>
                    <a:pt x="2059" y="489"/>
                    <a:pt x="2100" y="531"/>
                    <a:pt x="2100" y="582"/>
                  </a:cubicBezTo>
                  <a:cubicBezTo>
                    <a:pt x="2100" y="1096"/>
                    <a:pt x="2100" y="1096"/>
                    <a:pt x="2100" y="1096"/>
                  </a:cubicBezTo>
                  <a:cubicBezTo>
                    <a:pt x="1285" y="1096"/>
                    <a:pt x="1285" y="1096"/>
                    <a:pt x="1285" y="1096"/>
                  </a:cubicBezTo>
                  <a:cubicBezTo>
                    <a:pt x="1285" y="1053"/>
                    <a:pt x="1285" y="1053"/>
                    <a:pt x="1285" y="1053"/>
                  </a:cubicBezTo>
                  <a:cubicBezTo>
                    <a:pt x="1285" y="1009"/>
                    <a:pt x="1250" y="973"/>
                    <a:pt x="1206" y="973"/>
                  </a:cubicBezTo>
                  <a:cubicBezTo>
                    <a:pt x="1027" y="973"/>
                    <a:pt x="1027" y="973"/>
                    <a:pt x="1027" y="973"/>
                  </a:cubicBezTo>
                  <a:cubicBezTo>
                    <a:pt x="984" y="973"/>
                    <a:pt x="948" y="1009"/>
                    <a:pt x="948" y="1053"/>
                  </a:cubicBezTo>
                  <a:cubicBezTo>
                    <a:pt x="948" y="1096"/>
                    <a:pt x="948" y="1096"/>
                    <a:pt x="948" y="1096"/>
                  </a:cubicBezTo>
                  <a:cubicBezTo>
                    <a:pt x="133" y="1096"/>
                    <a:pt x="133" y="1096"/>
                    <a:pt x="133" y="1096"/>
                  </a:cubicBezTo>
                  <a:cubicBezTo>
                    <a:pt x="133" y="582"/>
                    <a:pt x="133" y="582"/>
                    <a:pt x="133" y="582"/>
                  </a:cubicBezTo>
                  <a:cubicBezTo>
                    <a:pt x="133" y="531"/>
                    <a:pt x="175" y="489"/>
                    <a:pt x="226" y="489"/>
                  </a:cubicBezTo>
                  <a:close/>
                  <a:moveTo>
                    <a:pt x="1015" y="1053"/>
                  </a:moveTo>
                  <a:cubicBezTo>
                    <a:pt x="1015" y="1046"/>
                    <a:pt x="1020" y="1040"/>
                    <a:pt x="1027" y="1040"/>
                  </a:cubicBezTo>
                  <a:cubicBezTo>
                    <a:pt x="1206" y="1040"/>
                    <a:pt x="1206" y="1040"/>
                    <a:pt x="1206" y="1040"/>
                  </a:cubicBezTo>
                  <a:cubicBezTo>
                    <a:pt x="1213" y="1040"/>
                    <a:pt x="1219" y="1046"/>
                    <a:pt x="1219" y="1053"/>
                  </a:cubicBezTo>
                  <a:cubicBezTo>
                    <a:pt x="1219" y="1231"/>
                    <a:pt x="1219" y="1231"/>
                    <a:pt x="1219" y="1231"/>
                  </a:cubicBezTo>
                  <a:cubicBezTo>
                    <a:pt x="1219" y="1238"/>
                    <a:pt x="1213" y="1244"/>
                    <a:pt x="1206" y="1244"/>
                  </a:cubicBezTo>
                  <a:cubicBezTo>
                    <a:pt x="1027" y="1244"/>
                    <a:pt x="1027" y="1244"/>
                    <a:pt x="1027" y="1244"/>
                  </a:cubicBezTo>
                  <a:cubicBezTo>
                    <a:pt x="1020" y="1244"/>
                    <a:pt x="1015" y="1238"/>
                    <a:pt x="1015" y="1231"/>
                  </a:cubicBezTo>
                  <a:lnTo>
                    <a:pt x="1015" y="1053"/>
                  </a:lnTo>
                  <a:close/>
                  <a:moveTo>
                    <a:pt x="2008" y="1857"/>
                  </a:moveTo>
                  <a:cubicBezTo>
                    <a:pt x="226" y="1857"/>
                    <a:pt x="226" y="1857"/>
                    <a:pt x="226" y="1857"/>
                  </a:cubicBezTo>
                  <a:cubicBezTo>
                    <a:pt x="175" y="1857"/>
                    <a:pt x="133" y="1815"/>
                    <a:pt x="133" y="1764"/>
                  </a:cubicBezTo>
                  <a:cubicBezTo>
                    <a:pt x="133" y="1162"/>
                    <a:pt x="133" y="1162"/>
                    <a:pt x="133" y="1162"/>
                  </a:cubicBezTo>
                  <a:cubicBezTo>
                    <a:pt x="948" y="1162"/>
                    <a:pt x="948" y="1162"/>
                    <a:pt x="948" y="1162"/>
                  </a:cubicBezTo>
                  <a:cubicBezTo>
                    <a:pt x="948" y="1231"/>
                    <a:pt x="948" y="1231"/>
                    <a:pt x="948" y="1231"/>
                  </a:cubicBezTo>
                  <a:cubicBezTo>
                    <a:pt x="948" y="1275"/>
                    <a:pt x="984" y="1310"/>
                    <a:pt x="1027" y="1310"/>
                  </a:cubicBezTo>
                  <a:cubicBezTo>
                    <a:pt x="1206" y="1310"/>
                    <a:pt x="1206" y="1310"/>
                    <a:pt x="1206" y="1310"/>
                  </a:cubicBezTo>
                  <a:cubicBezTo>
                    <a:pt x="1250" y="1310"/>
                    <a:pt x="1285" y="1275"/>
                    <a:pt x="1285" y="1231"/>
                  </a:cubicBezTo>
                  <a:cubicBezTo>
                    <a:pt x="1285" y="1162"/>
                    <a:pt x="1285" y="1162"/>
                    <a:pt x="1285" y="1162"/>
                  </a:cubicBezTo>
                  <a:cubicBezTo>
                    <a:pt x="2100" y="1162"/>
                    <a:pt x="2100" y="1162"/>
                    <a:pt x="2100" y="1162"/>
                  </a:cubicBezTo>
                  <a:cubicBezTo>
                    <a:pt x="2100" y="1764"/>
                    <a:pt x="2100" y="1764"/>
                    <a:pt x="2100" y="1764"/>
                  </a:cubicBezTo>
                  <a:cubicBezTo>
                    <a:pt x="2100" y="1815"/>
                    <a:pt x="2059" y="1857"/>
                    <a:pt x="2008" y="1857"/>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sp>
          <p:nvSpPr>
            <p:cNvPr id="135" name="Content Placeholder 2"/>
            <p:cNvSpPr txBox="1">
              <a:spLocks/>
            </p:cNvSpPr>
            <p:nvPr/>
          </p:nvSpPr>
          <p:spPr>
            <a:xfrm>
              <a:off x="8442090" y="5027061"/>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accent3"/>
                  </a:solidFill>
                  <a:ea typeface="Roboto" panose="02000000000000000000" pitchFamily="2" charset="0"/>
                  <a:cs typeface="Arial" panose="020B0604020202020204" pitchFamily="34" charset="0"/>
                </a:rPr>
                <a:t>New Idea</a:t>
              </a:r>
              <a:endParaRPr lang="en-US" sz="1000" dirty="0">
                <a:solidFill>
                  <a:schemeClr val="accent3"/>
                </a:solidFill>
                <a:ea typeface="Roboto" panose="02000000000000000000" pitchFamily="2" charset="0"/>
                <a:cs typeface="Arial" panose="020B0604020202020204" pitchFamily="34" charset="0"/>
              </a:endParaRPr>
            </a:p>
          </p:txBody>
        </p:sp>
      </p:grpSp>
      <p:grpSp>
        <p:nvGrpSpPr>
          <p:cNvPr id="136" name="Group 135"/>
          <p:cNvGrpSpPr/>
          <p:nvPr/>
        </p:nvGrpSpPr>
        <p:grpSpPr>
          <a:xfrm>
            <a:off x="6035355" y="4877927"/>
            <a:ext cx="1057741" cy="748832"/>
            <a:chOff x="9499831" y="4613301"/>
            <a:chExt cx="1057741" cy="748832"/>
          </a:xfrm>
        </p:grpSpPr>
        <p:grpSp>
          <p:nvGrpSpPr>
            <p:cNvPr id="137" name="Group 136"/>
            <p:cNvGrpSpPr>
              <a:grpSpLocks noChangeAspect="1"/>
            </p:cNvGrpSpPr>
            <p:nvPr/>
          </p:nvGrpSpPr>
          <p:grpSpPr>
            <a:xfrm>
              <a:off x="9838259" y="4613301"/>
              <a:ext cx="355326" cy="310896"/>
              <a:chOff x="3175" y="-3175"/>
              <a:chExt cx="4964113" cy="4343400"/>
            </a:xfrm>
            <a:solidFill>
              <a:schemeClr val="tx1">
                <a:lumMod val="85000"/>
                <a:lumOff val="15000"/>
              </a:schemeClr>
            </a:solidFill>
          </p:grpSpPr>
          <p:sp>
            <p:nvSpPr>
              <p:cNvPr id="139" name="Freeform 14"/>
              <p:cNvSpPr>
                <a:spLocks noEditPoints="1"/>
              </p:cNvSpPr>
              <p:nvPr/>
            </p:nvSpPr>
            <p:spPr bwMode="auto">
              <a:xfrm>
                <a:off x="3175" y="-3175"/>
                <a:ext cx="4964113" cy="4275138"/>
              </a:xfrm>
              <a:custGeom>
                <a:avLst/>
                <a:gdLst>
                  <a:gd name="T0" fmla="*/ 369 w 1321"/>
                  <a:gd name="T1" fmla="*/ 1136 h 1137"/>
                  <a:gd name="T2" fmla="*/ 460 w 1321"/>
                  <a:gd name="T3" fmla="*/ 1046 h 1137"/>
                  <a:gd name="T4" fmla="*/ 496 w 1321"/>
                  <a:gd name="T5" fmla="*/ 1083 h 1137"/>
                  <a:gd name="T6" fmla="*/ 522 w 1321"/>
                  <a:gd name="T7" fmla="*/ 1065 h 1137"/>
                  <a:gd name="T8" fmla="*/ 844 w 1321"/>
                  <a:gd name="T9" fmla="*/ 969 h 1137"/>
                  <a:gd name="T10" fmla="*/ 861 w 1321"/>
                  <a:gd name="T11" fmla="*/ 968 h 1137"/>
                  <a:gd name="T12" fmla="*/ 1321 w 1321"/>
                  <a:gd name="T13" fmla="*/ 338 h 1137"/>
                  <a:gd name="T14" fmla="*/ 983 w 1321"/>
                  <a:gd name="T15" fmla="*/ 0 h 1137"/>
                  <a:gd name="T16" fmla="*/ 353 w 1321"/>
                  <a:gd name="T17" fmla="*/ 460 h 1137"/>
                  <a:gd name="T18" fmla="*/ 352 w 1321"/>
                  <a:gd name="T19" fmla="*/ 477 h 1137"/>
                  <a:gd name="T20" fmla="*/ 256 w 1321"/>
                  <a:gd name="T21" fmla="*/ 799 h 1137"/>
                  <a:gd name="T22" fmla="*/ 238 w 1321"/>
                  <a:gd name="T23" fmla="*/ 825 h 1137"/>
                  <a:gd name="T24" fmla="*/ 275 w 1321"/>
                  <a:gd name="T25" fmla="*/ 862 h 1137"/>
                  <a:gd name="T26" fmla="*/ 0 w 1321"/>
                  <a:gd name="T27" fmla="*/ 1137 h 1137"/>
                  <a:gd name="T28" fmla="*/ 369 w 1321"/>
                  <a:gd name="T29" fmla="*/ 1136 h 1137"/>
                  <a:gd name="T30" fmla="*/ 1223 w 1321"/>
                  <a:gd name="T31" fmla="*/ 345 h 1137"/>
                  <a:gd name="T32" fmla="*/ 826 w 1321"/>
                  <a:gd name="T33" fmla="*/ 890 h 1137"/>
                  <a:gd name="T34" fmla="*/ 431 w 1321"/>
                  <a:gd name="T35" fmla="*/ 495 h 1137"/>
                  <a:gd name="T36" fmla="*/ 976 w 1321"/>
                  <a:gd name="T37" fmla="*/ 98 h 1137"/>
                  <a:gd name="T38" fmla="*/ 1223 w 1321"/>
                  <a:gd name="T39" fmla="*/ 345 h 1137"/>
                  <a:gd name="T40" fmla="*/ 422 w 1321"/>
                  <a:gd name="T41" fmla="*/ 539 h 1137"/>
                  <a:gd name="T42" fmla="*/ 782 w 1321"/>
                  <a:gd name="T43" fmla="*/ 899 h 1137"/>
                  <a:gd name="T44" fmla="*/ 505 w 1321"/>
                  <a:gd name="T45" fmla="*/ 986 h 1137"/>
                  <a:gd name="T46" fmla="*/ 335 w 1321"/>
                  <a:gd name="T47" fmla="*/ 816 h 1137"/>
                  <a:gd name="T48" fmla="*/ 422 w 1321"/>
                  <a:gd name="T49" fmla="*/ 539 h 1137"/>
                  <a:gd name="T50" fmla="*/ 339 w 1321"/>
                  <a:gd name="T51" fmla="*/ 1061 h 1137"/>
                  <a:gd name="T52" fmla="*/ 180 w 1321"/>
                  <a:gd name="T53" fmla="*/ 1062 h 1137"/>
                  <a:gd name="T54" fmla="*/ 327 w 1321"/>
                  <a:gd name="T55" fmla="*/ 916 h 1137"/>
                  <a:gd name="T56" fmla="*/ 406 w 1321"/>
                  <a:gd name="T57" fmla="*/ 995 h 1137"/>
                  <a:gd name="T58" fmla="*/ 339 w 1321"/>
                  <a:gd name="T59" fmla="*/ 1061 h 1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21" h="1137">
                    <a:moveTo>
                      <a:pt x="369" y="1136"/>
                    </a:moveTo>
                    <a:cubicBezTo>
                      <a:pt x="460" y="1046"/>
                      <a:pt x="460" y="1046"/>
                      <a:pt x="460" y="1046"/>
                    </a:cubicBezTo>
                    <a:cubicBezTo>
                      <a:pt x="496" y="1083"/>
                      <a:pt x="496" y="1083"/>
                      <a:pt x="496" y="1083"/>
                    </a:cubicBezTo>
                    <a:cubicBezTo>
                      <a:pt x="522" y="1065"/>
                      <a:pt x="522" y="1065"/>
                      <a:pt x="522" y="1065"/>
                    </a:cubicBezTo>
                    <a:cubicBezTo>
                      <a:pt x="635" y="985"/>
                      <a:pt x="714" y="977"/>
                      <a:pt x="844" y="969"/>
                    </a:cubicBezTo>
                    <a:cubicBezTo>
                      <a:pt x="861" y="968"/>
                      <a:pt x="861" y="968"/>
                      <a:pt x="861" y="968"/>
                    </a:cubicBezTo>
                    <a:cubicBezTo>
                      <a:pt x="1321" y="338"/>
                      <a:pt x="1321" y="338"/>
                      <a:pt x="1321" y="338"/>
                    </a:cubicBezTo>
                    <a:cubicBezTo>
                      <a:pt x="983" y="0"/>
                      <a:pt x="983" y="0"/>
                      <a:pt x="983" y="0"/>
                    </a:cubicBezTo>
                    <a:cubicBezTo>
                      <a:pt x="353" y="460"/>
                      <a:pt x="353" y="460"/>
                      <a:pt x="353" y="460"/>
                    </a:cubicBezTo>
                    <a:cubicBezTo>
                      <a:pt x="352" y="477"/>
                      <a:pt x="352" y="477"/>
                      <a:pt x="352" y="477"/>
                    </a:cubicBezTo>
                    <a:cubicBezTo>
                      <a:pt x="344" y="607"/>
                      <a:pt x="336" y="686"/>
                      <a:pt x="256" y="799"/>
                    </a:cubicBezTo>
                    <a:cubicBezTo>
                      <a:pt x="238" y="825"/>
                      <a:pt x="238" y="825"/>
                      <a:pt x="238" y="825"/>
                    </a:cubicBezTo>
                    <a:cubicBezTo>
                      <a:pt x="275" y="862"/>
                      <a:pt x="275" y="862"/>
                      <a:pt x="275" y="862"/>
                    </a:cubicBezTo>
                    <a:cubicBezTo>
                      <a:pt x="0" y="1137"/>
                      <a:pt x="0" y="1137"/>
                      <a:pt x="0" y="1137"/>
                    </a:cubicBezTo>
                    <a:lnTo>
                      <a:pt x="369" y="1136"/>
                    </a:lnTo>
                    <a:close/>
                    <a:moveTo>
                      <a:pt x="1223" y="345"/>
                    </a:moveTo>
                    <a:cubicBezTo>
                      <a:pt x="826" y="890"/>
                      <a:pt x="826" y="890"/>
                      <a:pt x="826" y="890"/>
                    </a:cubicBezTo>
                    <a:cubicBezTo>
                      <a:pt x="431" y="495"/>
                      <a:pt x="431" y="495"/>
                      <a:pt x="431" y="495"/>
                    </a:cubicBezTo>
                    <a:cubicBezTo>
                      <a:pt x="976" y="98"/>
                      <a:pt x="976" y="98"/>
                      <a:pt x="976" y="98"/>
                    </a:cubicBezTo>
                    <a:lnTo>
                      <a:pt x="1223" y="345"/>
                    </a:lnTo>
                    <a:close/>
                    <a:moveTo>
                      <a:pt x="422" y="539"/>
                    </a:moveTo>
                    <a:cubicBezTo>
                      <a:pt x="782" y="899"/>
                      <a:pt x="782" y="899"/>
                      <a:pt x="782" y="899"/>
                    </a:cubicBezTo>
                    <a:cubicBezTo>
                      <a:pt x="682" y="907"/>
                      <a:pt x="603" y="923"/>
                      <a:pt x="505" y="986"/>
                    </a:cubicBezTo>
                    <a:cubicBezTo>
                      <a:pt x="335" y="816"/>
                      <a:pt x="335" y="816"/>
                      <a:pt x="335" y="816"/>
                    </a:cubicBezTo>
                    <a:cubicBezTo>
                      <a:pt x="398" y="718"/>
                      <a:pt x="414" y="639"/>
                      <a:pt x="422" y="539"/>
                    </a:cubicBezTo>
                    <a:close/>
                    <a:moveTo>
                      <a:pt x="339" y="1061"/>
                    </a:moveTo>
                    <a:cubicBezTo>
                      <a:pt x="180" y="1062"/>
                      <a:pt x="180" y="1062"/>
                      <a:pt x="180" y="1062"/>
                    </a:cubicBezTo>
                    <a:cubicBezTo>
                      <a:pt x="327" y="916"/>
                      <a:pt x="327" y="916"/>
                      <a:pt x="327" y="916"/>
                    </a:cubicBezTo>
                    <a:cubicBezTo>
                      <a:pt x="406" y="995"/>
                      <a:pt x="406" y="995"/>
                      <a:pt x="406" y="995"/>
                    </a:cubicBezTo>
                    <a:lnTo>
                      <a:pt x="339" y="10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sp>
            <p:nvSpPr>
              <p:cNvPr id="140" name="Rectangle 15"/>
              <p:cNvSpPr>
                <a:spLocks noChangeArrowheads="1"/>
              </p:cNvSpPr>
              <p:nvPr/>
            </p:nvSpPr>
            <p:spPr bwMode="auto">
              <a:xfrm>
                <a:off x="1731963" y="4200525"/>
                <a:ext cx="3232150" cy="1397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grpSp>
        <p:sp>
          <p:nvSpPr>
            <p:cNvPr id="138" name="Content Placeholder 2"/>
            <p:cNvSpPr txBox="1">
              <a:spLocks/>
            </p:cNvSpPr>
            <p:nvPr/>
          </p:nvSpPr>
          <p:spPr>
            <a:xfrm>
              <a:off x="9499831" y="5025207"/>
              <a:ext cx="1057741" cy="336926"/>
            </a:xfrm>
            <a:prstGeom prst="rect">
              <a:avLst/>
            </a:prstGeom>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accent2"/>
                  </a:solidFill>
                  <a:ea typeface="Roboto" panose="02000000000000000000" pitchFamily="2" charset="0"/>
                  <a:cs typeface="Arial" panose="020B0604020202020204" pitchFamily="34" charset="0"/>
                </a:rPr>
                <a:t>Research</a:t>
              </a:r>
              <a:endParaRPr lang="en-US" sz="1000" dirty="0">
                <a:solidFill>
                  <a:schemeClr val="accent2"/>
                </a:solidFill>
                <a:ea typeface="Roboto" panose="02000000000000000000" pitchFamily="2" charset="0"/>
                <a:cs typeface="Arial" panose="020B0604020202020204" pitchFamily="34" charset="0"/>
              </a:endParaRPr>
            </a:p>
          </p:txBody>
        </p:sp>
      </p:grpSp>
      <p:sp>
        <p:nvSpPr>
          <p:cNvPr id="141" name="Right Arrow 140"/>
          <p:cNvSpPr/>
          <p:nvPr/>
        </p:nvSpPr>
        <p:spPr>
          <a:xfrm>
            <a:off x="8096633" y="4937741"/>
            <a:ext cx="551035" cy="277026"/>
          </a:xfrm>
          <a:prstGeom prst="rightArrow">
            <a:avLst/>
          </a:prstGeom>
          <a:gradFill flip="none" rotWithShape="1">
            <a:gsLst>
              <a:gs pos="0">
                <a:schemeClr val="bg1">
                  <a:lumMod val="50000"/>
                </a:schemeClr>
              </a:gs>
              <a:gs pos="48000">
                <a:schemeClr val="bg1">
                  <a:lumMod val="85000"/>
                </a:schemeClr>
              </a:gs>
              <a:gs pos="100000">
                <a:schemeClr val="bg1">
                  <a:lumMod val="85000"/>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Arrow 141"/>
          <p:cNvSpPr/>
          <p:nvPr/>
        </p:nvSpPr>
        <p:spPr>
          <a:xfrm>
            <a:off x="6853963" y="4937741"/>
            <a:ext cx="551035" cy="277026"/>
          </a:xfrm>
          <a:prstGeom prst="rightArrow">
            <a:avLst/>
          </a:prstGeom>
          <a:gradFill flip="none" rotWithShape="1">
            <a:gsLst>
              <a:gs pos="0">
                <a:schemeClr val="bg1">
                  <a:lumMod val="50000"/>
                </a:schemeClr>
              </a:gs>
              <a:gs pos="48000">
                <a:schemeClr val="bg1">
                  <a:lumMod val="85000"/>
                </a:schemeClr>
              </a:gs>
              <a:gs pos="100000">
                <a:schemeClr val="bg1">
                  <a:lumMod val="85000"/>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ight Arrow 142"/>
          <p:cNvSpPr/>
          <p:nvPr/>
        </p:nvSpPr>
        <p:spPr>
          <a:xfrm>
            <a:off x="9254223" y="4965085"/>
            <a:ext cx="551035" cy="277026"/>
          </a:xfrm>
          <a:prstGeom prst="rightArrow">
            <a:avLst/>
          </a:prstGeom>
          <a:gradFill flip="none" rotWithShape="1">
            <a:gsLst>
              <a:gs pos="0">
                <a:schemeClr val="bg1">
                  <a:lumMod val="50000"/>
                </a:schemeClr>
              </a:gs>
              <a:gs pos="48000">
                <a:schemeClr val="bg1">
                  <a:lumMod val="85000"/>
                </a:schemeClr>
              </a:gs>
              <a:gs pos="100000">
                <a:schemeClr val="bg1">
                  <a:lumMod val="85000"/>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42"/>
          <p:cNvSpPr>
            <a:spLocks noChangeArrowheads="1"/>
          </p:cNvSpPr>
          <p:nvPr/>
        </p:nvSpPr>
        <p:spPr bwMode="auto">
          <a:xfrm>
            <a:off x="6176063" y="5699590"/>
            <a:ext cx="167472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chemeClr val="tx1">
                    <a:lumMod val="75000"/>
                    <a:lumOff val="25000"/>
                  </a:schemeClr>
                </a:solidFill>
                <a:effectLst/>
                <a:uLnTx/>
                <a:uFillTx/>
              </a:rPr>
              <a:t>PROJECT</a:t>
            </a:r>
            <a:endParaRPr kumimoji="0" lang="en-US" altLang="zh-CN" sz="1200" b="1" i="0" u="none" strike="noStrike" kern="0" cap="none" spc="0" normalizeH="0" baseline="0" noProof="0" dirty="0" smtClean="0">
              <a:ln>
                <a:noFill/>
              </a:ln>
              <a:solidFill>
                <a:schemeClr val="tx1">
                  <a:lumMod val="75000"/>
                  <a:lumOff val="25000"/>
                </a:schemeClr>
              </a:solidFill>
              <a:effectLst/>
              <a:uLnTx/>
              <a:uFillTx/>
            </a:endParaRPr>
          </a:p>
        </p:txBody>
      </p:sp>
      <p:sp>
        <p:nvSpPr>
          <p:cNvPr id="145" name="Right Arrow 144"/>
          <p:cNvSpPr/>
          <p:nvPr/>
        </p:nvSpPr>
        <p:spPr>
          <a:xfrm rot="10800000">
            <a:off x="9286581" y="5766255"/>
            <a:ext cx="1027470" cy="228694"/>
          </a:xfrm>
          <a:prstGeom prst="rightArrow">
            <a:avLst/>
          </a:prstGeom>
          <a:gradFill flip="none" rotWithShape="1">
            <a:gsLst>
              <a:gs pos="0">
                <a:schemeClr val="bg1">
                  <a:lumMod val="50000"/>
                </a:schemeClr>
              </a:gs>
              <a:gs pos="48000">
                <a:schemeClr val="bg1">
                  <a:lumMod val="85000"/>
                </a:schemeClr>
              </a:gs>
              <a:gs pos="100000">
                <a:schemeClr val="bg1">
                  <a:lumMod val="85000"/>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p:cNvGrpSpPr/>
          <p:nvPr/>
        </p:nvGrpSpPr>
        <p:grpSpPr>
          <a:xfrm>
            <a:off x="7306525" y="5745697"/>
            <a:ext cx="1866841" cy="388199"/>
            <a:chOff x="7280234" y="5593324"/>
            <a:chExt cx="1866841" cy="388199"/>
          </a:xfrm>
        </p:grpSpPr>
        <p:grpSp>
          <p:nvGrpSpPr>
            <p:cNvPr id="147" name="Group 146"/>
            <p:cNvGrpSpPr>
              <a:grpSpLocks noChangeAspect="1"/>
            </p:cNvGrpSpPr>
            <p:nvPr/>
          </p:nvGrpSpPr>
          <p:grpSpPr>
            <a:xfrm>
              <a:off x="8697365" y="5593324"/>
              <a:ext cx="449710" cy="365760"/>
              <a:chOff x="3175" y="0"/>
              <a:chExt cx="9269413" cy="7539038"/>
            </a:xfrm>
            <a:solidFill>
              <a:schemeClr val="tx1">
                <a:lumMod val="85000"/>
                <a:lumOff val="15000"/>
              </a:schemeClr>
            </a:solidFill>
          </p:grpSpPr>
          <p:sp>
            <p:nvSpPr>
              <p:cNvPr id="149" name="Freeform 28"/>
              <p:cNvSpPr>
                <a:spLocks noEditPoints="1"/>
              </p:cNvSpPr>
              <p:nvPr/>
            </p:nvSpPr>
            <p:spPr bwMode="auto">
              <a:xfrm>
                <a:off x="3175" y="0"/>
                <a:ext cx="9269413" cy="7539038"/>
              </a:xfrm>
              <a:custGeom>
                <a:avLst/>
                <a:gdLst>
                  <a:gd name="T0" fmla="*/ 0 w 2469"/>
                  <a:gd name="T1" fmla="*/ 0 h 2007"/>
                  <a:gd name="T2" fmla="*/ 0 w 2469"/>
                  <a:gd name="T3" fmla="*/ 251 h 2007"/>
                  <a:gd name="T4" fmla="*/ 118 w 2469"/>
                  <a:gd name="T5" fmla="*/ 251 h 2007"/>
                  <a:gd name="T6" fmla="*/ 118 w 2469"/>
                  <a:gd name="T7" fmla="*/ 1489 h 2007"/>
                  <a:gd name="T8" fmla="*/ 1168 w 2469"/>
                  <a:gd name="T9" fmla="*/ 1489 h 2007"/>
                  <a:gd name="T10" fmla="*/ 1168 w 2469"/>
                  <a:gd name="T11" fmla="*/ 1818 h 2007"/>
                  <a:gd name="T12" fmla="*/ 855 w 2469"/>
                  <a:gd name="T13" fmla="*/ 1818 h 2007"/>
                  <a:gd name="T14" fmla="*/ 732 w 2469"/>
                  <a:gd name="T15" fmla="*/ 1923 h 2007"/>
                  <a:gd name="T16" fmla="*/ 732 w 2469"/>
                  <a:gd name="T17" fmla="*/ 2007 h 2007"/>
                  <a:gd name="T18" fmla="*/ 1738 w 2469"/>
                  <a:gd name="T19" fmla="*/ 2007 h 2007"/>
                  <a:gd name="T20" fmla="*/ 1738 w 2469"/>
                  <a:gd name="T21" fmla="*/ 1923 h 2007"/>
                  <a:gd name="T22" fmla="*/ 1614 w 2469"/>
                  <a:gd name="T23" fmla="*/ 1818 h 2007"/>
                  <a:gd name="T24" fmla="*/ 1302 w 2469"/>
                  <a:gd name="T25" fmla="*/ 1818 h 2007"/>
                  <a:gd name="T26" fmla="*/ 1302 w 2469"/>
                  <a:gd name="T27" fmla="*/ 1489 h 2007"/>
                  <a:gd name="T28" fmla="*/ 2351 w 2469"/>
                  <a:gd name="T29" fmla="*/ 1489 h 2007"/>
                  <a:gd name="T30" fmla="*/ 2351 w 2469"/>
                  <a:gd name="T31" fmla="*/ 251 h 2007"/>
                  <a:gd name="T32" fmla="*/ 2469 w 2469"/>
                  <a:gd name="T33" fmla="*/ 251 h 2007"/>
                  <a:gd name="T34" fmla="*/ 2469 w 2469"/>
                  <a:gd name="T35" fmla="*/ 0 h 2007"/>
                  <a:gd name="T36" fmla="*/ 0 w 2469"/>
                  <a:gd name="T37" fmla="*/ 0 h 2007"/>
                  <a:gd name="T38" fmla="*/ 2217 w 2469"/>
                  <a:gd name="T39" fmla="*/ 1355 h 2007"/>
                  <a:gd name="T40" fmla="*/ 253 w 2469"/>
                  <a:gd name="T41" fmla="*/ 1355 h 2007"/>
                  <a:gd name="T42" fmla="*/ 253 w 2469"/>
                  <a:gd name="T43" fmla="*/ 257 h 2007"/>
                  <a:gd name="T44" fmla="*/ 2217 w 2469"/>
                  <a:gd name="T45" fmla="*/ 257 h 2007"/>
                  <a:gd name="T46" fmla="*/ 2217 w 2469"/>
                  <a:gd name="T47" fmla="*/ 1355 h 2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9" h="2007">
                    <a:moveTo>
                      <a:pt x="0" y="0"/>
                    </a:moveTo>
                    <a:cubicBezTo>
                      <a:pt x="0" y="251"/>
                      <a:pt x="0" y="251"/>
                      <a:pt x="0" y="251"/>
                    </a:cubicBezTo>
                    <a:cubicBezTo>
                      <a:pt x="118" y="251"/>
                      <a:pt x="118" y="251"/>
                      <a:pt x="118" y="251"/>
                    </a:cubicBezTo>
                    <a:cubicBezTo>
                      <a:pt x="118" y="1489"/>
                      <a:pt x="118" y="1489"/>
                      <a:pt x="118" y="1489"/>
                    </a:cubicBezTo>
                    <a:cubicBezTo>
                      <a:pt x="1168" y="1489"/>
                      <a:pt x="1168" y="1489"/>
                      <a:pt x="1168" y="1489"/>
                    </a:cubicBezTo>
                    <a:cubicBezTo>
                      <a:pt x="1168" y="1818"/>
                      <a:pt x="1168" y="1818"/>
                      <a:pt x="1168" y="1818"/>
                    </a:cubicBezTo>
                    <a:cubicBezTo>
                      <a:pt x="855" y="1818"/>
                      <a:pt x="855" y="1818"/>
                      <a:pt x="855" y="1818"/>
                    </a:cubicBezTo>
                    <a:cubicBezTo>
                      <a:pt x="787" y="1818"/>
                      <a:pt x="732" y="1865"/>
                      <a:pt x="732" y="1923"/>
                    </a:cubicBezTo>
                    <a:cubicBezTo>
                      <a:pt x="732" y="2007"/>
                      <a:pt x="732" y="2007"/>
                      <a:pt x="732" y="2007"/>
                    </a:cubicBezTo>
                    <a:cubicBezTo>
                      <a:pt x="1738" y="2007"/>
                      <a:pt x="1738" y="2007"/>
                      <a:pt x="1738" y="2007"/>
                    </a:cubicBezTo>
                    <a:cubicBezTo>
                      <a:pt x="1738" y="1923"/>
                      <a:pt x="1738" y="1923"/>
                      <a:pt x="1738" y="1923"/>
                    </a:cubicBezTo>
                    <a:cubicBezTo>
                      <a:pt x="1738" y="1865"/>
                      <a:pt x="1682" y="1818"/>
                      <a:pt x="1614" y="1818"/>
                    </a:cubicBezTo>
                    <a:cubicBezTo>
                      <a:pt x="1302" y="1818"/>
                      <a:pt x="1302" y="1818"/>
                      <a:pt x="1302" y="1818"/>
                    </a:cubicBezTo>
                    <a:cubicBezTo>
                      <a:pt x="1302" y="1489"/>
                      <a:pt x="1302" y="1489"/>
                      <a:pt x="1302" y="1489"/>
                    </a:cubicBezTo>
                    <a:cubicBezTo>
                      <a:pt x="2351" y="1489"/>
                      <a:pt x="2351" y="1489"/>
                      <a:pt x="2351" y="1489"/>
                    </a:cubicBezTo>
                    <a:cubicBezTo>
                      <a:pt x="2351" y="251"/>
                      <a:pt x="2351" y="251"/>
                      <a:pt x="2351" y="251"/>
                    </a:cubicBezTo>
                    <a:cubicBezTo>
                      <a:pt x="2469" y="251"/>
                      <a:pt x="2469" y="251"/>
                      <a:pt x="2469" y="251"/>
                    </a:cubicBezTo>
                    <a:cubicBezTo>
                      <a:pt x="2469" y="0"/>
                      <a:pt x="2469" y="0"/>
                      <a:pt x="2469" y="0"/>
                    </a:cubicBezTo>
                    <a:lnTo>
                      <a:pt x="0" y="0"/>
                    </a:lnTo>
                    <a:close/>
                    <a:moveTo>
                      <a:pt x="2217" y="1355"/>
                    </a:moveTo>
                    <a:cubicBezTo>
                      <a:pt x="253" y="1355"/>
                      <a:pt x="253" y="1355"/>
                      <a:pt x="253" y="1355"/>
                    </a:cubicBezTo>
                    <a:cubicBezTo>
                      <a:pt x="253" y="257"/>
                      <a:pt x="253" y="257"/>
                      <a:pt x="253" y="257"/>
                    </a:cubicBezTo>
                    <a:cubicBezTo>
                      <a:pt x="2217" y="257"/>
                      <a:pt x="2217" y="257"/>
                      <a:pt x="2217" y="257"/>
                    </a:cubicBezTo>
                    <a:lnTo>
                      <a:pt x="2217" y="13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sp>
            <p:nvSpPr>
              <p:cNvPr id="150" name="Freeform 29"/>
              <p:cNvSpPr>
                <a:spLocks noEditPoints="1"/>
              </p:cNvSpPr>
              <p:nvPr/>
            </p:nvSpPr>
            <p:spPr bwMode="auto">
              <a:xfrm>
                <a:off x="1466850" y="1352550"/>
                <a:ext cx="6345238" cy="3349625"/>
              </a:xfrm>
              <a:custGeom>
                <a:avLst/>
                <a:gdLst>
                  <a:gd name="T0" fmla="*/ 113 w 1690"/>
                  <a:gd name="T1" fmla="*/ 892 h 892"/>
                  <a:gd name="T2" fmla="*/ 227 w 1690"/>
                  <a:gd name="T3" fmla="*/ 778 h 892"/>
                  <a:gd name="T4" fmla="*/ 218 w 1690"/>
                  <a:gd name="T5" fmla="*/ 735 h 892"/>
                  <a:gd name="T6" fmla="*/ 472 w 1690"/>
                  <a:gd name="T7" fmla="*/ 530 h 892"/>
                  <a:gd name="T8" fmla="*/ 549 w 1690"/>
                  <a:gd name="T9" fmla="*/ 560 h 892"/>
                  <a:gd name="T10" fmla="*/ 646 w 1690"/>
                  <a:gd name="T11" fmla="*/ 507 h 892"/>
                  <a:gd name="T12" fmla="*/ 897 w 1690"/>
                  <a:gd name="T13" fmla="*/ 637 h 892"/>
                  <a:gd name="T14" fmla="*/ 895 w 1690"/>
                  <a:gd name="T15" fmla="*/ 659 h 892"/>
                  <a:gd name="T16" fmla="*/ 1008 w 1690"/>
                  <a:gd name="T17" fmla="*/ 773 h 892"/>
                  <a:gd name="T18" fmla="*/ 1122 w 1690"/>
                  <a:gd name="T19" fmla="*/ 659 h 892"/>
                  <a:gd name="T20" fmla="*/ 1109 w 1690"/>
                  <a:gd name="T21" fmla="*/ 607 h 892"/>
                  <a:gd name="T22" fmla="*/ 1520 w 1690"/>
                  <a:gd name="T23" fmla="*/ 213 h 892"/>
                  <a:gd name="T24" fmla="*/ 1576 w 1690"/>
                  <a:gd name="T25" fmla="*/ 228 h 892"/>
                  <a:gd name="T26" fmla="*/ 1690 w 1690"/>
                  <a:gd name="T27" fmla="*/ 114 h 892"/>
                  <a:gd name="T28" fmla="*/ 1576 w 1690"/>
                  <a:gd name="T29" fmla="*/ 0 h 892"/>
                  <a:gd name="T30" fmla="*/ 1463 w 1690"/>
                  <a:gd name="T31" fmla="*/ 114 h 892"/>
                  <a:gd name="T32" fmla="*/ 1475 w 1690"/>
                  <a:gd name="T33" fmla="*/ 167 h 892"/>
                  <a:gd name="T34" fmla="*/ 1065 w 1690"/>
                  <a:gd name="T35" fmla="*/ 561 h 892"/>
                  <a:gd name="T36" fmla="*/ 1008 w 1690"/>
                  <a:gd name="T37" fmla="*/ 546 h 892"/>
                  <a:gd name="T38" fmla="*/ 926 w 1690"/>
                  <a:gd name="T39" fmla="*/ 581 h 892"/>
                  <a:gd name="T40" fmla="*/ 663 w 1690"/>
                  <a:gd name="T41" fmla="*/ 444 h 892"/>
                  <a:gd name="T42" fmla="*/ 549 w 1690"/>
                  <a:gd name="T43" fmla="*/ 333 h 892"/>
                  <a:gd name="T44" fmla="*/ 436 w 1690"/>
                  <a:gd name="T45" fmla="*/ 446 h 892"/>
                  <a:gd name="T46" fmla="*/ 439 w 1690"/>
                  <a:gd name="T47" fmla="*/ 474 h 892"/>
                  <a:gd name="T48" fmla="*/ 178 w 1690"/>
                  <a:gd name="T49" fmla="*/ 685 h 892"/>
                  <a:gd name="T50" fmla="*/ 113 w 1690"/>
                  <a:gd name="T51" fmla="*/ 665 h 892"/>
                  <a:gd name="T52" fmla="*/ 0 w 1690"/>
                  <a:gd name="T53" fmla="*/ 778 h 892"/>
                  <a:gd name="T54" fmla="*/ 113 w 1690"/>
                  <a:gd name="T55" fmla="*/ 892 h 892"/>
                  <a:gd name="T56" fmla="*/ 1576 w 1690"/>
                  <a:gd name="T57" fmla="*/ 64 h 892"/>
                  <a:gd name="T58" fmla="*/ 1626 w 1690"/>
                  <a:gd name="T59" fmla="*/ 114 h 892"/>
                  <a:gd name="T60" fmla="*/ 1576 w 1690"/>
                  <a:gd name="T61" fmla="*/ 164 h 892"/>
                  <a:gd name="T62" fmla="*/ 1526 w 1690"/>
                  <a:gd name="T63" fmla="*/ 114 h 892"/>
                  <a:gd name="T64" fmla="*/ 1576 w 1690"/>
                  <a:gd name="T65" fmla="*/ 64 h 892"/>
                  <a:gd name="T66" fmla="*/ 1008 w 1690"/>
                  <a:gd name="T67" fmla="*/ 609 h 892"/>
                  <a:gd name="T68" fmla="*/ 1058 w 1690"/>
                  <a:gd name="T69" fmla="*/ 659 h 892"/>
                  <a:gd name="T70" fmla="*/ 1008 w 1690"/>
                  <a:gd name="T71" fmla="*/ 709 h 892"/>
                  <a:gd name="T72" fmla="*/ 958 w 1690"/>
                  <a:gd name="T73" fmla="*/ 659 h 892"/>
                  <a:gd name="T74" fmla="*/ 1008 w 1690"/>
                  <a:gd name="T75" fmla="*/ 609 h 892"/>
                  <a:gd name="T76" fmla="*/ 549 w 1690"/>
                  <a:gd name="T77" fmla="*/ 396 h 892"/>
                  <a:gd name="T78" fmla="*/ 599 w 1690"/>
                  <a:gd name="T79" fmla="*/ 446 h 892"/>
                  <a:gd name="T80" fmla="*/ 549 w 1690"/>
                  <a:gd name="T81" fmla="*/ 496 h 892"/>
                  <a:gd name="T82" fmla="*/ 500 w 1690"/>
                  <a:gd name="T83" fmla="*/ 446 h 892"/>
                  <a:gd name="T84" fmla="*/ 549 w 1690"/>
                  <a:gd name="T85" fmla="*/ 396 h 892"/>
                  <a:gd name="T86" fmla="*/ 113 w 1690"/>
                  <a:gd name="T87" fmla="*/ 728 h 892"/>
                  <a:gd name="T88" fmla="*/ 163 w 1690"/>
                  <a:gd name="T89" fmla="*/ 778 h 892"/>
                  <a:gd name="T90" fmla="*/ 113 w 1690"/>
                  <a:gd name="T91" fmla="*/ 828 h 892"/>
                  <a:gd name="T92" fmla="*/ 63 w 1690"/>
                  <a:gd name="T93" fmla="*/ 778 h 892"/>
                  <a:gd name="T94" fmla="*/ 113 w 1690"/>
                  <a:gd name="T95" fmla="*/ 728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90" h="892">
                    <a:moveTo>
                      <a:pt x="113" y="892"/>
                    </a:moveTo>
                    <a:cubicBezTo>
                      <a:pt x="176" y="892"/>
                      <a:pt x="227" y="841"/>
                      <a:pt x="227" y="778"/>
                    </a:cubicBezTo>
                    <a:cubicBezTo>
                      <a:pt x="227" y="763"/>
                      <a:pt x="224" y="748"/>
                      <a:pt x="218" y="735"/>
                    </a:cubicBezTo>
                    <a:cubicBezTo>
                      <a:pt x="472" y="530"/>
                      <a:pt x="472" y="530"/>
                      <a:pt x="472" y="530"/>
                    </a:cubicBezTo>
                    <a:cubicBezTo>
                      <a:pt x="493" y="548"/>
                      <a:pt x="520" y="560"/>
                      <a:pt x="549" y="560"/>
                    </a:cubicBezTo>
                    <a:cubicBezTo>
                      <a:pt x="590" y="560"/>
                      <a:pt x="625" y="539"/>
                      <a:pt x="646" y="507"/>
                    </a:cubicBezTo>
                    <a:cubicBezTo>
                      <a:pt x="897" y="637"/>
                      <a:pt x="897" y="637"/>
                      <a:pt x="897" y="637"/>
                    </a:cubicBezTo>
                    <a:cubicBezTo>
                      <a:pt x="895" y="644"/>
                      <a:pt x="895" y="652"/>
                      <a:pt x="895" y="659"/>
                    </a:cubicBezTo>
                    <a:cubicBezTo>
                      <a:pt x="895" y="722"/>
                      <a:pt x="946" y="773"/>
                      <a:pt x="1008" y="773"/>
                    </a:cubicBezTo>
                    <a:cubicBezTo>
                      <a:pt x="1071" y="773"/>
                      <a:pt x="1122" y="722"/>
                      <a:pt x="1122" y="659"/>
                    </a:cubicBezTo>
                    <a:cubicBezTo>
                      <a:pt x="1122" y="640"/>
                      <a:pt x="1117" y="623"/>
                      <a:pt x="1109" y="607"/>
                    </a:cubicBezTo>
                    <a:cubicBezTo>
                      <a:pt x="1520" y="213"/>
                      <a:pt x="1520" y="213"/>
                      <a:pt x="1520" y="213"/>
                    </a:cubicBezTo>
                    <a:cubicBezTo>
                      <a:pt x="1536" y="222"/>
                      <a:pt x="1556" y="228"/>
                      <a:pt x="1576" y="228"/>
                    </a:cubicBezTo>
                    <a:cubicBezTo>
                      <a:pt x="1639" y="228"/>
                      <a:pt x="1690" y="177"/>
                      <a:pt x="1690" y="114"/>
                    </a:cubicBezTo>
                    <a:cubicBezTo>
                      <a:pt x="1690" y="51"/>
                      <a:pt x="1639" y="0"/>
                      <a:pt x="1576" y="0"/>
                    </a:cubicBezTo>
                    <a:cubicBezTo>
                      <a:pt x="1513" y="0"/>
                      <a:pt x="1463" y="51"/>
                      <a:pt x="1463" y="114"/>
                    </a:cubicBezTo>
                    <a:cubicBezTo>
                      <a:pt x="1463" y="133"/>
                      <a:pt x="1467" y="151"/>
                      <a:pt x="1475" y="167"/>
                    </a:cubicBezTo>
                    <a:cubicBezTo>
                      <a:pt x="1065" y="561"/>
                      <a:pt x="1065" y="561"/>
                      <a:pt x="1065" y="561"/>
                    </a:cubicBezTo>
                    <a:cubicBezTo>
                      <a:pt x="1048" y="551"/>
                      <a:pt x="1029" y="546"/>
                      <a:pt x="1008" y="546"/>
                    </a:cubicBezTo>
                    <a:cubicBezTo>
                      <a:pt x="976" y="546"/>
                      <a:pt x="947" y="559"/>
                      <a:pt x="926" y="581"/>
                    </a:cubicBezTo>
                    <a:cubicBezTo>
                      <a:pt x="663" y="444"/>
                      <a:pt x="663" y="444"/>
                      <a:pt x="663" y="444"/>
                    </a:cubicBezTo>
                    <a:cubicBezTo>
                      <a:pt x="662" y="382"/>
                      <a:pt x="611" y="333"/>
                      <a:pt x="549" y="333"/>
                    </a:cubicBezTo>
                    <a:cubicBezTo>
                      <a:pt x="487" y="333"/>
                      <a:pt x="436" y="383"/>
                      <a:pt x="436" y="446"/>
                    </a:cubicBezTo>
                    <a:cubicBezTo>
                      <a:pt x="436" y="456"/>
                      <a:pt x="437" y="465"/>
                      <a:pt x="439" y="474"/>
                    </a:cubicBezTo>
                    <a:cubicBezTo>
                      <a:pt x="178" y="685"/>
                      <a:pt x="178" y="685"/>
                      <a:pt x="178" y="685"/>
                    </a:cubicBezTo>
                    <a:cubicBezTo>
                      <a:pt x="160" y="672"/>
                      <a:pt x="137" y="665"/>
                      <a:pt x="113" y="665"/>
                    </a:cubicBezTo>
                    <a:cubicBezTo>
                      <a:pt x="51" y="665"/>
                      <a:pt x="0" y="716"/>
                      <a:pt x="0" y="778"/>
                    </a:cubicBezTo>
                    <a:cubicBezTo>
                      <a:pt x="0" y="841"/>
                      <a:pt x="51" y="892"/>
                      <a:pt x="113" y="892"/>
                    </a:cubicBezTo>
                    <a:close/>
                    <a:moveTo>
                      <a:pt x="1576" y="64"/>
                    </a:moveTo>
                    <a:cubicBezTo>
                      <a:pt x="1604" y="64"/>
                      <a:pt x="1626" y="87"/>
                      <a:pt x="1626" y="114"/>
                    </a:cubicBezTo>
                    <a:cubicBezTo>
                      <a:pt x="1626" y="142"/>
                      <a:pt x="1604" y="164"/>
                      <a:pt x="1576" y="164"/>
                    </a:cubicBezTo>
                    <a:cubicBezTo>
                      <a:pt x="1549" y="164"/>
                      <a:pt x="1526" y="142"/>
                      <a:pt x="1526" y="114"/>
                    </a:cubicBezTo>
                    <a:cubicBezTo>
                      <a:pt x="1526" y="87"/>
                      <a:pt x="1549" y="64"/>
                      <a:pt x="1576" y="64"/>
                    </a:cubicBezTo>
                    <a:close/>
                    <a:moveTo>
                      <a:pt x="1008" y="609"/>
                    </a:moveTo>
                    <a:cubicBezTo>
                      <a:pt x="1036" y="609"/>
                      <a:pt x="1058" y="632"/>
                      <a:pt x="1058" y="659"/>
                    </a:cubicBezTo>
                    <a:cubicBezTo>
                      <a:pt x="1058" y="687"/>
                      <a:pt x="1036" y="709"/>
                      <a:pt x="1008" y="709"/>
                    </a:cubicBezTo>
                    <a:cubicBezTo>
                      <a:pt x="981" y="709"/>
                      <a:pt x="958" y="687"/>
                      <a:pt x="958" y="659"/>
                    </a:cubicBezTo>
                    <a:cubicBezTo>
                      <a:pt x="958" y="632"/>
                      <a:pt x="981" y="609"/>
                      <a:pt x="1008" y="609"/>
                    </a:cubicBezTo>
                    <a:close/>
                    <a:moveTo>
                      <a:pt x="549" y="396"/>
                    </a:moveTo>
                    <a:cubicBezTo>
                      <a:pt x="577" y="396"/>
                      <a:pt x="599" y="419"/>
                      <a:pt x="599" y="446"/>
                    </a:cubicBezTo>
                    <a:cubicBezTo>
                      <a:pt x="599" y="474"/>
                      <a:pt x="577" y="496"/>
                      <a:pt x="549" y="496"/>
                    </a:cubicBezTo>
                    <a:cubicBezTo>
                      <a:pt x="522" y="496"/>
                      <a:pt x="500" y="474"/>
                      <a:pt x="500" y="446"/>
                    </a:cubicBezTo>
                    <a:cubicBezTo>
                      <a:pt x="500" y="419"/>
                      <a:pt x="522" y="396"/>
                      <a:pt x="549" y="396"/>
                    </a:cubicBezTo>
                    <a:close/>
                    <a:moveTo>
                      <a:pt x="113" y="728"/>
                    </a:moveTo>
                    <a:cubicBezTo>
                      <a:pt x="141" y="728"/>
                      <a:pt x="163" y="751"/>
                      <a:pt x="163" y="778"/>
                    </a:cubicBezTo>
                    <a:cubicBezTo>
                      <a:pt x="163" y="806"/>
                      <a:pt x="141" y="828"/>
                      <a:pt x="113" y="828"/>
                    </a:cubicBezTo>
                    <a:cubicBezTo>
                      <a:pt x="86" y="828"/>
                      <a:pt x="63" y="806"/>
                      <a:pt x="63" y="778"/>
                    </a:cubicBezTo>
                    <a:cubicBezTo>
                      <a:pt x="63" y="751"/>
                      <a:pt x="86" y="728"/>
                      <a:pt x="113" y="7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Lato" panose="020F0502020204030203" pitchFamily="34" charset="0"/>
                </a:endParaRPr>
              </a:p>
            </p:txBody>
          </p:sp>
        </p:grpSp>
        <p:sp>
          <p:nvSpPr>
            <p:cNvPr id="148" name="Content Placeholder 2"/>
            <p:cNvSpPr txBox="1">
              <a:spLocks/>
            </p:cNvSpPr>
            <p:nvPr/>
          </p:nvSpPr>
          <p:spPr>
            <a:xfrm>
              <a:off x="7280234" y="5608543"/>
              <a:ext cx="1376508" cy="372980"/>
            </a:xfrm>
            <a:prstGeom prst="rect">
              <a:avLst/>
            </a:prstGeom>
            <a:noFill/>
            <a:ln>
              <a:noFill/>
            </a:ln>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r>
                <a:rPr lang="id-ID" sz="1400" b="1" dirty="0" smtClean="0">
                  <a:solidFill>
                    <a:schemeClr val="accent1"/>
                  </a:solidFill>
                  <a:ea typeface="Roboto" panose="02000000000000000000" pitchFamily="2" charset="0"/>
                  <a:cs typeface="Arial" panose="020B0604020202020204" pitchFamily="34" charset="0"/>
                </a:rPr>
                <a:t>Presentation</a:t>
              </a:r>
              <a:endParaRPr lang="en-US" sz="1100" b="1" dirty="0">
                <a:solidFill>
                  <a:schemeClr val="accent1"/>
                </a:solidFill>
                <a:ea typeface="Roboto" panose="02000000000000000000" pitchFamily="2" charset="0"/>
                <a:cs typeface="Arial" panose="020B0604020202020204" pitchFamily="34" charset="0"/>
              </a:endParaRPr>
            </a:p>
          </p:txBody>
        </p:sp>
      </p:grpSp>
    </p:spTree>
    <p:extLst>
      <p:ext uri="{BB962C8B-B14F-4D97-AF65-F5344CB8AC3E}">
        <p14:creationId xmlns:p14="http://schemas.microsoft.com/office/powerpoint/2010/main" val="2113909908"/>
      </p:ext>
    </p:extLst>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1000"/>
                            </p:stCondLst>
                            <p:childTnLst>
                              <p:par>
                                <p:cTn id="9" presetID="47"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2"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47"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childTnLst>
                          </p:cTn>
                        </p:par>
                        <p:par>
                          <p:cTn id="26" fill="hold">
                            <p:stCondLst>
                              <p:cond delay="4000"/>
                            </p:stCondLst>
                            <p:childTnLst>
                              <p:par>
                                <p:cTn id="27" presetID="22" presetClass="entr" presetSubtype="4"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par>
                          <p:cTn id="30" fill="hold">
                            <p:stCondLst>
                              <p:cond delay="4500"/>
                            </p:stCondLst>
                            <p:childTnLst>
                              <p:par>
                                <p:cTn id="31" presetID="10"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childTnLst>
                          </p:cTn>
                        </p:par>
                        <p:par>
                          <p:cTn id="34" fill="hold">
                            <p:stCondLst>
                              <p:cond delay="5000"/>
                            </p:stCondLst>
                            <p:childTnLst>
                              <p:par>
                                <p:cTn id="35" presetID="16" presetClass="entr" presetSubtype="21" fill="hold" grpId="0" nodeType="after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barn(inVertical)">
                                      <p:cBhvr>
                                        <p:cTn id="37" dur="500"/>
                                        <p:tgtEl>
                                          <p:spTgt spid="121"/>
                                        </p:tgtEl>
                                      </p:cBhvr>
                                    </p:animEffect>
                                  </p:childTnLst>
                                </p:cTn>
                              </p:par>
                            </p:childTnLst>
                          </p:cTn>
                        </p:par>
                        <p:par>
                          <p:cTn id="38" fill="hold">
                            <p:stCondLst>
                              <p:cond delay="5500"/>
                            </p:stCondLst>
                            <p:childTnLst>
                              <p:par>
                                <p:cTn id="39" presetID="22" presetClass="entr" presetSubtype="4"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down)">
                                      <p:cBhvr>
                                        <p:cTn id="41" dur="500"/>
                                        <p:tgtEl>
                                          <p:spTgt spid="56"/>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fade">
                                      <p:cBhvr>
                                        <p:cTn id="45" dur="500"/>
                                        <p:tgtEl>
                                          <p:spTgt spid="63"/>
                                        </p:tgtEl>
                                      </p:cBhvr>
                                    </p:animEffect>
                                  </p:childTnLst>
                                </p:cTn>
                              </p:par>
                            </p:childTnLst>
                          </p:cTn>
                        </p:par>
                        <p:par>
                          <p:cTn id="46" fill="hold">
                            <p:stCondLst>
                              <p:cond delay="6500"/>
                            </p:stCondLst>
                            <p:childTnLst>
                              <p:par>
                                <p:cTn id="47" presetID="16" presetClass="entr" presetSubtype="21" fill="hold" grpId="0" nodeType="afterEffect">
                                  <p:stCondLst>
                                    <p:cond delay="0"/>
                                  </p:stCondLst>
                                  <p:childTnLst>
                                    <p:set>
                                      <p:cBhvr>
                                        <p:cTn id="48" dur="1" fill="hold">
                                          <p:stCondLst>
                                            <p:cond delay="0"/>
                                          </p:stCondLst>
                                        </p:cTn>
                                        <p:tgtEl>
                                          <p:spTgt spid="120"/>
                                        </p:tgtEl>
                                        <p:attrNameLst>
                                          <p:attrName>style.visibility</p:attrName>
                                        </p:attrNameLst>
                                      </p:cBhvr>
                                      <p:to>
                                        <p:strVal val="visible"/>
                                      </p:to>
                                    </p:set>
                                    <p:animEffect transition="in" filter="barn(inVertical)">
                                      <p:cBhvr>
                                        <p:cTn id="49" dur="500"/>
                                        <p:tgtEl>
                                          <p:spTgt spid="120"/>
                                        </p:tgtEl>
                                      </p:cBhvr>
                                    </p:animEffect>
                                  </p:childTnLst>
                                </p:cTn>
                              </p:par>
                            </p:childTnLst>
                          </p:cTn>
                        </p:par>
                        <p:par>
                          <p:cTn id="50" fill="hold">
                            <p:stCondLst>
                              <p:cond delay="7000"/>
                            </p:stCondLst>
                            <p:childTnLst>
                              <p:par>
                                <p:cTn id="51" presetID="22" presetClass="entr" presetSubtype="4" fill="hold" grpId="0" nodeType="after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wipe(down)">
                                      <p:cBhvr>
                                        <p:cTn id="53" dur="500"/>
                                        <p:tgtEl>
                                          <p:spTgt spid="57"/>
                                        </p:tgtEl>
                                      </p:cBhvr>
                                    </p:animEffect>
                                  </p:childTnLst>
                                </p:cTn>
                              </p:par>
                            </p:childTnLst>
                          </p:cTn>
                        </p:par>
                        <p:par>
                          <p:cTn id="54" fill="hold">
                            <p:stCondLst>
                              <p:cond delay="7500"/>
                            </p:stCondLst>
                            <p:childTnLst>
                              <p:par>
                                <p:cTn id="55" presetID="10"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childTnLst>
                          </p:cTn>
                        </p:par>
                        <p:par>
                          <p:cTn id="58" fill="hold">
                            <p:stCondLst>
                              <p:cond delay="8000"/>
                            </p:stCondLst>
                            <p:childTnLst>
                              <p:par>
                                <p:cTn id="59" presetID="16" presetClass="entr" presetSubtype="21" fill="hold" grpId="0" nodeType="afterEffect">
                                  <p:stCondLst>
                                    <p:cond delay="0"/>
                                  </p:stCondLst>
                                  <p:childTnLst>
                                    <p:set>
                                      <p:cBhvr>
                                        <p:cTn id="60" dur="1" fill="hold">
                                          <p:stCondLst>
                                            <p:cond delay="0"/>
                                          </p:stCondLst>
                                        </p:cTn>
                                        <p:tgtEl>
                                          <p:spTgt spid="119"/>
                                        </p:tgtEl>
                                        <p:attrNameLst>
                                          <p:attrName>style.visibility</p:attrName>
                                        </p:attrNameLst>
                                      </p:cBhvr>
                                      <p:to>
                                        <p:strVal val="visible"/>
                                      </p:to>
                                    </p:set>
                                    <p:animEffect transition="in" filter="barn(inVertical)">
                                      <p:cBhvr>
                                        <p:cTn id="61" dur="500"/>
                                        <p:tgtEl>
                                          <p:spTgt spid="119"/>
                                        </p:tgtEl>
                                      </p:cBhvr>
                                    </p:animEffect>
                                  </p:childTnLst>
                                </p:cTn>
                              </p:par>
                            </p:childTnLst>
                          </p:cTn>
                        </p:par>
                        <p:par>
                          <p:cTn id="62" fill="hold">
                            <p:stCondLst>
                              <p:cond delay="8500"/>
                            </p:stCondLst>
                            <p:childTnLst>
                              <p:par>
                                <p:cTn id="63" presetID="22" presetClass="entr" presetSubtype="4" fill="hold" grpId="0" nodeType="after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wipe(down)">
                                      <p:cBhvr>
                                        <p:cTn id="65" dur="500"/>
                                        <p:tgtEl>
                                          <p:spTgt spid="58"/>
                                        </p:tgtEl>
                                      </p:cBhvr>
                                    </p:animEffect>
                                  </p:childTnLst>
                                </p:cTn>
                              </p:par>
                            </p:childTnLst>
                          </p:cTn>
                        </p:par>
                        <p:par>
                          <p:cTn id="66" fill="hold">
                            <p:stCondLst>
                              <p:cond delay="9000"/>
                            </p:stCondLst>
                            <p:childTnLst>
                              <p:par>
                                <p:cTn id="67" presetID="10" presetClass="entr" presetSubtype="0" fill="hold"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childTnLst>
                          </p:cTn>
                        </p:par>
                        <p:par>
                          <p:cTn id="70" fill="hold">
                            <p:stCondLst>
                              <p:cond delay="9500"/>
                            </p:stCondLst>
                            <p:childTnLst>
                              <p:par>
                                <p:cTn id="71" presetID="16" presetClass="entr" presetSubtype="21" fill="hold" grpId="0" nodeType="afterEffect">
                                  <p:stCondLst>
                                    <p:cond delay="0"/>
                                  </p:stCondLst>
                                  <p:childTnLst>
                                    <p:set>
                                      <p:cBhvr>
                                        <p:cTn id="72" dur="1" fill="hold">
                                          <p:stCondLst>
                                            <p:cond delay="0"/>
                                          </p:stCondLst>
                                        </p:cTn>
                                        <p:tgtEl>
                                          <p:spTgt spid="118"/>
                                        </p:tgtEl>
                                        <p:attrNameLst>
                                          <p:attrName>style.visibility</p:attrName>
                                        </p:attrNameLst>
                                      </p:cBhvr>
                                      <p:to>
                                        <p:strVal val="visible"/>
                                      </p:to>
                                    </p:set>
                                    <p:animEffect transition="in" filter="barn(inVertical)">
                                      <p:cBhvr>
                                        <p:cTn id="73" dur="500"/>
                                        <p:tgtEl>
                                          <p:spTgt spid="118"/>
                                        </p:tgtEl>
                                      </p:cBhvr>
                                    </p:animEffect>
                                  </p:childTnLst>
                                </p:cTn>
                              </p:par>
                            </p:childTnLst>
                          </p:cTn>
                        </p:par>
                        <p:par>
                          <p:cTn id="74" fill="hold">
                            <p:stCondLst>
                              <p:cond delay="10000"/>
                            </p:stCondLst>
                            <p:childTnLst>
                              <p:par>
                                <p:cTn id="75" presetID="47" presetClass="entr" presetSubtype="0" fill="hold" nodeType="after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fade">
                                      <p:cBhvr>
                                        <p:cTn id="77" dur="1000"/>
                                        <p:tgtEl>
                                          <p:spTgt spid="76"/>
                                        </p:tgtEl>
                                      </p:cBhvr>
                                    </p:animEffect>
                                    <p:anim calcmode="lin" valueType="num">
                                      <p:cBhvr>
                                        <p:cTn id="78" dur="1000" fill="hold"/>
                                        <p:tgtEl>
                                          <p:spTgt spid="76"/>
                                        </p:tgtEl>
                                        <p:attrNameLst>
                                          <p:attrName>ppt_x</p:attrName>
                                        </p:attrNameLst>
                                      </p:cBhvr>
                                      <p:tavLst>
                                        <p:tav tm="0">
                                          <p:val>
                                            <p:strVal val="#ppt_x"/>
                                          </p:val>
                                        </p:tav>
                                        <p:tav tm="100000">
                                          <p:val>
                                            <p:strVal val="#ppt_x"/>
                                          </p:val>
                                        </p:tav>
                                      </p:tavLst>
                                    </p:anim>
                                    <p:anim calcmode="lin" valueType="num">
                                      <p:cBhvr>
                                        <p:cTn id="79" dur="1000" fill="hold"/>
                                        <p:tgtEl>
                                          <p:spTgt spid="76"/>
                                        </p:tgtEl>
                                        <p:attrNameLst>
                                          <p:attrName>ppt_y</p:attrName>
                                        </p:attrNameLst>
                                      </p:cBhvr>
                                      <p:tavLst>
                                        <p:tav tm="0">
                                          <p:val>
                                            <p:strVal val="#ppt_y-.1"/>
                                          </p:val>
                                        </p:tav>
                                        <p:tav tm="100000">
                                          <p:val>
                                            <p:strVal val="#ppt_y"/>
                                          </p:val>
                                        </p:tav>
                                      </p:tavLst>
                                    </p:anim>
                                  </p:childTnLst>
                                </p:cTn>
                              </p:par>
                            </p:childTnLst>
                          </p:cTn>
                        </p:par>
                        <p:par>
                          <p:cTn id="80" fill="hold">
                            <p:stCondLst>
                              <p:cond delay="11000"/>
                            </p:stCondLst>
                            <p:childTnLst>
                              <p:par>
                                <p:cTn id="81" presetID="42" presetClass="entr" presetSubtype="0" fill="hold" nodeType="after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fade">
                                      <p:cBhvr>
                                        <p:cTn id="83" dur="1000"/>
                                        <p:tgtEl>
                                          <p:spTgt spid="67"/>
                                        </p:tgtEl>
                                      </p:cBhvr>
                                    </p:animEffect>
                                    <p:anim calcmode="lin" valueType="num">
                                      <p:cBhvr>
                                        <p:cTn id="84" dur="1000" fill="hold"/>
                                        <p:tgtEl>
                                          <p:spTgt spid="67"/>
                                        </p:tgtEl>
                                        <p:attrNameLst>
                                          <p:attrName>ppt_x</p:attrName>
                                        </p:attrNameLst>
                                      </p:cBhvr>
                                      <p:tavLst>
                                        <p:tav tm="0">
                                          <p:val>
                                            <p:strVal val="#ppt_x"/>
                                          </p:val>
                                        </p:tav>
                                        <p:tav tm="100000">
                                          <p:val>
                                            <p:strVal val="#ppt_x"/>
                                          </p:val>
                                        </p:tav>
                                      </p:tavLst>
                                    </p:anim>
                                    <p:anim calcmode="lin" valueType="num">
                                      <p:cBhvr>
                                        <p:cTn id="85" dur="1000" fill="hold"/>
                                        <p:tgtEl>
                                          <p:spTgt spid="67"/>
                                        </p:tgtEl>
                                        <p:attrNameLst>
                                          <p:attrName>ppt_y</p:attrName>
                                        </p:attrNameLst>
                                      </p:cBhvr>
                                      <p:tavLst>
                                        <p:tav tm="0">
                                          <p:val>
                                            <p:strVal val="#ppt_y+.1"/>
                                          </p:val>
                                        </p:tav>
                                        <p:tav tm="100000">
                                          <p:val>
                                            <p:strVal val="#ppt_y"/>
                                          </p:val>
                                        </p:tav>
                                      </p:tavLst>
                                    </p:anim>
                                  </p:childTnLst>
                                </p:cTn>
                              </p:par>
                            </p:childTnLst>
                          </p:cTn>
                        </p:par>
                        <p:par>
                          <p:cTn id="86" fill="hold">
                            <p:stCondLst>
                              <p:cond delay="12000"/>
                            </p:stCondLst>
                            <p:childTnLst>
                              <p:par>
                                <p:cTn id="87" presetID="47" presetClass="entr" presetSubtype="0" fill="hold" grpId="0" nodeType="after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fade">
                                      <p:cBhvr>
                                        <p:cTn id="89" dur="1000"/>
                                        <p:tgtEl>
                                          <p:spTgt spid="77"/>
                                        </p:tgtEl>
                                      </p:cBhvr>
                                    </p:animEffect>
                                    <p:anim calcmode="lin" valueType="num">
                                      <p:cBhvr>
                                        <p:cTn id="90" dur="1000" fill="hold"/>
                                        <p:tgtEl>
                                          <p:spTgt spid="77"/>
                                        </p:tgtEl>
                                        <p:attrNameLst>
                                          <p:attrName>ppt_x</p:attrName>
                                        </p:attrNameLst>
                                      </p:cBhvr>
                                      <p:tavLst>
                                        <p:tav tm="0">
                                          <p:val>
                                            <p:strVal val="#ppt_x"/>
                                          </p:val>
                                        </p:tav>
                                        <p:tav tm="100000">
                                          <p:val>
                                            <p:strVal val="#ppt_x"/>
                                          </p:val>
                                        </p:tav>
                                      </p:tavLst>
                                    </p:anim>
                                    <p:anim calcmode="lin" valueType="num">
                                      <p:cBhvr>
                                        <p:cTn id="91" dur="1000" fill="hold"/>
                                        <p:tgtEl>
                                          <p:spTgt spid="77"/>
                                        </p:tgtEl>
                                        <p:attrNameLst>
                                          <p:attrName>ppt_y</p:attrName>
                                        </p:attrNameLst>
                                      </p:cBhvr>
                                      <p:tavLst>
                                        <p:tav tm="0">
                                          <p:val>
                                            <p:strVal val="#ppt_y-.1"/>
                                          </p:val>
                                        </p:tav>
                                        <p:tav tm="100000">
                                          <p:val>
                                            <p:strVal val="#ppt_y"/>
                                          </p:val>
                                        </p:tav>
                                      </p:tavLst>
                                    </p:anim>
                                  </p:childTnLst>
                                </p:cTn>
                              </p:par>
                            </p:childTnLst>
                          </p:cTn>
                        </p:par>
                        <p:par>
                          <p:cTn id="92" fill="hold">
                            <p:stCondLst>
                              <p:cond delay="13000"/>
                            </p:stCondLst>
                            <p:childTnLst>
                              <p:par>
                                <p:cTn id="93" presetID="22" presetClass="entr" presetSubtype="4" fill="hold" grpId="0" nodeType="after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wipe(down)">
                                      <p:cBhvr>
                                        <p:cTn id="95" dur="750"/>
                                        <p:tgtEl>
                                          <p:spTgt spid="70"/>
                                        </p:tgtEl>
                                      </p:cBhvr>
                                    </p:animEffect>
                                  </p:childTnLst>
                                </p:cTn>
                              </p:par>
                            </p:childTnLst>
                          </p:cTn>
                        </p:par>
                        <p:par>
                          <p:cTn id="96" fill="hold">
                            <p:stCondLst>
                              <p:cond delay="13750"/>
                            </p:stCondLst>
                            <p:childTnLst>
                              <p:par>
                                <p:cTn id="97" presetID="10" presetClass="entr" presetSubtype="0" fill="hold" nodeType="afterEffect">
                                  <p:stCondLst>
                                    <p:cond delay="0"/>
                                  </p:stCondLst>
                                  <p:childTnLst>
                                    <p:set>
                                      <p:cBhvr>
                                        <p:cTn id="98" dur="1" fill="hold">
                                          <p:stCondLst>
                                            <p:cond delay="0"/>
                                          </p:stCondLst>
                                        </p:cTn>
                                        <p:tgtEl>
                                          <p:spTgt spid="71"/>
                                        </p:tgtEl>
                                        <p:attrNameLst>
                                          <p:attrName>style.visibility</p:attrName>
                                        </p:attrNameLst>
                                      </p:cBhvr>
                                      <p:to>
                                        <p:strVal val="visible"/>
                                      </p:to>
                                    </p:set>
                                    <p:animEffect transition="in" filter="fade">
                                      <p:cBhvr>
                                        <p:cTn id="99" dur="500"/>
                                        <p:tgtEl>
                                          <p:spTgt spid="71"/>
                                        </p:tgtEl>
                                      </p:cBhvr>
                                    </p:animEffect>
                                  </p:childTnLst>
                                </p:cTn>
                              </p:par>
                            </p:childTnLst>
                          </p:cTn>
                        </p:par>
                        <p:par>
                          <p:cTn id="100" fill="hold">
                            <p:stCondLst>
                              <p:cond delay="14250"/>
                            </p:stCondLst>
                            <p:childTnLst>
                              <p:par>
                                <p:cTn id="101" presetID="16" presetClass="entr" presetSubtype="21" fill="hold" grpId="0" nodeType="afterEffect">
                                  <p:stCondLst>
                                    <p:cond delay="0"/>
                                  </p:stCondLst>
                                  <p:childTnLst>
                                    <p:set>
                                      <p:cBhvr>
                                        <p:cTn id="102" dur="1" fill="hold">
                                          <p:stCondLst>
                                            <p:cond delay="0"/>
                                          </p:stCondLst>
                                        </p:cTn>
                                        <p:tgtEl>
                                          <p:spTgt spid="74"/>
                                        </p:tgtEl>
                                        <p:attrNameLst>
                                          <p:attrName>style.visibility</p:attrName>
                                        </p:attrNameLst>
                                      </p:cBhvr>
                                      <p:to>
                                        <p:strVal val="visible"/>
                                      </p:to>
                                    </p:set>
                                    <p:animEffect transition="in" filter="barn(inVertical)">
                                      <p:cBhvr>
                                        <p:cTn id="103" dur="500"/>
                                        <p:tgtEl>
                                          <p:spTgt spid="74"/>
                                        </p:tgtEl>
                                      </p:cBhvr>
                                    </p:animEffect>
                                  </p:childTnLst>
                                </p:cTn>
                              </p:par>
                            </p:childTnLst>
                          </p:cTn>
                        </p:par>
                        <p:par>
                          <p:cTn id="104" fill="hold">
                            <p:stCondLst>
                              <p:cond delay="14750"/>
                            </p:stCondLst>
                            <p:childTnLst>
                              <p:par>
                                <p:cTn id="105" presetID="22" presetClass="entr" presetSubtype="4" fill="hold" grpId="0" nodeType="after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wipe(down)">
                                      <p:cBhvr>
                                        <p:cTn id="107" dur="500"/>
                                        <p:tgtEl>
                                          <p:spTgt spid="6"/>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9"/>
                                        </p:tgtEl>
                                        <p:attrNameLst>
                                          <p:attrName>style.visibility</p:attrName>
                                        </p:attrNameLst>
                                      </p:cBhvr>
                                      <p:to>
                                        <p:strVal val="visible"/>
                                      </p:to>
                                    </p:set>
                                    <p:animEffect transition="in" filter="wipe(up)">
                                      <p:cBhvr>
                                        <p:cTn id="110" dur="500"/>
                                        <p:tgtEl>
                                          <p:spTgt spid="9"/>
                                        </p:tgtEl>
                                      </p:cBhvr>
                                    </p:animEffect>
                                  </p:childTnLst>
                                </p:cTn>
                              </p:par>
                            </p:childTnLst>
                          </p:cTn>
                        </p:par>
                        <p:par>
                          <p:cTn id="111" fill="hold">
                            <p:stCondLst>
                              <p:cond delay="15250"/>
                            </p:stCondLst>
                            <p:childTnLst>
                              <p:par>
                                <p:cTn id="112" presetID="22" presetClass="entr" presetSubtype="1" fill="hold" grpId="0" nodeType="afterEffect">
                                  <p:stCondLst>
                                    <p:cond delay="0"/>
                                  </p:stCondLst>
                                  <p:childTnLst>
                                    <p:set>
                                      <p:cBhvr>
                                        <p:cTn id="113" dur="1" fill="hold">
                                          <p:stCondLst>
                                            <p:cond delay="0"/>
                                          </p:stCondLst>
                                        </p:cTn>
                                        <p:tgtEl>
                                          <p:spTgt spid="124"/>
                                        </p:tgtEl>
                                        <p:attrNameLst>
                                          <p:attrName>style.visibility</p:attrName>
                                        </p:attrNameLst>
                                      </p:cBhvr>
                                      <p:to>
                                        <p:strVal val="visible"/>
                                      </p:to>
                                    </p:set>
                                    <p:animEffect transition="in" filter="wipe(up)">
                                      <p:cBhvr>
                                        <p:cTn id="114" dur="500"/>
                                        <p:tgtEl>
                                          <p:spTgt spid="124"/>
                                        </p:tgtEl>
                                      </p:cBhvr>
                                    </p:animEffect>
                                  </p:childTnLst>
                                </p:cTn>
                              </p:par>
                            </p:childTnLst>
                          </p:cTn>
                        </p:par>
                        <p:par>
                          <p:cTn id="115" fill="hold">
                            <p:stCondLst>
                              <p:cond delay="15750"/>
                            </p:stCondLst>
                            <p:childTnLst>
                              <p:par>
                                <p:cTn id="116" presetID="10" presetClass="entr" presetSubtype="0" fill="hold" nodeType="afterEffect">
                                  <p:stCondLst>
                                    <p:cond delay="0"/>
                                  </p:stCondLst>
                                  <p:childTnLst>
                                    <p:set>
                                      <p:cBhvr>
                                        <p:cTn id="117" dur="1" fill="hold">
                                          <p:stCondLst>
                                            <p:cond delay="0"/>
                                          </p:stCondLst>
                                        </p:cTn>
                                        <p:tgtEl>
                                          <p:spTgt spid="136"/>
                                        </p:tgtEl>
                                        <p:attrNameLst>
                                          <p:attrName>style.visibility</p:attrName>
                                        </p:attrNameLst>
                                      </p:cBhvr>
                                      <p:to>
                                        <p:strVal val="visible"/>
                                      </p:to>
                                    </p:set>
                                    <p:animEffect transition="in" filter="fade">
                                      <p:cBhvr>
                                        <p:cTn id="118" dur="500"/>
                                        <p:tgtEl>
                                          <p:spTgt spid="136"/>
                                        </p:tgtEl>
                                      </p:cBhvr>
                                    </p:animEffect>
                                  </p:childTnLst>
                                </p:cTn>
                              </p:par>
                            </p:childTnLst>
                          </p:cTn>
                        </p:par>
                        <p:par>
                          <p:cTn id="119" fill="hold">
                            <p:stCondLst>
                              <p:cond delay="16250"/>
                            </p:stCondLst>
                            <p:childTnLst>
                              <p:par>
                                <p:cTn id="120" presetID="22" presetClass="entr" presetSubtype="8" fill="hold" grpId="0" nodeType="afterEffect">
                                  <p:stCondLst>
                                    <p:cond delay="0"/>
                                  </p:stCondLst>
                                  <p:childTnLst>
                                    <p:set>
                                      <p:cBhvr>
                                        <p:cTn id="121" dur="1" fill="hold">
                                          <p:stCondLst>
                                            <p:cond delay="0"/>
                                          </p:stCondLst>
                                        </p:cTn>
                                        <p:tgtEl>
                                          <p:spTgt spid="142"/>
                                        </p:tgtEl>
                                        <p:attrNameLst>
                                          <p:attrName>style.visibility</p:attrName>
                                        </p:attrNameLst>
                                      </p:cBhvr>
                                      <p:to>
                                        <p:strVal val="visible"/>
                                      </p:to>
                                    </p:set>
                                    <p:animEffect transition="in" filter="wipe(left)">
                                      <p:cBhvr>
                                        <p:cTn id="122" dur="500"/>
                                        <p:tgtEl>
                                          <p:spTgt spid="142"/>
                                        </p:tgtEl>
                                      </p:cBhvr>
                                    </p:animEffect>
                                  </p:childTnLst>
                                </p:cTn>
                              </p:par>
                            </p:childTnLst>
                          </p:cTn>
                        </p:par>
                        <p:par>
                          <p:cTn id="123" fill="hold">
                            <p:stCondLst>
                              <p:cond delay="16750"/>
                            </p:stCondLst>
                            <p:childTnLst>
                              <p:par>
                                <p:cTn id="124" presetID="10" presetClass="entr" presetSubtype="0" fill="hold" nodeType="afterEffect">
                                  <p:stCondLst>
                                    <p:cond delay="0"/>
                                  </p:stCondLst>
                                  <p:childTnLst>
                                    <p:set>
                                      <p:cBhvr>
                                        <p:cTn id="125" dur="1" fill="hold">
                                          <p:stCondLst>
                                            <p:cond delay="0"/>
                                          </p:stCondLst>
                                        </p:cTn>
                                        <p:tgtEl>
                                          <p:spTgt spid="133"/>
                                        </p:tgtEl>
                                        <p:attrNameLst>
                                          <p:attrName>style.visibility</p:attrName>
                                        </p:attrNameLst>
                                      </p:cBhvr>
                                      <p:to>
                                        <p:strVal val="visible"/>
                                      </p:to>
                                    </p:set>
                                    <p:animEffect transition="in" filter="fade">
                                      <p:cBhvr>
                                        <p:cTn id="126" dur="500"/>
                                        <p:tgtEl>
                                          <p:spTgt spid="133"/>
                                        </p:tgtEl>
                                      </p:cBhvr>
                                    </p:animEffect>
                                  </p:childTnLst>
                                </p:cTn>
                              </p:par>
                            </p:childTnLst>
                          </p:cTn>
                        </p:par>
                        <p:par>
                          <p:cTn id="127" fill="hold">
                            <p:stCondLst>
                              <p:cond delay="17250"/>
                            </p:stCondLst>
                            <p:childTnLst>
                              <p:par>
                                <p:cTn id="128" presetID="22" presetClass="entr" presetSubtype="8" fill="hold" grpId="0" nodeType="afterEffect">
                                  <p:stCondLst>
                                    <p:cond delay="0"/>
                                  </p:stCondLst>
                                  <p:childTnLst>
                                    <p:set>
                                      <p:cBhvr>
                                        <p:cTn id="129" dur="1" fill="hold">
                                          <p:stCondLst>
                                            <p:cond delay="0"/>
                                          </p:stCondLst>
                                        </p:cTn>
                                        <p:tgtEl>
                                          <p:spTgt spid="141"/>
                                        </p:tgtEl>
                                        <p:attrNameLst>
                                          <p:attrName>style.visibility</p:attrName>
                                        </p:attrNameLst>
                                      </p:cBhvr>
                                      <p:to>
                                        <p:strVal val="visible"/>
                                      </p:to>
                                    </p:set>
                                    <p:animEffect transition="in" filter="wipe(left)">
                                      <p:cBhvr>
                                        <p:cTn id="130" dur="500"/>
                                        <p:tgtEl>
                                          <p:spTgt spid="141"/>
                                        </p:tgtEl>
                                      </p:cBhvr>
                                    </p:animEffect>
                                  </p:childTnLst>
                                </p:cTn>
                              </p:par>
                            </p:childTnLst>
                          </p:cTn>
                        </p:par>
                        <p:par>
                          <p:cTn id="131" fill="hold">
                            <p:stCondLst>
                              <p:cond delay="17750"/>
                            </p:stCondLst>
                            <p:childTnLst>
                              <p:par>
                                <p:cTn id="132" presetID="10" presetClass="entr" presetSubtype="0" fill="hold" nodeType="afterEffect">
                                  <p:stCondLst>
                                    <p:cond delay="0"/>
                                  </p:stCondLst>
                                  <p:childTnLst>
                                    <p:set>
                                      <p:cBhvr>
                                        <p:cTn id="133" dur="1" fill="hold">
                                          <p:stCondLst>
                                            <p:cond delay="0"/>
                                          </p:stCondLst>
                                        </p:cTn>
                                        <p:tgtEl>
                                          <p:spTgt spid="130"/>
                                        </p:tgtEl>
                                        <p:attrNameLst>
                                          <p:attrName>style.visibility</p:attrName>
                                        </p:attrNameLst>
                                      </p:cBhvr>
                                      <p:to>
                                        <p:strVal val="visible"/>
                                      </p:to>
                                    </p:set>
                                    <p:animEffect transition="in" filter="fade">
                                      <p:cBhvr>
                                        <p:cTn id="134" dur="500"/>
                                        <p:tgtEl>
                                          <p:spTgt spid="130"/>
                                        </p:tgtEl>
                                      </p:cBhvr>
                                    </p:animEffect>
                                  </p:childTnLst>
                                </p:cTn>
                              </p:par>
                            </p:childTnLst>
                          </p:cTn>
                        </p:par>
                        <p:par>
                          <p:cTn id="135" fill="hold">
                            <p:stCondLst>
                              <p:cond delay="18250"/>
                            </p:stCondLst>
                            <p:childTnLst>
                              <p:par>
                                <p:cTn id="136" presetID="22" presetClass="entr" presetSubtype="8" fill="hold" grpId="0" nodeType="afterEffect">
                                  <p:stCondLst>
                                    <p:cond delay="0"/>
                                  </p:stCondLst>
                                  <p:childTnLst>
                                    <p:set>
                                      <p:cBhvr>
                                        <p:cTn id="137" dur="1" fill="hold">
                                          <p:stCondLst>
                                            <p:cond delay="0"/>
                                          </p:stCondLst>
                                        </p:cTn>
                                        <p:tgtEl>
                                          <p:spTgt spid="143"/>
                                        </p:tgtEl>
                                        <p:attrNameLst>
                                          <p:attrName>style.visibility</p:attrName>
                                        </p:attrNameLst>
                                      </p:cBhvr>
                                      <p:to>
                                        <p:strVal val="visible"/>
                                      </p:to>
                                    </p:set>
                                    <p:animEffect transition="in" filter="wipe(left)">
                                      <p:cBhvr>
                                        <p:cTn id="138" dur="500"/>
                                        <p:tgtEl>
                                          <p:spTgt spid="143"/>
                                        </p:tgtEl>
                                      </p:cBhvr>
                                    </p:animEffect>
                                  </p:childTnLst>
                                </p:cTn>
                              </p:par>
                            </p:childTnLst>
                          </p:cTn>
                        </p:par>
                        <p:par>
                          <p:cTn id="139" fill="hold">
                            <p:stCondLst>
                              <p:cond delay="18750"/>
                            </p:stCondLst>
                            <p:childTnLst>
                              <p:par>
                                <p:cTn id="140" presetID="10" presetClass="entr" presetSubtype="0" fill="hold" nodeType="afterEffect">
                                  <p:stCondLst>
                                    <p:cond delay="0"/>
                                  </p:stCondLst>
                                  <p:childTnLst>
                                    <p:set>
                                      <p:cBhvr>
                                        <p:cTn id="141" dur="1" fill="hold">
                                          <p:stCondLst>
                                            <p:cond delay="0"/>
                                          </p:stCondLst>
                                        </p:cTn>
                                        <p:tgtEl>
                                          <p:spTgt spid="125"/>
                                        </p:tgtEl>
                                        <p:attrNameLst>
                                          <p:attrName>style.visibility</p:attrName>
                                        </p:attrNameLst>
                                      </p:cBhvr>
                                      <p:to>
                                        <p:strVal val="visible"/>
                                      </p:to>
                                    </p:set>
                                    <p:animEffect transition="in" filter="fade">
                                      <p:cBhvr>
                                        <p:cTn id="142" dur="500"/>
                                        <p:tgtEl>
                                          <p:spTgt spid="125"/>
                                        </p:tgtEl>
                                      </p:cBhvr>
                                    </p:animEffect>
                                  </p:childTnLst>
                                </p:cTn>
                              </p:par>
                            </p:childTnLst>
                          </p:cTn>
                        </p:par>
                        <p:par>
                          <p:cTn id="143" fill="hold">
                            <p:stCondLst>
                              <p:cond delay="19250"/>
                            </p:stCondLst>
                            <p:childTnLst>
                              <p:par>
                                <p:cTn id="144" presetID="22" presetClass="entr" presetSubtype="2" fill="hold" grpId="0" nodeType="afterEffect">
                                  <p:stCondLst>
                                    <p:cond delay="0"/>
                                  </p:stCondLst>
                                  <p:childTnLst>
                                    <p:set>
                                      <p:cBhvr>
                                        <p:cTn id="145" dur="1" fill="hold">
                                          <p:stCondLst>
                                            <p:cond delay="0"/>
                                          </p:stCondLst>
                                        </p:cTn>
                                        <p:tgtEl>
                                          <p:spTgt spid="145"/>
                                        </p:tgtEl>
                                        <p:attrNameLst>
                                          <p:attrName>style.visibility</p:attrName>
                                        </p:attrNameLst>
                                      </p:cBhvr>
                                      <p:to>
                                        <p:strVal val="visible"/>
                                      </p:to>
                                    </p:set>
                                    <p:animEffect transition="in" filter="wipe(right)">
                                      <p:cBhvr>
                                        <p:cTn id="146" dur="500"/>
                                        <p:tgtEl>
                                          <p:spTgt spid="145"/>
                                        </p:tgtEl>
                                      </p:cBhvr>
                                    </p:animEffect>
                                  </p:childTnLst>
                                </p:cTn>
                              </p:par>
                            </p:childTnLst>
                          </p:cTn>
                        </p:par>
                        <p:par>
                          <p:cTn id="147" fill="hold">
                            <p:stCondLst>
                              <p:cond delay="19750"/>
                            </p:stCondLst>
                            <p:childTnLst>
                              <p:par>
                                <p:cTn id="148" presetID="10" presetClass="entr" presetSubtype="0" fill="hold" nodeType="afterEffect">
                                  <p:stCondLst>
                                    <p:cond delay="0"/>
                                  </p:stCondLst>
                                  <p:childTnLst>
                                    <p:set>
                                      <p:cBhvr>
                                        <p:cTn id="149" dur="1" fill="hold">
                                          <p:stCondLst>
                                            <p:cond delay="0"/>
                                          </p:stCondLst>
                                        </p:cTn>
                                        <p:tgtEl>
                                          <p:spTgt spid="146"/>
                                        </p:tgtEl>
                                        <p:attrNameLst>
                                          <p:attrName>style.visibility</p:attrName>
                                        </p:attrNameLst>
                                      </p:cBhvr>
                                      <p:to>
                                        <p:strVal val="visible"/>
                                      </p:to>
                                    </p:set>
                                    <p:animEffect transition="in" filter="fade">
                                      <p:cBhvr>
                                        <p:cTn id="150" dur="500"/>
                                        <p:tgtEl>
                                          <p:spTgt spid="146"/>
                                        </p:tgtEl>
                                      </p:cBhvr>
                                    </p:animEffect>
                                  </p:childTnLst>
                                </p:cTn>
                              </p:par>
                            </p:childTnLst>
                          </p:cTn>
                        </p:par>
                        <p:par>
                          <p:cTn id="151" fill="hold">
                            <p:stCondLst>
                              <p:cond delay="20250"/>
                            </p:stCondLst>
                            <p:childTnLst>
                              <p:par>
                                <p:cTn id="152" presetID="16" presetClass="entr" presetSubtype="37" fill="hold" grpId="0" nodeType="after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barn(outVertical)">
                                      <p:cBhvr>
                                        <p:cTn id="154"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animBg="1"/>
      <p:bldP spid="12" grpId="0"/>
      <p:bldP spid="15" grpId="0" animBg="1"/>
      <p:bldP spid="56" grpId="0" animBg="1"/>
      <p:bldP spid="57" grpId="0" animBg="1"/>
      <p:bldP spid="58" grpId="0" animBg="1"/>
      <p:bldP spid="59" grpId="0" animBg="1"/>
      <p:bldP spid="63" grpId="0" animBg="1"/>
      <p:bldP spid="70" grpId="0" animBg="1"/>
      <p:bldP spid="74" grpId="0"/>
      <p:bldP spid="77" grpId="0" animBg="1"/>
      <p:bldP spid="118" grpId="0"/>
      <p:bldP spid="119" grpId="0"/>
      <p:bldP spid="120" grpId="0"/>
      <p:bldP spid="121" grpId="0"/>
      <p:bldP spid="124" grpId="0"/>
      <p:bldP spid="141" grpId="0" animBg="1"/>
      <p:bldP spid="142" grpId="0" animBg="1"/>
      <p:bldP spid="143" grpId="0" animBg="1"/>
      <p:bldP spid="144" grpId="0"/>
      <p:bldP spid="1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22</a:t>
            </a:fld>
            <a:endParaRPr lang="id-ID" sz="1200" dirty="0">
              <a:solidFill>
                <a:schemeClr val="bg1"/>
              </a:solidFill>
            </a:endParaRPr>
          </a:p>
        </p:txBody>
      </p:sp>
      <p:sp>
        <p:nvSpPr>
          <p:cNvPr id="8" name="Isosceles Triangle 26"/>
          <p:cNvSpPr/>
          <p:nvPr/>
        </p:nvSpPr>
        <p:spPr>
          <a:xfrm>
            <a:off x="857446" y="3000671"/>
            <a:ext cx="3093248" cy="1871999"/>
          </a:xfrm>
          <a:custGeom>
            <a:avLst/>
            <a:gdLst>
              <a:gd name="connsiteX0" fmla="*/ 0 w 1523036"/>
              <a:gd name="connsiteY0" fmla="*/ 1312962 h 1312962"/>
              <a:gd name="connsiteX1" fmla="*/ 761518 w 1523036"/>
              <a:gd name="connsiteY1" fmla="*/ 0 h 1312962"/>
              <a:gd name="connsiteX2" fmla="*/ 1523036 w 1523036"/>
              <a:gd name="connsiteY2" fmla="*/ 1312962 h 1312962"/>
              <a:gd name="connsiteX3" fmla="*/ 0 w 1523036"/>
              <a:gd name="connsiteY3" fmla="*/ 1312962 h 1312962"/>
              <a:gd name="connsiteX0" fmla="*/ 0 w 1523036"/>
              <a:gd name="connsiteY0" fmla="*/ 1122131 h 1122131"/>
              <a:gd name="connsiteX1" fmla="*/ 761518 w 1523036"/>
              <a:gd name="connsiteY1" fmla="*/ 0 h 1122131"/>
              <a:gd name="connsiteX2" fmla="*/ 1523036 w 1523036"/>
              <a:gd name="connsiteY2" fmla="*/ 1122131 h 1122131"/>
              <a:gd name="connsiteX3" fmla="*/ 0 w 1523036"/>
              <a:gd name="connsiteY3" fmla="*/ 1122131 h 1122131"/>
              <a:gd name="connsiteX0" fmla="*/ 0 w 1523036"/>
              <a:gd name="connsiteY0" fmla="*/ 1122198 h 1122198"/>
              <a:gd name="connsiteX1" fmla="*/ 761518 w 1523036"/>
              <a:gd name="connsiteY1" fmla="*/ 67 h 1122198"/>
              <a:gd name="connsiteX2" fmla="*/ 1523036 w 1523036"/>
              <a:gd name="connsiteY2" fmla="*/ 1122198 h 1122198"/>
              <a:gd name="connsiteX3" fmla="*/ 0 w 1523036"/>
              <a:gd name="connsiteY3" fmla="*/ 1122198 h 1122198"/>
              <a:gd name="connsiteX0" fmla="*/ 0 w 1523036"/>
              <a:gd name="connsiteY0" fmla="*/ 1678761 h 1678761"/>
              <a:gd name="connsiteX1" fmla="*/ 769469 w 1523036"/>
              <a:gd name="connsiteY1" fmla="*/ 39 h 1678761"/>
              <a:gd name="connsiteX2" fmla="*/ 1523036 w 1523036"/>
              <a:gd name="connsiteY2" fmla="*/ 1678761 h 1678761"/>
              <a:gd name="connsiteX3" fmla="*/ 0 w 1523036"/>
              <a:gd name="connsiteY3" fmla="*/ 1678761 h 1678761"/>
              <a:gd name="connsiteX0" fmla="*/ 0 w 1523036"/>
              <a:gd name="connsiteY0" fmla="*/ 1678756 h 1678756"/>
              <a:gd name="connsiteX1" fmla="*/ 769469 w 1523036"/>
              <a:gd name="connsiteY1" fmla="*/ 34 h 1678756"/>
              <a:gd name="connsiteX2" fmla="*/ 1523036 w 1523036"/>
              <a:gd name="connsiteY2" fmla="*/ 1678756 h 1678756"/>
              <a:gd name="connsiteX3" fmla="*/ 0 w 1523036"/>
              <a:gd name="connsiteY3" fmla="*/ 1678756 h 1678756"/>
            </a:gdLst>
            <a:ahLst/>
            <a:cxnLst>
              <a:cxn ang="0">
                <a:pos x="connsiteX0" y="connsiteY0"/>
              </a:cxn>
              <a:cxn ang="0">
                <a:pos x="connsiteX1" y="connsiteY1"/>
              </a:cxn>
              <a:cxn ang="0">
                <a:pos x="connsiteX2" y="connsiteY2"/>
              </a:cxn>
              <a:cxn ang="0">
                <a:pos x="connsiteX3" y="connsiteY3"/>
              </a:cxn>
            </a:cxnLst>
            <a:rect l="l" t="t"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chemeClr val="accent2">
              <a:alpha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 name="Isosceles Triangle 26"/>
          <p:cNvSpPr/>
          <p:nvPr/>
        </p:nvSpPr>
        <p:spPr>
          <a:xfrm>
            <a:off x="1741909" y="3440972"/>
            <a:ext cx="3093248" cy="1431699"/>
          </a:xfrm>
          <a:custGeom>
            <a:avLst/>
            <a:gdLst>
              <a:gd name="connsiteX0" fmla="*/ 0 w 1523036"/>
              <a:gd name="connsiteY0" fmla="*/ 1312962 h 1312962"/>
              <a:gd name="connsiteX1" fmla="*/ 761518 w 1523036"/>
              <a:gd name="connsiteY1" fmla="*/ 0 h 1312962"/>
              <a:gd name="connsiteX2" fmla="*/ 1523036 w 1523036"/>
              <a:gd name="connsiteY2" fmla="*/ 1312962 h 1312962"/>
              <a:gd name="connsiteX3" fmla="*/ 0 w 1523036"/>
              <a:gd name="connsiteY3" fmla="*/ 1312962 h 1312962"/>
              <a:gd name="connsiteX0" fmla="*/ 0 w 1523036"/>
              <a:gd name="connsiteY0" fmla="*/ 1122131 h 1122131"/>
              <a:gd name="connsiteX1" fmla="*/ 761518 w 1523036"/>
              <a:gd name="connsiteY1" fmla="*/ 0 h 1122131"/>
              <a:gd name="connsiteX2" fmla="*/ 1523036 w 1523036"/>
              <a:gd name="connsiteY2" fmla="*/ 1122131 h 1122131"/>
              <a:gd name="connsiteX3" fmla="*/ 0 w 1523036"/>
              <a:gd name="connsiteY3" fmla="*/ 1122131 h 1122131"/>
              <a:gd name="connsiteX0" fmla="*/ 0 w 1523036"/>
              <a:gd name="connsiteY0" fmla="*/ 1122198 h 1122198"/>
              <a:gd name="connsiteX1" fmla="*/ 761518 w 1523036"/>
              <a:gd name="connsiteY1" fmla="*/ 67 h 1122198"/>
              <a:gd name="connsiteX2" fmla="*/ 1523036 w 1523036"/>
              <a:gd name="connsiteY2" fmla="*/ 1122198 h 1122198"/>
              <a:gd name="connsiteX3" fmla="*/ 0 w 1523036"/>
              <a:gd name="connsiteY3" fmla="*/ 1122198 h 1122198"/>
              <a:gd name="connsiteX0" fmla="*/ 0 w 1523036"/>
              <a:gd name="connsiteY0" fmla="*/ 1678761 h 1678761"/>
              <a:gd name="connsiteX1" fmla="*/ 769469 w 1523036"/>
              <a:gd name="connsiteY1" fmla="*/ 39 h 1678761"/>
              <a:gd name="connsiteX2" fmla="*/ 1523036 w 1523036"/>
              <a:gd name="connsiteY2" fmla="*/ 1678761 h 1678761"/>
              <a:gd name="connsiteX3" fmla="*/ 0 w 1523036"/>
              <a:gd name="connsiteY3" fmla="*/ 1678761 h 1678761"/>
              <a:gd name="connsiteX0" fmla="*/ 0 w 1523036"/>
              <a:gd name="connsiteY0" fmla="*/ 1678756 h 1678756"/>
              <a:gd name="connsiteX1" fmla="*/ 769469 w 1523036"/>
              <a:gd name="connsiteY1" fmla="*/ 34 h 1678756"/>
              <a:gd name="connsiteX2" fmla="*/ 1523036 w 1523036"/>
              <a:gd name="connsiteY2" fmla="*/ 1678756 h 1678756"/>
              <a:gd name="connsiteX3" fmla="*/ 0 w 1523036"/>
              <a:gd name="connsiteY3" fmla="*/ 1678756 h 1678756"/>
            </a:gdLst>
            <a:ahLst/>
            <a:cxnLst>
              <a:cxn ang="0">
                <a:pos x="connsiteX0" y="connsiteY0"/>
              </a:cxn>
              <a:cxn ang="0">
                <a:pos x="connsiteX1" y="connsiteY1"/>
              </a:cxn>
              <a:cxn ang="0">
                <a:pos x="connsiteX2" y="connsiteY2"/>
              </a:cxn>
              <a:cxn ang="0">
                <a:pos x="connsiteX3" y="connsiteY3"/>
              </a:cxn>
            </a:cxnLst>
            <a:rect l="l" t="t"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chemeClr val="accent3">
              <a:alpha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Isosceles Triangle 26"/>
          <p:cNvSpPr/>
          <p:nvPr/>
        </p:nvSpPr>
        <p:spPr>
          <a:xfrm>
            <a:off x="2626373" y="4143276"/>
            <a:ext cx="3093248" cy="729394"/>
          </a:xfrm>
          <a:custGeom>
            <a:avLst/>
            <a:gdLst>
              <a:gd name="connsiteX0" fmla="*/ 0 w 1523036"/>
              <a:gd name="connsiteY0" fmla="*/ 1312962 h 1312962"/>
              <a:gd name="connsiteX1" fmla="*/ 761518 w 1523036"/>
              <a:gd name="connsiteY1" fmla="*/ 0 h 1312962"/>
              <a:gd name="connsiteX2" fmla="*/ 1523036 w 1523036"/>
              <a:gd name="connsiteY2" fmla="*/ 1312962 h 1312962"/>
              <a:gd name="connsiteX3" fmla="*/ 0 w 1523036"/>
              <a:gd name="connsiteY3" fmla="*/ 1312962 h 1312962"/>
              <a:gd name="connsiteX0" fmla="*/ 0 w 1523036"/>
              <a:gd name="connsiteY0" fmla="*/ 1122131 h 1122131"/>
              <a:gd name="connsiteX1" fmla="*/ 761518 w 1523036"/>
              <a:gd name="connsiteY1" fmla="*/ 0 h 1122131"/>
              <a:gd name="connsiteX2" fmla="*/ 1523036 w 1523036"/>
              <a:gd name="connsiteY2" fmla="*/ 1122131 h 1122131"/>
              <a:gd name="connsiteX3" fmla="*/ 0 w 1523036"/>
              <a:gd name="connsiteY3" fmla="*/ 1122131 h 1122131"/>
              <a:gd name="connsiteX0" fmla="*/ 0 w 1523036"/>
              <a:gd name="connsiteY0" fmla="*/ 1122198 h 1122198"/>
              <a:gd name="connsiteX1" fmla="*/ 761518 w 1523036"/>
              <a:gd name="connsiteY1" fmla="*/ 67 h 1122198"/>
              <a:gd name="connsiteX2" fmla="*/ 1523036 w 1523036"/>
              <a:gd name="connsiteY2" fmla="*/ 1122198 h 1122198"/>
              <a:gd name="connsiteX3" fmla="*/ 0 w 1523036"/>
              <a:gd name="connsiteY3" fmla="*/ 1122198 h 1122198"/>
              <a:gd name="connsiteX0" fmla="*/ 0 w 1523036"/>
              <a:gd name="connsiteY0" fmla="*/ 1678761 h 1678761"/>
              <a:gd name="connsiteX1" fmla="*/ 769469 w 1523036"/>
              <a:gd name="connsiteY1" fmla="*/ 39 h 1678761"/>
              <a:gd name="connsiteX2" fmla="*/ 1523036 w 1523036"/>
              <a:gd name="connsiteY2" fmla="*/ 1678761 h 1678761"/>
              <a:gd name="connsiteX3" fmla="*/ 0 w 1523036"/>
              <a:gd name="connsiteY3" fmla="*/ 1678761 h 1678761"/>
              <a:gd name="connsiteX0" fmla="*/ 0 w 1523036"/>
              <a:gd name="connsiteY0" fmla="*/ 1678756 h 1678756"/>
              <a:gd name="connsiteX1" fmla="*/ 769469 w 1523036"/>
              <a:gd name="connsiteY1" fmla="*/ 34 h 1678756"/>
              <a:gd name="connsiteX2" fmla="*/ 1523036 w 1523036"/>
              <a:gd name="connsiteY2" fmla="*/ 1678756 h 1678756"/>
              <a:gd name="connsiteX3" fmla="*/ 0 w 1523036"/>
              <a:gd name="connsiteY3" fmla="*/ 1678756 h 1678756"/>
            </a:gdLst>
            <a:ahLst/>
            <a:cxnLst>
              <a:cxn ang="0">
                <a:pos x="connsiteX0" y="connsiteY0"/>
              </a:cxn>
              <a:cxn ang="0">
                <a:pos x="connsiteX1" y="connsiteY1"/>
              </a:cxn>
              <a:cxn ang="0">
                <a:pos x="connsiteX2" y="connsiteY2"/>
              </a:cxn>
              <a:cxn ang="0">
                <a:pos x="connsiteX3" y="connsiteY3"/>
              </a:cxn>
            </a:cxnLst>
            <a:rect l="l" t="t"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chemeClr val="accent4">
              <a:alpha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Isosceles Triangle 26"/>
          <p:cNvSpPr/>
          <p:nvPr/>
        </p:nvSpPr>
        <p:spPr>
          <a:xfrm>
            <a:off x="3510836" y="3936670"/>
            <a:ext cx="3093248" cy="936001"/>
          </a:xfrm>
          <a:custGeom>
            <a:avLst/>
            <a:gdLst>
              <a:gd name="connsiteX0" fmla="*/ 0 w 1523036"/>
              <a:gd name="connsiteY0" fmla="*/ 1312962 h 1312962"/>
              <a:gd name="connsiteX1" fmla="*/ 761518 w 1523036"/>
              <a:gd name="connsiteY1" fmla="*/ 0 h 1312962"/>
              <a:gd name="connsiteX2" fmla="*/ 1523036 w 1523036"/>
              <a:gd name="connsiteY2" fmla="*/ 1312962 h 1312962"/>
              <a:gd name="connsiteX3" fmla="*/ 0 w 1523036"/>
              <a:gd name="connsiteY3" fmla="*/ 1312962 h 1312962"/>
              <a:gd name="connsiteX0" fmla="*/ 0 w 1523036"/>
              <a:gd name="connsiteY0" fmla="*/ 1122131 h 1122131"/>
              <a:gd name="connsiteX1" fmla="*/ 761518 w 1523036"/>
              <a:gd name="connsiteY1" fmla="*/ 0 h 1122131"/>
              <a:gd name="connsiteX2" fmla="*/ 1523036 w 1523036"/>
              <a:gd name="connsiteY2" fmla="*/ 1122131 h 1122131"/>
              <a:gd name="connsiteX3" fmla="*/ 0 w 1523036"/>
              <a:gd name="connsiteY3" fmla="*/ 1122131 h 1122131"/>
              <a:gd name="connsiteX0" fmla="*/ 0 w 1523036"/>
              <a:gd name="connsiteY0" fmla="*/ 1122198 h 1122198"/>
              <a:gd name="connsiteX1" fmla="*/ 761518 w 1523036"/>
              <a:gd name="connsiteY1" fmla="*/ 67 h 1122198"/>
              <a:gd name="connsiteX2" fmla="*/ 1523036 w 1523036"/>
              <a:gd name="connsiteY2" fmla="*/ 1122198 h 1122198"/>
              <a:gd name="connsiteX3" fmla="*/ 0 w 1523036"/>
              <a:gd name="connsiteY3" fmla="*/ 1122198 h 1122198"/>
              <a:gd name="connsiteX0" fmla="*/ 0 w 1523036"/>
              <a:gd name="connsiteY0" fmla="*/ 1678761 h 1678761"/>
              <a:gd name="connsiteX1" fmla="*/ 769469 w 1523036"/>
              <a:gd name="connsiteY1" fmla="*/ 39 h 1678761"/>
              <a:gd name="connsiteX2" fmla="*/ 1523036 w 1523036"/>
              <a:gd name="connsiteY2" fmla="*/ 1678761 h 1678761"/>
              <a:gd name="connsiteX3" fmla="*/ 0 w 1523036"/>
              <a:gd name="connsiteY3" fmla="*/ 1678761 h 1678761"/>
              <a:gd name="connsiteX0" fmla="*/ 0 w 1523036"/>
              <a:gd name="connsiteY0" fmla="*/ 1678756 h 1678756"/>
              <a:gd name="connsiteX1" fmla="*/ 769469 w 1523036"/>
              <a:gd name="connsiteY1" fmla="*/ 34 h 1678756"/>
              <a:gd name="connsiteX2" fmla="*/ 1523036 w 1523036"/>
              <a:gd name="connsiteY2" fmla="*/ 1678756 h 1678756"/>
              <a:gd name="connsiteX3" fmla="*/ 0 w 1523036"/>
              <a:gd name="connsiteY3" fmla="*/ 1678756 h 1678756"/>
            </a:gdLst>
            <a:ahLst/>
            <a:cxnLst>
              <a:cxn ang="0">
                <a:pos x="connsiteX0" y="connsiteY0"/>
              </a:cxn>
              <a:cxn ang="0">
                <a:pos x="connsiteX1" y="connsiteY1"/>
              </a:cxn>
              <a:cxn ang="0">
                <a:pos x="connsiteX2" y="connsiteY2"/>
              </a:cxn>
              <a:cxn ang="0">
                <a:pos x="connsiteX3" y="connsiteY3"/>
              </a:cxn>
            </a:cxnLst>
            <a:rect l="l" t="t"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chemeClr val="accent5">
              <a:alpha val="8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2" name="Isosceles Triangle 26"/>
          <p:cNvSpPr/>
          <p:nvPr/>
        </p:nvSpPr>
        <p:spPr>
          <a:xfrm>
            <a:off x="4395300" y="3792126"/>
            <a:ext cx="3093248" cy="1080545"/>
          </a:xfrm>
          <a:custGeom>
            <a:avLst/>
            <a:gdLst>
              <a:gd name="connsiteX0" fmla="*/ 0 w 1523036"/>
              <a:gd name="connsiteY0" fmla="*/ 1312962 h 1312962"/>
              <a:gd name="connsiteX1" fmla="*/ 761518 w 1523036"/>
              <a:gd name="connsiteY1" fmla="*/ 0 h 1312962"/>
              <a:gd name="connsiteX2" fmla="*/ 1523036 w 1523036"/>
              <a:gd name="connsiteY2" fmla="*/ 1312962 h 1312962"/>
              <a:gd name="connsiteX3" fmla="*/ 0 w 1523036"/>
              <a:gd name="connsiteY3" fmla="*/ 1312962 h 1312962"/>
              <a:gd name="connsiteX0" fmla="*/ 0 w 1523036"/>
              <a:gd name="connsiteY0" fmla="*/ 1122131 h 1122131"/>
              <a:gd name="connsiteX1" fmla="*/ 761518 w 1523036"/>
              <a:gd name="connsiteY1" fmla="*/ 0 h 1122131"/>
              <a:gd name="connsiteX2" fmla="*/ 1523036 w 1523036"/>
              <a:gd name="connsiteY2" fmla="*/ 1122131 h 1122131"/>
              <a:gd name="connsiteX3" fmla="*/ 0 w 1523036"/>
              <a:gd name="connsiteY3" fmla="*/ 1122131 h 1122131"/>
              <a:gd name="connsiteX0" fmla="*/ 0 w 1523036"/>
              <a:gd name="connsiteY0" fmla="*/ 1122198 h 1122198"/>
              <a:gd name="connsiteX1" fmla="*/ 761518 w 1523036"/>
              <a:gd name="connsiteY1" fmla="*/ 67 h 1122198"/>
              <a:gd name="connsiteX2" fmla="*/ 1523036 w 1523036"/>
              <a:gd name="connsiteY2" fmla="*/ 1122198 h 1122198"/>
              <a:gd name="connsiteX3" fmla="*/ 0 w 1523036"/>
              <a:gd name="connsiteY3" fmla="*/ 1122198 h 1122198"/>
              <a:gd name="connsiteX0" fmla="*/ 0 w 1523036"/>
              <a:gd name="connsiteY0" fmla="*/ 1678761 h 1678761"/>
              <a:gd name="connsiteX1" fmla="*/ 769469 w 1523036"/>
              <a:gd name="connsiteY1" fmla="*/ 39 h 1678761"/>
              <a:gd name="connsiteX2" fmla="*/ 1523036 w 1523036"/>
              <a:gd name="connsiteY2" fmla="*/ 1678761 h 1678761"/>
              <a:gd name="connsiteX3" fmla="*/ 0 w 1523036"/>
              <a:gd name="connsiteY3" fmla="*/ 1678761 h 1678761"/>
              <a:gd name="connsiteX0" fmla="*/ 0 w 1523036"/>
              <a:gd name="connsiteY0" fmla="*/ 1678756 h 1678756"/>
              <a:gd name="connsiteX1" fmla="*/ 769469 w 1523036"/>
              <a:gd name="connsiteY1" fmla="*/ 34 h 1678756"/>
              <a:gd name="connsiteX2" fmla="*/ 1523036 w 1523036"/>
              <a:gd name="connsiteY2" fmla="*/ 1678756 h 1678756"/>
              <a:gd name="connsiteX3" fmla="*/ 0 w 1523036"/>
              <a:gd name="connsiteY3" fmla="*/ 1678756 h 1678756"/>
            </a:gdLst>
            <a:ahLst/>
            <a:cxnLst>
              <a:cxn ang="0">
                <a:pos x="connsiteX0" y="connsiteY0"/>
              </a:cxn>
              <a:cxn ang="0">
                <a:pos x="connsiteX1" y="connsiteY1"/>
              </a:cxn>
              <a:cxn ang="0">
                <a:pos x="connsiteX2" y="connsiteY2"/>
              </a:cxn>
              <a:cxn ang="0">
                <a:pos x="connsiteX3" y="connsiteY3"/>
              </a:cxn>
            </a:cxnLst>
            <a:rect l="l" t="t" r="r" b="b"/>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chemeClr val="accent6">
              <a:alpha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2" name="Freeform 7"/>
          <p:cNvSpPr>
            <a:spLocks noEditPoints="1"/>
          </p:cNvSpPr>
          <p:nvPr/>
        </p:nvSpPr>
        <p:spPr bwMode="auto">
          <a:xfrm>
            <a:off x="2194680" y="2146244"/>
            <a:ext cx="431692" cy="702696"/>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sz="1200" dirty="0">
              <a:solidFill>
                <a:schemeClr val="bg1">
                  <a:lumMod val="65000"/>
                </a:schemeClr>
              </a:solidFill>
              <a:ea typeface="Roboto" panose="02000000000000000000" pitchFamily="2" charset="0"/>
            </a:endParaRPr>
          </a:p>
        </p:txBody>
      </p:sp>
      <p:sp>
        <p:nvSpPr>
          <p:cNvPr id="33" name="Freeform 7"/>
          <p:cNvSpPr>
            <a:spLocks noEditPoints="1"/>
          </p:cNvSpPr>
          <p:nvPr/>
        </p:nvSpPr>
        <p:spPr bwMode="auto">
          <a:xfrm>
            <a:off x="3093658" y="2586353"/>
            <a:ext cx="431692" cy="702696"/>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algn="ctr"/>
            <a:endParaRPr lang="en-US" sz="1200" dirty="0">
              <a:solidFill>
                <a:schemeClr val="bg1">
                  <a:lumMod val="65000"/>
                </a:schemeClr>
              </a:solidFill>
              <a:ea typeface="Roboto" panose="02000000000000000000" pitchFamily="2" charset="0"/>
            </a:endParaRPr>
          </a:p>
        </p:txBody>
      </p:sp>
      <p:sp>
        <p:nvSpPr>
          <p:cNvPr id="34" name="Freeform 7"/>
          <p:cNvSpPr>
            <a:spLocks noEditPoints="1"/>
          </p:cNvSpPr>
          <p:nvPr/>
        </p:nvSpPr>
        <p:spPr bwMode="auto">
          <a:xfrm>
            <a:off x="4015702" y="3232140"/>
            <a:ext cx="431692" cy="702696"/>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algn="ctr"/>
            <a:endParaRPr lang="en-US" sz="1200" dirty="0">
              <a:solidFill>
                <a:schemeClr val="bg1">
                  <a:lumMod val="65000"/>
                </a:schemeClr>
              </a:solidFill>
              <a:ea typeface="Roboto" panose="02000000000000000000" pitchFamily="2" charset="0"/>
            </a:endParaRPr>
          </a:p>
        </p:txBody>
      </p:sp>
      <p:sp>
        <p:nvSpPr>
          <p:cNvPr id="35" name="Freeform 7"/>
          <p:cNvSpPr>
            <a:spLocks noEditPoints="1"/>
          </p:cNvSpPr>
          <p:nvPr/>
        </p:nvSpPr>
        <p:spPr bwMode="auto">
          <a:xfrm>
            <a:off x="4857506" y="3033420"/>
            <a:ext cx="431692" cy="702696"/>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lgn="ctr"/>
            <a:endParaRPr lang="en-US" sz="1200" dirty="0">
              <a:solidFill>
                <a:schemeClr val="bg1">
                  <a:lumMod val="65000"/>
                </a:schemeClr>
              </a:solidFill>
              <a:ea typeface="Roboto" panose="02000000000000000000" pitchFamily="2" charset="0"/>
            </a:endParaRPr>
          </a:p>
        </p:txBody>
      </p:sp>
      <p:sp>
        <p:nvSpPr>
          <p:cNvPr id="36" name="Freeform 7"/>
          <p:cNvSpPr>
            <a:spLocks noEditPoints="1"/>
          </p:cNvSpPr>
          <p:nvPr/>
        </p:nvSpPr>
        <p:spPr bwMode="auto">
          <a:xfrm>
            <a:off x="5730160" y="2881826"/>
            <a:ext cx="431692" cy="702696"/>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algn="ctr"/>
            <a:endParaRPr lang="en-US" sz="1200" dirty="0">
              <a:solidFill>
                <a:schemeClr val="bg1">
                  <a:lumMod val="65000"/>
                </a:schemeClr>
              </a:solidFill>
              <a:ea typeface="Roboto" panose="02000000000000000000" pitchFamily="2" charset="0"/>
            </a:endParaRPr>
          </a:p>
        </p:txBody>
      </p:sp>
      <p:sp>
        <p:nvSpPr>
          <p:cNvPr id="37" name="Text Box 10"/>
          <p:cNvSpPr txBox="1">
            <a:spLocks noChangeArrowheads="1"/>
          </p:cNvSpPr>
          <p:nvPr/>
        </p:nvSpPr>
        <p:spPr bwMode="auto">
          <a:xfrm>
            <a:off x="2231446" y="2243511"/>
            <a:ext cx="369168" cy="215444"/>
          </a:xfrm>
          <a:prstGeom prst="rect">
            <a:avLst/>
          </a:prstGeom>
          <a:noFill/>
          <a:ln w="9525">
            <a:noFill/>
            <a:miter lim="800000"/>
            <a:headEnd/>
            <a:tailEnd/>
          </a:ln>
        </p:spPr>
        <p:txBody>
          <a:bodyPr wrap="square" lIns="45720" tIns="22860" rIns="45720" bIns="22860">
            <a:spAutoFit/>
          </a:bodyPr>
          <a:lstStyle/>
          <a:p>
            <a:pPr algn="ctr" defTabSz="1088232"/>
            <a:r>
              <a:rPr lang="id-ID" sz="1050" dirty="0" smtClean="0">
                <a:solidFill>
                  <a:schemeClr val="bg1">
                    <a:lumMod val="65000"/>
                  </a:schemeClr>
                </a:solidFill>
                <a:ea typeface="Roboto" panose="02000000000000000000" pitchFamily="2" charset="0"/>
                <a:cs typeface="Myanmar Text" panose="020B0502040204020203" pitchFamily="34" charset="0"/>
              </a:rPr>
              <a:t>8</a:t>
            </a:r>
            <a:r>
              <a:rPr lang="en-US" sz="1050" dirty="0" smtClean="0">
                <a:solidFill>
                  <a:schemeClr val="bg1">
                    <a:lumMod val="65000"/>
                  </a:schemeClr>
                </a:solidFill>
                <a:ea typeface="Roboto" panose="02000000000000000000" pitchFamily="2" charset="0"/>
                <a:cs typeface="Myanmar Text" panose="020B0502040204020203" pitchFamily="34" charset="0"/>
              </a:rPr>
              <a:t>0%</a:t>
            </a:r>
            <a:endParaRPr lang="en-US" sz="800" dirty="0" smtClean="0">
              <a:solidFill>
                <a:schemeClr val="bg1">
                  <a:lumMod val="65000"/>
                </a:schemeClr>
              </a:solidFill>
              <a:ea typeface="Roboto" panose="02000000000000000000" pitchFamily="2" charset="0"/>
              <a:cs typeface="Myanmar Text" panose="020B0502040204020203" pitchFamily="34" charset="0"/>
            </a:endParaRPr>
          </a:p>
        </p:txBody>
      </p:sp>
      <p:sp>
        <p:nvSpPr>
          <p:cNvPr id="38" name="Text Box 10"/>
          <p:cNvSpPr txBox="1">
            <a:spLocks noChangeArrowheads="1"/>
          </p:cNvSpPr>
          <p:nvPr/>
        </p:nvSpPr>
        <p:spPr bwMode="auto">
          <a:xfrm>
            <a:off x="5761422" y="2977630"/>
            <a:ext cx="369168" cy="215444"/>
          </a:xfrm>
          <a:prstGeom prst="rect">
            <a:avLst/>
          </a:prstGeom>
          <a:noFill/>
          <a:ln w="9525">
            <a:noFill/>
            <a:miter lim="800000"/>
            <a:headEnd/>
            <a:tailEnd/>
          </a:ln>
        </p:spPr>
        <p:txBody>
          <a:bodyPr wrap="square" lIns="45720" tIns="22860" rIns="45720" bIns="22860">
            <a:spAutoFit/>
          </a:bodyPr>
          <a:lstStyle/>
          <a:p>
            <a:pPr algn="ctr" defTabSz="1088232"/>
            <a:r>
              <a:rPr lang="id-ID" sz="1050" dirty="0" smtClean="0">
                <a:solidFill>
                  <a:schemeClr val="bg1">
                    <a:lumMod val="65000"/>
                  </a:schemeClr>
                </a:solidFill>
                <a:ea typeface="Roboto" panose="02000000000000000000" pitchFamily="2" charset="0"/>
                <a:cs typeface="Myanmar Text" panose="020B0502040204020203" pitchFamily="34" charset="0"/>
              </a:rPr>
              <a:t>65</a:t>
            </a:r>
            <a:r>
              <a:rPr lang="en-US" sz="1050" dirty="0" smtClean="0">
                <a:solidFill>
                  <a:schemeClr val="bg1">
                    <a:lumMod val="65000"/>
                  </a:schemeClr>
                </a:solidFill>
                <a:ea typeface="Roboto" panose="02000000000000000000" pitchFamily="2" charset="0"/>
                <a:cs typeface="Myanmar Text" panose="020B0502040204020203" pitchFamily="34" charset="0"/>
              </a:rPr>
              <a:t>%</a:t>
            </a:r>
            <a:endParaRPr lang="en-US" sz="800" dirty="0" smtClean="0">
              <a:solidFill>
                <a:schemeClr val="bg1">
                  <a:lumMod val="65000"/>
                </a:schemeClr>
              </a:solidFill>
              <a:ea typeface="Roboto" panose="02000000000000000000" pitchFamily="2" charset="0"/>
              <a:cs typeface="Myanmar Text" panose="020B0502040204020203" pitchFamily="34" charset="0"/>
            </a:endParaRPr>
          </a:p>
        </p:txBody>
      </p:sp>
      <p:sp>
        <p:nvSpPr>
          <p:cNvPr id="39" name="Text Box 10"/>
          <p:cNvSpPr txBox="1">
            <a:spLocks noChangeArrowheads="1"/>
          </p:cNvSpPr>
          <p:nvPr/>
        </p:nvSpPr>
        <p:spPr bwMode="auto">
          <a:xfrm>
            <a:off x="3131885" y="2676756"/>
            <a:ext cx="369168" cy="215444"/>
          </a:xfrm>
          <a:prstGeom prst="rect">
            <a:avLst/>
          </a:prstGeom>
          <a:noFill/>
          <a:ln w="9525">
            <a:noFill/>
            <a:miter lim="800000"/>
            <a:headEnd/>
            <a:tailEnd/>
          </a:ln>
        </p:spPr>
        <p:txBody>
          <a:bodyPr wrap="square" lIns="45720" tIns="22860" rIns="45720" bIns="22860">
            <a:spAutoFit/>
          </a:bodyPr>
          <a:lstStyle/>
          <a:p>
            <a:pPr algn="ctr" defTabSz="1088232"/>
            <a:r>
              <a:rPr lang="id-ID" sz="1050" dirty="0" smtClean="0">
                <a:solidFill>
                  <a:schemeClr val="bg1">
                    <a:lumMod val="65000"/>
                  </a:schemeClr>
                </a:solidFill>
                <a:ea typeface="Roboto" panose="02000000000000000000" pitchFamily="2" charset="0"/>
                <a:cs typeface="Myanmar Text" panose="020B0502040204020203" pitchFamily="34" charset="0"/>
              </a:rPr>
              <a:t>30</a:t>
            </a:r>
            <a:r>
              <a:rPr lang="en-US" sz="1050" dirty="0" smtClean="0">
                <a:solidFill>
                  <a:schemeClr val="bg1">
                    <a:lumMod val="65000"/>
                  </a:schemeClr>
                </a:solidFill>
                <a:ea typeface="Roboto" panose="02000000000000000000" pitchFamily="2" charset="0"/>
                <a:cs typeface="Myanmar Text" panose="020B0502040204020203" pitchFamily="34" charset="0"/>
              </a:rPr>
              <a:t>%</a:t>
            </a:r>
            <a:endParaRPr lang="en-US" sz="800" dirty="0" smtClean="0">
              <a:solidFill>
                <a:schemeClr val="bg1">
                  <a:lumMod val="65000"/>
                </a:schemeClr>
              </a:solidFill>
              <a:ea typeface="Roboto" panose="02000000000000000000" pitchFamily="2" charset="0"/>
              <a:cs typeface="Myanmar Text" panose="020B0502040204020203" pitchFamily="34" charset="0"/>
            </a:endParaRPr>
          </a:p>
        </p:txBody>
      </p:sp>
      <p:sp>
        <p:nvSpPr>
          <p:cNvPr id="40" name="Text Box 10"/>
          <p:cNvSpPr txBox="1">
            <a:spLocks noChangeArrowheads="1"/>
          </p:cNvSpPr>
          <p:nvPr/>
        </p:nvSpPr>
        <p:spPr bwMode="auto">
          <a:xfrm>
            <a:off x="4046684" y="3329585"/>
            <a:ext cx="369168" cy="215444"/>
          </a:xfrm>
          <a:prstGeom prst="rect">
            <a:avLst/>
          </a:prstGeom>
          <a:noFill/>
          <a:ln w="9525">
            <a:noFill/>
            <a:miter lim="800000"/>
            <a:headEnd/>
            <a:tailEnd/>
          </a:ln>
        </p:spPr>
        <p:txBody>
          <a:bodyPr wrap="square" lIns="45720" tIns="22860" rIns="45720" bIns="22860">
            <a:spAutoFit/>
          </a:bodyPr>
          <a:lstStyle/>
          <a:p>
            <a:pPr algn="ctr" defTabSz="1088232"/>
            <a:r>
              <a:rPr lang="id-ID" sz="1050" dirty="0" smtClean="0">
                <a:solidFill>
                  <a:schemeClr val="bg1">
                    <a:lumMod val="65000"/>
                  </a:schemeClr>
                </a:solidFill>
                <a:ea typeface="Roboto" panose="02000000000000000000" pitchFamily="2" charset="0"/>
                <a:cs typeface="Myanmar Text" panose="020B0502040204020203" pitchFamily="34" charset="0"/>
              </a:rPr>
              <a:t>50</a:t>
            </a:r>
            <a:r>
              <a:rPr lang="en-US" sz="1050" dirty="0" smtClean="0">
                <a:solidFill>
                  <a:schemeClr val="bg1">
                    <a:lumMod val="65000"/>
                  </a:schemeClr>
                </a:solidFill>
                <a:ea typeface="Roboto" panose="02000000000000000000" pitchFamily="2" charset="0"/>
                <a:cs typeface="Myanmar Text" panose="020B0502040204020203" pitchFamily="34" charset="0"/>
              </a:rPr>
              <a:t>%</a:t>
            </a:r>
            <a:endParaRPr lang="en-US" sz="800" dirty="0" smtClean="0">
              <a:solidFill>
                <a:schemeClr val="bg1">
                  <a:lumMod val="65000"/>
                </a:schemeClr>
              </a:solidFill>
              <a:ea typeface="Roboto" panose="02000000000000000000" pitchFamily="2" charset="0"/>
              <a:cs typeface="Myanmar Text" panose="020B0502040204020203" pitchFamily="34" charset="0"/>
            </a:endParaRPr>
          </a:p>
        </p:txBody>
      </p:sp>
      <p:sp>
        <p:nvSpPr>
          <p:cNvPr id="41" name="Text Box 10"/>
          <p:cNvSpPr txBox="1">
            <a:spLocks noChangeArrowheads="1"/>
          </p:cNvSpPr>
          <p:nvPr/>
        </p:nvSpPr>
        <p:spPr bwMode="auto">
          <a:xfrm>
            <a:off x="4890136" y="3126696"/>
            <a:ext cx="369168" cy="215444"/>
          </a:xfrm>
          <a:prstGeom prst="rect">
            <a:avLst/>
          </a:prstGeom>
          <a:noFill/>
          <a:ln w="9525">
            <a:noFill/>
            <a:miter lim="800000"/>
            <a:headEnd/>
            <a:tailEnd/>
          </a:ln>
        </p:spPr>
        <p:txBody>
          <a:bodyPr wrap="square" lIns="45720" tIns="22860" rIns="45720" bIns="22860">
            <a:spAutoFit/>
          </a:bodyPr>
          <a:lstStyle/>
          <a:p>
            <a:pPr algn="ctr" defTabSz="1088232"/>
            <a:r>
              <a:rPr lang="id-ID" sz="1050" dirty="0" smtClean="0">
                <a:solidFill>
                  <a:schemeClr val="bg1">
                    <a:lumMod val="65000"/>
                  </a:schemeClr>
                </a:solidFill>
                <a:ea typeface="Roboto" panose="02000000000000000000" pitchFamily="2" charset="0"/>
                <a:cs typeface="Myanmar Text" panose="020B0502040204020203" pitchFamily="34" charset="0"/>
              </a:rPr>
              <a:t>35%</a:t>
            </a:r>
            <a:endParaRPr lang="en-US" sz="800" dirty="0" smtClean="0">
              <a:solidFill>
                <a:schemeClr val="bg1">
                  <a:lumMod val="65000"/>
                </a:schemeClr>
              </a:solidFill>
              <a:ea typeface="Roboto" panose="02000000000000000000" pitchFamily="2" charset="0"/>
              <a:cs typeface="Myanmar Text" panose="020B0502040204020203" pitchFamily="34" charset="0"/>
            </a:endParaRPr>
          </a:p>
        </p:txBody>
      </p:sp>
      <p:sp>
        <p:nvSpPr>
          <p:cNvPr id="42" name="Title 13"/>
          <p:cNvSpPr txBox="1">
            <a:spLocks/>
          </p:cNvSpPr>
          <p:nvPr/>
        </p:nvSpPr>
        <p:spPr>
          <a:xfrm>
            <a:off x="1601866" y="4892403"/>
            <a:ext cx="1299850" cy="4665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100" b="1" dirty="0" smtClean="0">
                <a:solidFill>
                  <a:schemeClr val="bg1">
                    <a:lumMod val="65000"/>
                  </a:schemeClr>
                </a:solidFill>
                <a:latin typeface="+mn-lt"/>
                <a:ea typeface="Roboto" panose="02000000000000000000" pitchFamily="2" charset="0"/>
              </a:rPr>
              <a:t>YouTube</a:t>
            </a:r>
            <a:endParaRPr lang="en-US" sz="1100" b="1" dirty="0">
              <a:solidFill>
                <a:schemeClr val="bg1">
                  <a:lumMod val="65000"/>
                </a:schemeClr>
              </a:solidFill>
              <a:latin typeface="+mn-lt"/>
              <a:ea typeface="Roboto" panose="02000000000000000000" pitchFamily="2" charset="0"/>
            </a:endParaRPr>
          </a:p>
        </p:txBody>
      </p:sp>
      <p:sp>
        <p:nvSpPr>
          <p:cNvPr id="43" name="Title 13"/>
          <p:cNvSpPr txBox="1">
            <a:spLocks/>
          </p:cNvSpPr>
          <p:nvPr/>
        </p:nvSpPr>
        <p:spPr>
          <a:xfrm>
            <a:off x="2616222" y="4890816"/>
            <a:ext cx="1299850" cy="4665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100" b="1" dirty="0" smtClean="0">
                <a:solidFill>
                  <a:schemeClr val="bg1">
                    <a:lumMod val="65000"/>
                  </a:schemeClr>
                </a:solidFill>
                <a:latin typeface="+mn-lt"/>
                <a:ea typeface="Roboto" panose="02000000000000000000" pitchFamily="2" charset="0"/>
              </a:rPr>
              <a:t>MySpace</a:t>
            </a:r>
            <a:endParaRPr lang="en-US" sz="1100" b="1" dirty="0">
              <a:solidFill>
                <a:schemeClr val="bg1">
                  <a:lumMod val="65000"/>
                </a:schemeClr>
              </a:solidFill>
              <a:latin typeface="+mn-lt"/>
              <a:ea typeface="Roboto" panose="02000000000000000000" pitchFamily="2" charset="0"/>
            </a:endParaRPr>
          </a:p>
        </p:txBody>
      </p:sp>
      <p:sp>
        <p:nvSpPr>
          <p:cNvPr id="44" name="Title 13"/>
          <p:cNvSpPr txBox="1">
            <a:spLocks/>
          </p:cNvSpPr>
          <p:nvPr/>
        </p:nvSpPr>
        <p:spPr>
          <a:xfrm>
            <a:off x="3522575" y="4887335"/>
            <a:ext cx="1299850" cy="4665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100" b="1" dirty="0" smtClean="0">
                <a:solidFill>
                  <a:schemeClr val="bg1">
                    <a:lumMod val="65000"/>
                  </a:schemeClr>
                </a:solidFill>
                <a:latin typeface="+mn-lt"/>
                <a:ea typeface="Roboto" panose="02000000000000000000" pitchFamily="2" charset="0"/>
              </a:rPr>
              <a:t>Tumblr</a:t>
            </a:r>
            <a:endParaRPr lang="en-US" sz="1100" b="1" dirty="0">
              <a:solidFill>
                <a:schemeClr val="bg1">
                  <a:lumMod val="65000"/>
                </a:schemeClr>
              </a:solidFill>
              <a:latin typeface="+mn-lt"/>
              <a:ea typeface="Roboto" panose="02000000000000000000" pitchFamily="2" charset="0"/>
            </a:endParaRPr>
          </a:p>
        </p:txBody>
      </p:sp>
      <p:sp>
        <p:nvSpPr>
          <p:cNvPr id="45" name="Title 13"/>
          <p:cNvSpPr txBox="1">
            <a:spLocks/>
          </p:cNvSpPr>
          <p:nvPr/>
        </p:nvSpPr>
        <p:spPr>
          <a:xfrm>
            <a:off x="4411190" y="4890816"/>
            <a:ext cx="1299850" cy="4665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100" b="1" dirty="0" smtClean="0">
                <a:solidFill>
                  <a:schemeClr val="bg1">
                    <a:lumMod val="65000"/>
                  </a:schemeClr>
                </a:solidFill>
                <a:latin typeface="+mn-lt"/>
                <a:ea typeface="Roboto" panose="02000000000000000000" pitchFamily="2" charset="0"/>
              </a:rPr>
              <a:t>Pinterest</a:t>
            </a:r>
            <a:endParaRPr lang="en-US" sz="1100" b="1" dirty="0">
              <a:solidFill>
                <a:schemeClr val="bg1">
                  <a:lumMod val="65000"/>
                </a:schemeClr>
              </a:solidFill>
              <a:latin typeface="+mn-lt"/>
              <a:ea typeface="Roboto" panose="02000000000000000000" pitchFamily="2" charset="0"/>
            </a:endParaRPr>
          </a:p>
        </p:txBody>
      </p:sp>
      <p:sp>
        <p:nvSpPr>
          <p:cNvPr id="46" name="Title 13"/>
          <p:cNvSpPr txBox="1">
            <a:spLocks/>
          </p:cNvSpPr>
          <p:nvPr/>
        </p:nvSpPr>
        <p:spPr>
          <a:xfrm>
            <a:off x="5311009" y="4890816"/>
            <a:ext cx="1299850" cy="46659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id-ID" sz="1100" b="1" dirty="0" smtClean="0">
                <a:solidFill>
                  <a:schemeClr val="bg1">
                    <a:lumMod val="65000"/>
                  </a:schemeClr>
                </a:solidFill>
                <a:latin typeface="+mn-lt"/>
                <a:ea typeface="Roboto" panose="02000000000000000000" pitchFamily="2" charset="0"/>
              </a:rPr>
              <a:t>Facebook</a:t>
            </a:r>
            <a:endParaRPr lang="en-US" sz="1100" b="1" dirty="0">
              <a:solidFill>
                <a:schemeClr val="bg1">
                  <a:lumMod val="65000"/>
                </a:schemeClr>
              </a:solidFill>
              <a:latin typeface="+mn-lt"/>
              <a:ea typeface="Roboto" panose="02000000000000000000" pitchFamily="2" charset="0"/>
            </a:endParaRPr>
          </a:p>
        </p:txBody>
      </p:sp>
      <p:cxnSp>
        <p:nvCxnSpPr>
          <p:cNvPr id="47" name="Straight Connector 46"/>
          <p:cNvCxnSpPr/>
          <p:nvPr/>
        </p:nvCxnSpPr>
        <p:spPr>
          <a:xfrm>
            <a:off x="792438" y="4935538"/>
            <a:ext cx="6768000" cy="0"/>
          </a:xfrm>
          <a:prstGeom prst="line">
            <a:avLst/>
          </a:prstGeom>
          <a:ln w="25400">
            <a:solidFill>
              <a:schemeClr val="bg1">
                <a:lumMod val="65000"/>
              </a:schemeClr>
            </a:solidFill>
            <a:prstDash val="dash"/>
            <a:headEnd type="diamond" w="sm" len="sm"/>
            <a:tailEnd type="diamond" w="sm" len="sm"/>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848048" y="3733460"/>
            <a:ext cx="3400101" cy="1335687"/>
          </a:xfrm>
          <a:prstGeom prst="rect">
            <a:avLst/>
          </a:prstGeom>
          <a:noFill/>
        </p:spPr>
        <p:txBody>
          <a:bodyPr wrap="square" rtlCol="0">
            <a:spAutoFit/>
          </a:bodyPr>
          <a:lstStyle/>
          <a:p>
            <a:pPr>
              <a:lnSpc>
                <a:spcPct val="150000"/>
              </a:lnSpc>
            </a:pPr>
            <a:r>
              <a:rPr lang="en-US" sz="1100" dirty="0">
                <a:solidFill>
                  <a:schemeClr val="bg1">
                    <a:lumMod val="65000"/>
                  </a:schemeClr>
                </a:solidFill>
                <a:ea typeface="Roboto" panose="02000000000000000000" pitchFamily="2" charset="0"/>
              </a:rPr>
              <a:t>If you are going to use a passage of </a:t>
            </a:r>
            <a:r>
              <a:rPr lang="en-US" sz="1100" dirty="0" err="1">
                <a:solidFill>
                  <a:schemeClr val="bg1">
                    <a:lumMod val="65000"/>
                  </a:schemeClr>
                </a:solidFill>
                <a:ea typeface="Roboto" panose="02000000000000000000" pitchFamily="2" charset="0"/>
              </a:rPr>
              <a:t>Lorem</a:t>
            </a:r>
            <a:r>
              <a:rPr lang="en-US" sz="1100" dirty="0">
                <a:solidFill>
                  <a:schemeClr val="bg1">
                    <a:lumMod val="65000"/>
                  </a:schemeClr>
                </a:solidFill>
                <a:ea typeface="Roboto" panose="02000000000000000000" pitchFamily="2" charset="0"/>
              </a:rPr>
              <a:t> </a:t>
            </a:r>
            <a:r>
              <a:rPr lang="en-US" sz="1100" dirty="0" err="1">
                <a:solidFill>
                  <a:schemeClr val="bg1">
                    <a:lumMod val="65000"/>
                  </a:schemeClr>
                </a:solidFill>
                <a:ea typeface="Roboto" panose="02000000000000000000" pitchFamily="2" charset="0"/>
              </a:rPr>
              <a:t>Ipsum</a:t>
            </a:r>
            <a:r>
              <a:rPr lang="en-US" sz="1100" dirty="0">
                <a:solidFill>
                  <a:schemeClr val="bg1">
                    <a:lumMod val="65000"/>
                  </a:schemeClr>
                </a:solidFill>
                <a:ea typeface="Roboto" panose="02000000000000000000" pitchFamily="2" charset="0"/>
              </a:rPr>
              <a:t>, you need to be sure there isn't anything embarrassing hidden in the middle of </a:t>
            </a:r>
            <a:r>
              <a:rPr lang="en-US" sz="1100" dirty="0" err="1">
                <a:solidFill>
                  <a:schemeClr val="bg1">
                    <a:lumMod val="65000"/>
                  </a:schemeClr>
                </a:solidFill>
                <a:ea typeface="Roboto" panose="02000000000000000000" pitchFamily="2" charset="0"/>
              </a:rPr>
              <a:t>tex</a:t>
            </a:r>
            <a:r>
              <a:rPr lang="id-ID" sz="1100" dirty="0">
                <a:solidFill>
                  <a:schemeClr val="bg1">
                    <a:lumMod val="65000"/>
                  </a:schemeClr>
                </a:solidFill>
                <a:ea typeface="Roboto" panose="02000000000000000000" pitchFamily="2" charset="0"/>
              </a:rPr>
              <a:t>t. </a:t>
            </a:r>
            <a:r>
              <a:rPr lang="en-US" sz="1100" dirty="0">
                <a:solidFill>
                  <a:schemeClr val="bg1">
                    <a:lumMod val="65000"/>
                  </a:schemeClr>
                </a:solidFill>
                <a:ea typeface="Roboto" panose="02000000000000000000" pitchFamily="2" charset="0"/>
              </a:rPr>
              <a:t>There are many variations of passages of </a:t>
            </a:r>
            <a:r>
              <a:rPr lang="en-US" sz="1100" dirty="0" err="1">
                <a:solidFill>
                  <a:schemeClr val="bg1">
                    <a:lumMod val="65000"/>
                  </a:schemeClr>
                </a:solidFill>
                <a:ea typeface="Roboto" panose="02000000000000000000" pitchFamily="2" charset="0"/>
              </a:rPr>
              <a:t>Lorem</a:t>
            </a:r>
            <a:r>
              <a:rPr lang="en-US" sz="1100" dirty="0">
                <a:solidFill>
                  <a:schemeClr val="bg1">
                    <a:lumMod val="65000"/>
                  </a:schemeClr>
                </a:solidFill>
                <a:ea typeface="Roboto" panose="02000000000000000000" pitchFamily="2" charset="0"/>
              </a:rPr>
              <a:t> </a:t>
            </a:r>
            <a:r>
              <a:rPr lang="en-US" sz="1100" dirty="0" err="1">
                <a:solidFill>
                  <a:schemeClr val="bg1">
                    <a:lumMod val="65000"/>
                  </a:schemeClr>
                </a:solidFill>
                <a:ea typeface="Roboto" panose="02000000000000000000" pitchFamily="2" charset="0"/>
              </a:rPr>
              <a:t>Ipsum</a:t>
            </a:r>
            <a:r>
              <a:rPr lang="en-US" sz="1100" dirty="0">
                <a:solidFill>
                  <a:schemeClr val="bg1">
                    <a:lumMod val="65000"/>
                  </a:schemeClr>
                </a:solidFill>
                <a:ea typeface="Roboto" panose="02000000000000000000" pitchFamily="2" charset="0"/>
              </a:rPr>
              <a:t> </a:t>
            </a:r>
            <a:r>
              <a:rPr lang="en-US" sz="1100" dirty="0" smtClean="0">
                <a:solidFill>
                  <a:schemeClr val="bg1">
                    <a:lumMod val="65000"/>
                  </a:schemeClr>
                </a:solidFill>
                <a:ea typeface="Roboto" panose="02000000000000000000" pitchFamily="2" charset="0"/>
              </a:rPr>
              <a:t>available </a:t>
            </a:r>
            <a:r>
              <a:rPr lang="en-US" sz="1100" dirty="0">
                <a:solidFill>
                  <a:schemeClr val="bg1">
                    <a:lumMod val="65000"/>
                  </a:schemeClr>
                </a:solidFill>
                <a:ea typeface="Roboto" panose="02000000000000000000" pitchFamily="2" charset="0"/>
              </a:rPr>
              <a:t>but the majority have </a:t>
            </a:r>
            <a:r>
              <a:rPr lang="en-US" sz="1100" dirty="0" smtClean="0">
                <a:solidFill>
                  <a:schemeClr val="bg1">
                    <a:lumMod val="65000"/>
                  </a:schemeClr>
                </a:solidFill>
                <a:ea typeface="Roboto" panose="02000000000000000000" pitchFamily="2" charset="0"/>
              </a:rPr>
              <a:t>suffered</a:t>
            </a:r>
            <a:r>
              <a:rPr lang="id-ID" sz="1100" dirty="0" smtClean="0">
                <a:solidFill>
                  <a:schemeClr val="bg1">
                    <a:lumMod val="65000"/>
                  </a:schemeClr>
                </a:solidFill>
                <a:ea typeface="Roboto" panose="02000000000000000000" pitchFamily="2" charset="0"/>
              </a:rPr>
              <a:t>.</a:t>
            </a:r>
            <a:endParaRPr lang="en-US" sz="1100" i="1" dirty="0">
              <a:solidFill>
                <a:schemeClr val="bg1">
                  <a:lumMod val="65000"/>
                </a:schemeClr>
              </a:solidFill>
              <a:ea typeface="Roboto" panose="02000000000000000000" pitchFamily="2" charset="0"/>
            </a:endParaRPr>
          </a:p>
        </p:txBody>
      </p:sp>
      <p:sp>
        <p:nvSpPr>
          <p:cNvPr id="51" name="TextBox 50"/>
          <p:cNvSpPr txBox="1"/>
          <p:nvPr/>
        </p:nvSpPr>
        <p:spPr>
          <a:xfrm>
            <a:off x="9477789" y="2902944"/>
            <a:ext cx="1791216" cy="854080"/>
          </a:xfrm>
          <a:prstGeom prst="rect">
            <a:avLst/>
          </a:prstGeom>
          <a:noFill/>
        </p:spPr>
        <p:txBody>
          <a:bodyPr wrap="square" rtlCol="0">
            <a:spAutoFit/>
          </a:bodyPr>
          <a:lstStyle/>
          <a:p>
            <a:pPr>
              <a:lnSpc>
                <a:spcPct val="150000"/>
              </a:lnSpc>
            </a:pPr>
            <a:r>
              <a:rPr lang="id-ID" sz="1100" dirty="0">
                <a:solidFill>
                  <a:schemeClr val="bg1">
                    <a:lumMod val="50000"/>
                  </a:schemeClr>
                </a:solidFill>
              </a:rPr>
              <a:t> Suitable for all categories business and personal </a:t>
            </a:r>
            <a:r>
              <a:rPr lang="id-ID" sz="1100" dirty="0" smtClean="0">
                <a:solidFill>
                  <a:schemeClr val="bg1">
                    <a:lumMod val="50000"/>
                  </a:schemeClr>
                </a:solidFill>
              </a:rPr>
              <a:t>presentation.</a:t>
            </a:r>
            <a:endParaRPr lang="id-ID" sz="1100" dirty="0">
              <a:solidFill>
                <a:schemeClr val="bg1">
                  <a:lumMod val="50000"/>
                </a:schemeClr>
              </a:solidFill>
            </a:endParaRPr>
          </a:p>
        </p:txBody>
      </p:sp>
      <p:sp>
        <p:nvSpPr>
          <p:cNvPr id="52" name="TextBox 51"/>
          <p:cNvSpPr txBox="1"/>
          <p:nvPr/>
        </p:nvSpPr>
        <p:spPr>
          <a:xfrm>
            <a:off x="7821815" y="2737603"/>
            <a:ext cx="1794081" cy="1200329"/>
          </a:xfrm>
          <a:prstGeom prst="rect">
            <a:avLst/>
          </a:prstGeom>
          <a:noFill/>
        </p:spPr>
        <p:txBody>
          <a:bodyPr wrap="none" rtlCol="0">
            <a:spAutoFit/>
          </a:bodyPr>
          <a:lstStyle/>
          <a:p>
            <a:r>
              <a:rPr lang="id-ID" sz="7200" b="1" dirty="0" smtClean="0"/>
              <a:t>80%</a:t>
            </a:r>
            <a:endParaRPr lang="id-ID" sz="7200" b="1" dirty="0"/>
          </a:p>
        </p:txBody>
      </p:sp>
      <p:sp>
        <p:nvSpPr>
          <p:cNvPr id="55"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SOCIAL MEDIA</a:t>
            </a:r>
            <a:endParaRPr lang="en-US" sz="1200" dirty="0">
              <a:solidFill>
                <a:schemeClr val="bg1">
                  <a:lumMod val="50000"/>
                </a:schemeClr>
              </a:solidFill>
              <a:ea typeface="Roboto" panose="02000000000000000000" pitchFamily="2" charset="0"/>
            </a:endParaRPr>
          </a:p>
        </p:txBody>
      </p:sp>
      <p:sp>
        <p:nvSpPr>
          <p:cNvPr id="56"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sp>
        <p:nvSpPr>
          <p:cNvPr id="57" name="Content Placeholder 2"/>
          <p:cNvSpPr txBox="1">
            <a:spLocks/>
          </p:cNvSpPr>
          <p:nvPr/>
        </p:nvSpPr>
        <p:spPr>
          <a:xfrm>
            <a:off x="7835670" y="2532894"/>
            <a:ext cx="3027355" cy="341641"/>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solidFill>
                  <a:schemeClr val="bg1">
                    <a:lumMod val="50000"/>
                  </a:schemeClr>
                </a:solidFill>
                <a:ea typeface="Roboto" panose="02000000000000000000" pitchFamily="2" charset="0"/>
              </a:rPr>
              <a:t>Description of lorem ipsum</a:t>
            </a:r>
            <a:endParaRPr lang="en-US" sz="2000" dirty="0">
              <a:solidFill>
                <a:schemeClr val="bg1">
                  <a:lumMod val="50000"/>
                </a:schemeClr>
              </a:solidFill>
              <a:ea typeface="Roboto" panose="02000000000000000000" pitchFamily="2" charset="0"/>
            </a:endParaRPr>
          </a:p>
        </p:txBody>
      </p:sp>
    </p:spTree>
    <p:extLst>
      <p:ext uri="{BB962C8B-B14F-4D97-AF65-F5344CB8AC3E}">
        <p14:creationId xmlns:p14="http://schemas.microsoft.com/office/powerpoint/2010/main" val="1011503429"/>
      </p:ext>
    </p:extLst>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up)">
                                      <p:cBhvr>
                                        <p:cTn id="10" dur="500"/>
                                        <p:tgtEl>
                                          <p:spTgt spid="56"/>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1000"/>
                                        <p:tgtEl>
                                          <p:spTgt spid="8"/>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1000"/>
                                        <p:tgtEl>
                                          <p:spTgt spid="9"/>
                                        </p:tgtEl>
                                      </p:cBhvr>
                                    </p:animEffect>
                                  </p:childTnLst>
                                </p:cTn>
                              </p:par>
                            </p:childTnLst>
                          </p:cTn>
                        </p:par>
                        <p:par>
                          <p:cTn id="19" fill="hold">
                            <p:stCondLst>
                              <p:cond delay="250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1000"/>
                                        <p:tgtEl>
                                          <p:spTgt spid="10"/>
                                        </p:tgtEl>
                                      </p:cBhvr>
                                    </p:animEffect>
                                  </p:childTnLst>
                                </p:cTn>
                              </p:par>
                            </p:childTnLst>
                          </p:cTn>
                        </p:par>
                        <p:par>
                          <p:cTn id="23" fill="hold">
                            <p:stCondLst>
                              <p:cond delay="3500"/>
                            </p:stCondLst>
                            <p:childTnLst>
                              <p:par>
                                <p:cTn id="24" presetID="22" presetClass="entr" presetSubtype="4"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1000"/>
                                        <p:tgtEl>
                                          <p:spTgt spid="11"/>
                                        </p:tgtEl>
                                      </p:cBhvr>
                                    </p:animEffect>
                                  </p:childTnLst>
                                </p:cTn>
                              </p:par>
                            </p:childTnLst>
                          </p:cTn>
                        </p:par>
                        <p:par>
                          <p:cTn id="27" fill="hold">
                            <p:stCondLst>
                              <p:cond delay="4500"/>
                            </p:stCondLst>
                            <p:childTnLst>
                              <p:par>
                                <p:cTn id="28" presetID="22" presetClass="entr" presetSubtype="4"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1000"/>
                                        <p:tgtEl>
                                          <p:spTgt spid="12"/>
                                        </p:tgtEl>
                                      </p:cBhvr>
                                    </p:animEffect>
                                  </p:childTnLst>
                                </p:cTn>
                              </p:par>
                            </p:childTnLst>
                          </p:cTn>
                        </p:par>
                        <p:par>
                          <p:cTn id="31" fill="hold">
                            <p:stCondLst>
                              <p:cond delay="5500"/>
                            </p:stCondLst>
                            <p:childTnLst>
                              <p:par>
                                <p:cTn id="32" presetID="42" presetClass="entr" presetSubtype="0"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anim calcmode="lin" valueType="num">
                                      <p:cBhvr>
                                        <p:cTn id="35" dur="1000" fill="hold"/>
                                        <p:tgtEl>
                                          <p:spTgt spid="32"/>
                                        </p:tgtEl>
                                        <p:attrNameLst>
                                          <p:attrName>ppt_x</p:attrName>
                                        </p:attrNameLst>
                                      </p:cBhvr>
                                      <p:tavLst>
                                        <p:tav tm="0">
                                          <p:val>
                                            <p:strVal val="#ppt_x"/>
                                          </p:val>
                                        </p:tav>
                                        <p:tav tm="100000">
                                          <p:val>
                                            <p:strVal val="#ppt_x"/>
                                          </p:val>
                                        </p:tav>
                                      </p:tavLst>
                                    </p:anim>
                                    <p:anim calcmode="lin" valueType="num">
                                      <p:cBhvr>
                                        <p:cTn id="36" dur="1000" fill="hold"/>
                                        <p:tgtEl>
                                          <p:spTgt spid="32"/>
                                        </p:tgtEl>
                                        <p:attrNameLst>
                                          <p:attrName>ppt_y</p:attrName>
                                        </p:attrNameLst>
                                      </p:cBhvr>
                                      <p:tavLst>
                                        <p:tav tm="0">
                                          <p:val>
                                            <p:strVal val="#ppt_y+.1"/>
                                          </p:val>
                                        </p:tav>
                                        <p:tav tm="100000">
                                          <p:val>
                                            <p:strVal val="#ppt_y"/>
                                          </p:val>
                                        </p:tav>
                                      </p:tavLst>
                                    </p:anim>
                                  </p:childTnLst>
                                </p:cTn>
                              </p:par>
                            </p:childTnLst>
                          </p:cTn>
                        </p:par>
                        <p:par>
                          <p:cTn id="37" fill="hold">
                            <p:stCondLst>
                              <p:cond delay="6500"/>
                            </p:stCondLst>
                            <p:childTnLst>
                              <p:par>
                                <p:cTn id="38" presetID="42" presetClass="entr" presetSubtype="0"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anim calcmode="lin" valueType="num">
                                      <p:cBhvr>
                                        <p:cTn id="41" dur="1000" fill="hold"/>
                                        <p:tgtEl>
                                          <p:spTgt spid="33"/>
                                        </p:tgtEl>
                                        <p:attrNameLst>
                                          <p:attrName>ppt_x</p:attrName>
                                        </p:attrNameLst>
                                      </p:cBhvr>
                                      <p:tavLst>
                                        <p:tav tm="0">
                                          <p:val>
                                            <p:strVal val="#ppt_x"/>
                                          </p:val>
                                        </p:tav>
                                        <p:tav tm="100000">
                                          <p:val>
                                            <p:strVal val="#ppt_x"/>
                                          </p:val>
                                        </p:tav>
                                      </p:tavLst>
                                    </p:anim>
                                    <p:anim calcmode="lin" valueType="num">
                                      <p:cBhvr>
                                        <p:cTn id="42" dur="1000" fill="hold"/>
                                        <p:tgtEl>
                                          <p:spTgt spid="33"/>
                                        </p:tgtEl>
                                        <p:attrNameLst>
                                          <p:attrName>ppt_y</p:attrName>
                                        </p:attrNameLst>
                                      </p:cBhvr>
                                      <p:tavLst>
                                        <p:tav tm="0">
                                          <p:val>
                                            <p:strVal val="#ppt_y+.1"/>
                                          </p:val>
                                        </p:tav>
                                        <p:tav tm="100000">
                                          <p:val>
                                            <p:strVal val="#ppt_y"/>
                                          </p:val>
                                        </p:tav>
                                      </p:tavLst>
                                    </p:anim>
                                  </p:childTnLst>
                                </p:cTn>
                              </p:par>
                            </p:childTnLst>
                          </p:cTn>
                        </p:par>
                        <p:par>
                          <p:cTn id="43" fill="hold">
                            <p:stCondLst>
                              <p:cond delay="7500"/>
                            </p:stCondLst>
                            <p:childTnLst>
                              <p:par>
                                <p:cTn id="44" presetID="42" presetClass="entr" presetSubtype="0"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1000"/>
                                        <p:tgtEl>
                                          <p:spTgt spid="34"/>
                                        </p:tgtEl>
                                      </p:cBhvr>
                                    </p:animEffect>
                                    <p:anim calcmode="lin" valueType="num">
                                      <p:cBhvr>
                                        <p:cTn id="47" dur="1000" fill="hold"/>
                                        <p:tgtEl>
                                          <p:spTgt spid="34"/>
                                        </p:tgtEl>
                                        <p:attrNameLst>
                                          <p:attrName>ppt_x</p:attrName>
                                        </p:attrNameLst>
                                      </p:cBhvr>
                                      <p:tavLst>
                                        <p:tav tm="0">
                                          <p:val>
                                            <p:strVal val="#ppt_x"/>
                                          </p:val>
                                        </p:tav>
                                        <p:tav tm="100000">
                                          <p:val>
                                            <p:strVal val="#ppt_x"/>
                                          </p:val>
                                        </p:tav>
                                      </p:tavLst>
                                    </p:anim>
                                    <p:anim calcmode="lin" valueType="num">
                                      <p:cBhvr>
                                        <p:cTn id="48" dur="1000" fill="hold"/>
                                        <p:tgtEl>
                                          <p:spTgt spid="34"/>
                                        </p:tgtEl>
                                        <p:attrNameLst>
                                          <p:attrName>ppt_y</p:attrName>
                                        </p:attrNameLst>
                                      </p:cBhvr>
                                      <p:tavLst>
                                        <p:tav tm="0">
                                          <p:val>
                                            <p:strVal val="#ppt_y+.1"/>
                                          </p:val>
                                        </p:tav>
                                        <p:tav tm="100000">
                                          <p:val>
                                            <p:strVal val="#ppt_y"/>
                                          </p:val>
                                        </p:tav>
                                      </p:tavLst>
                                    </p:anim>
                                  </p:childTnLst>
                                </p:cTn>
                              </p:par>
                            </p:childTnLst>
                          </p:cTn>
                        </p:par>
                        <p:par>
                          <p:cTn id="49" fill="hold">
                            <p:stCondLst>
                              <p:cond delay="8500"/>
                            </p:stCondLst>
                            <p:childTnLst>
                              <p:par>
                                <p:cTn id="50" presetID="42" presetClass="entr" presetSubtype="0"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1000"/>
                                        <p:tgtEl>
                                          <p:spTgt spid="35"/>
                                        </p:tgtEl>
                                      </p:cBhvr>
                                    </p:animEffect>
                                    <p:anim calcmode="lin" valueType="num">
                                      <p:cBhvr>
                                        <p:cTn id="53" dur="1000" fill="hold"/>
                                        <p:tgtEl>
                                          <p:spTgt spid="35"/>
                                        </p:tgtEl>
                                        <p:attrNameLst>
                                          <p:attrName>ppt_x</p:attrName>
                                        </p:attrNameLst>
                                      </p:cBhvr>
                                      <p:tavLst>
                                        <p:tav tm="0">
                                          <p:val>
                                            <p:strVal val="#ppt_x"/>
                                          </p:val>
                                        </p:tav>
                                        <p:tav tm="100000">
                                          <p:val>
                                            <p:strVal val="#ppt_x"/>
                                          </p:val>
                                        </p:tav>
                                      </p:tavLst>
                                    </p:anim>
                                    <p:anim calcmode="lin" valueType="num">
                                      <p:cBhvr>
                                        <p:cTn id="54" dur="1000" fill="hold"/>
                                        <p:tgtEl>
                                          <p:spTgt spid="35"/>
                                        </p:tgtEl>
                                        <p:attrNameLst>
                                          <p:attrName>ppt_y</p:attrName>
                                        </p:attrNameLst>
                                      </p:cBhvr>
                                      <p:tavLst>
                                        <p:tav tm="0">
                                          <p:val>
                                            <p:strVal val="#ppt_y+.1"/>
                                          </p:val>
                                        </p:tav>
                                        <p:tav tm="100000">
                                          <p:val>
                                            <p:strVal val="#ppt_y"/>
                                          </p:val>
                                        </p:tav>
                                      </p:tavLst>
                                    </p:anim>
                                  </p:childTnLst>
                                </p:cTn>
                              </p:par>
                            </p:childTnLst>
                          </p:cTn>
                        </p:par>
                        <p:par>
                          <p:cTn id="55" fill="hold">
                            <p:stCondLst>
                              <p:cond delay="9500"/>
                            </p:stCondLst>
                            <p:childTnLst>
                              <p:par>
                                <p:cTn id="56" presetID="42" presetClass="entr" presetSubtype="0"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1000"/>
                                        <p:tgtEl>
                                          <p:spTgt spid="36"/>
                                        </p:tgtEl>
                                      </p:cBhvr>
                                    </p:animEffect>
                                    <p:anim calcmode="lin" valueType="num">
                                      <p:cBhvr>
                                        <p:cTn id="59" dur="1000" fill="hold"/>
                                        <p:tgtEl>
                                          <p:spTgt spid="36"/>
                                        </p:tgtEl>
                                        <p:attrNameLst>
                                          <p:attrName>ppt_x</p:attrName>
                                        </p:attrNameLst>
                                      </p:cBhvr>
                                      <p:tavLst>
                                        <p:tav tm="0">
                                          <p:val>
                                            <p:strVal val="#ppt_x"/>
                                          </p:val>
                                        </p:tav>
                                        <p:tav tm="100000">
                                          <p:val>
                                            <p:strVal val="#ppt_x"/>
                                          </p:val>
                                        </p:tav>
                                      </p:tavLst>
                                    </p:anim>
                                    <p:anim calcmode="lin" valueType="num">
                                      <p:cBhvr>
                                        <p:cTn id="60" dur="1000" fill="hold"/>
                                        <p:tgtEl>
                                          <p:spTgt spid="36"/>
                                        </p:tgtEl>
                                        <p:attrNameLst>
                                          <p:attrName>ppt_y</p:attrName>
                                        </p:attrNameLst>
                                      </p:cBhvr>
                                      <p:tavLst>
                                        <p:tav tm="0">
                                          <p:val>
                                            <p:strVal val="#ppt_y+.1"/>
                                          </p:val>
                                        </p:tav>
                                        <p:tav tm="100000">
                                          <p:val>
                                            <p:strVal val="#ppt_y"/>
                                          </p:val>
                                        </p:tav>
                                      </p:tavLst>
                                    </p:anim>
                                  </p:childTnLst>
                                </p:cTn>
                              </p:par>
                            </p:childTnLst>
                          </p:cTn>
                        </p:par>
                        <p:par>
                          <p:cTn id="61" fill="hold">
                            <p:stCondLst>
                              <p:cond delay="10500"/>
                            </p:stCondLst>
                            <p:childTnLst>
                              <p:par>
                                <p:cTn id="62" presetID="22" presetClass="entr" presetSubtype="1" fill="hold" grpId="0" nodeType="after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up)">
                                      <p:cBhvr>
                                        <p:cTn id="64" dur="500"/>
                                        <p:tgtEl>
                                          <p:spTgt spid="37"/>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up)">
                                      <p:cBhvr>
                                        <p:cTn id="67" dur="500"/>
                                        <p:tgtEl>
                                          <p:spTgt spid="38"/>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up)">
                                      <p:cBhvr>
                                        <p:cTn id="70" dur="500"/>
                                        <p:tgtEl>
                                          <p:spTgt spid="39"/>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up)">
                                      <p:cBhvr>
                                        <p:cTn id="73" dur="500"/>
                                        <p:tgtEl>
                                          <p:spTgt spid="40"/>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up)">
                                      <p:cBhvr>
                                        <p:cTn id="76" dur="500"/>
                                        <p:tgtEl>
                                          <p:spTgt spid="41"/>
                                        </p:tgtEl>
                                      </p:cBhvr>
                                    </p:animEffect>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childTnLst>
                          </p:cTn>
                        </p:par>
                        <p:par>
                          <p:cTn id="81" fill="hold">
                            <p:stCondLst>
                              <p:cond delay="11000"/>
                            </p:stCondLst>
                            <p:childTnLst>
                              <p:par>
                                <p:cTn id="82" presetID="16" presetClass="entr" presetSubtype="21"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barn(inVertical)">
                                      <p:cBhvr>
                                        <p:cTn id="84" dur="750"/>
                                        <p:tgtEl>
                                          <p:spTgt spid="42"/>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barn(inVertical)">
                                      <p:cBhvr>
                                        <p:cTn id="87" dur="750"/>
                                        <p:tgtEl>
                                          <p:spTgt spid="43"/>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barn(inVertical)">
                                      <p:cBhvr>
                                        <p:cTn id="90" dur="750"/>
                                        <p:tgtEl>
                                          <p:spTgt spid="44"/>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barn(inVertical)">
                                      <p:cBhvr>
                                        <p:cTn id="93" dur="750"/>
                                        <p:tgtEl>
                                          <p:spTgt spid="45"/>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46"/>
                                        </p:tgtEl>
                                        <p:attrNameLst>
                                          <p:attrName>style.visibility</p:attrName>
                                        </p:attrNameLst>
                                      </p:cBhvr>
                                      <p:to>
                                        <p:strVal val="visible"/>
                                      </p:to>
                                    </p:set>
                                    <p:animEffect transition="in" filter="barn(inVertical)">
                                      <p:cBhvr>
                                        <p:cTn id="96" dur="750"/>
                                        <p:tgtEl>
                                          <p:spTgt spid="46"/>
                                        </p:tgtEl>
                                      </p:cBhvr>
                                    </p:animEffect>
                                  </p:childTnLst>
                                </p:cTn>
                              </p:par>
                            </p:childTnLst>
                          </p:cTn>
                        </p:par>
                        <p:par>
                          <p:cTn id="97" fill="hold">
                            <p:stCondLst>
                              <p:cond delay="11750"/>
                            </p:stCondLst>
                            <p:childTnLst>
                              <p:par>
                                <p:cTn id="98" presetID="10" presetClass="entr" presetSubtype="0" fill="hold" grpId="0" nodeType="after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fade">
                                      <p:cBhvr>
                                        <p:cTn id="100" dur="500"/>
                                        <p:tgtEl>
                                          <p:spTgt spid="57"/>
                                        </p:tgtEl>
                                      </p:cBhvr>
                                    </p:animEffect>
                                  </p:childTnLst>
                                </p:cTn>
                              </p:par>
                            </p:childTnLst>
                          </p:cTn>
                        </p:par>
                        <p:par>
                          <p:cTn id="101" fill="hold">
                            <p:stCondLst>
                              <p:cond delay="12250"/>
                            </p:stCondLst>
                            <p:childTnLst>
                              <p:par>
                                <p:cTn id="102" presetID="10" presetClass="entr" presetSubtype="0" fill="hold" grpId="0" nodeType="after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fade">
                                      <p:cBhvr>
                                        <p:cTn id="104" dur="500"/>
                                        <p:tgtEl>
                                          <p:spTgt spid="5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500"/>
                                        <p:tgtEl>
                                          <p:spTgt spid="51"/>
                                        </p:tgtEl>
                                      </p:cBhvr>
                                    </p:animEffect>
                                  </p:childTnLst>
                                </p:cTn>
                              </p:par>
                            </p:childTnLst>
                          </p:cTn>
                        </p:par>
                        <p:par>
                          <p:cTn id="108" fill="hold">
                            <p:stCondLst>
                              <p:cond delay="12750"/>
                            </p:stCondLst>
                            <p:childTnLst>
                              <p:par>
                                <p:cTn id="109" presetID="10" presetClass="entr" presetSubtype="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32" grpId="0" animBg="1"/>
      <p:bldP spid="33" grpId="0" animBg="1"/>
      <p:bldP spid="34" grpId="0" animBg="1"/>
      <p:bldP spid="35" grpId="0" animBg="1"/>
      <p:bldP spid="36" grpId="0" animBg="1"/>
      <p:bldP spid="37" grpId="0"/>
      <p:bldP spid="38" grpId="0"/>
      <p:bldP spid="39" grpId="0"/>
      <p:bldP spid="40" grpId="0"/>
      <p:bldP spid="41" grpId="0"/>
      <p:bldP spid="42" grpId="0"/>
      <p:bldP spid="43" grpId="0"/>
      <p:bldP spid="44" grpId="0"/>
      <p:bldP spid="45" grpId="0"/>
      <p:bldP spid="46" grpId="0"/>
      <p:bldP spid="50" grpId="0"/>
      <p:bldP spid="51" grpId="0"/>
      <p:bldP spid="52" grpId="0"/>
      <p:bldP spid="55" grpId="0"/>
      <p:bldP spid="56" grpId="0"/>
      <p:bldP spid="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23</a:t>
            </a:fld>
            <a:endParaRPr lang="id-ID" sz="1200" dirty="0">
              <a:solidFill>
                <a:schemeClr val="bg1"/>
              </a:solidFill>
            </a:endParaRPr>
          </a:p>
        </p:txBody>
      </p:sp>
      <p:grpSp>
        <p:nvGrpSpPr>
          <p:cNvPr id="6" name="Group 5"/>
          <p:cNvGrpSpPr>
            <a:grpSpLocks noChangeAspect="1"/>
          </p:cNvGrpSpPr>
          <p:nvPr>
            <p:custDataLst>
              <p:tags r:id="rId1"/>
            </p:custDataLst>
          </p:nvPr>
        </p:nvGrpSpPr>
        <p:grpSpPr bwMode="gray">
          <a:xfrm>
            <a:off x="827541" y="2033591"/>
            <a:ext cx="6947669" cy="3785804"/>
            <a:chOff x="1832768" y="1268759"/>
            <a:chExt cx="6240462" cy="3571875"/>
          </a:xfrm>
          <a:pattFill prst="pct25">
            <a:fgClr>
              <a:schemeClr val="tx1">
                <a:lumMod val="75000"/>
                <a:lumOff val="25000"/>
              </a:schemeClr>
            </a:fgClr>
            <a:bgClr>
              <a:schemeClr val="bg1">
                <a:lumMod val="95000"/>
              </a:schemeClr>
            </a:bgClr>
          </a:pattFill>
        </p:grpSpPr>
        <p:sp>
          <p:nvSpPr>
            <p:cNvPr id="7"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8"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9"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0"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1"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2"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3"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4"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5"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6"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7"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8"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9"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0"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1"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2"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23" name="Group 69"/>
            <p:cNvGrpSpPr>
              <a:grpSpLocks noChangeAspect="1"/>
            </p:cNvGrpSpPr>
            <p:nvPr/>
          </p:nvGrpSpPr>
          <p:grpSpPr bwMode="gray">
            <a:xfrm>
              <a:off x="6801642" y="3364259"/>
              <a:ext cx="161925" cy="231775"/>
              <a:chOff x="3802" y="2280"/>
              <a:chExt cx="102" cy="146"/>
            </a:xfrm>
            <a:grpFill/>
          </p:grpSpPr>
          <p:sp>
            <p:nvSpPr>
              <p:cNvPr id="351"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52"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53"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54"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55"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56"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57"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58"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59"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60"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61"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24"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5"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6"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7"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8"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9"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0"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1"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2"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3"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4"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5"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6"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7"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8"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9"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40" name="Group 97"/>
            <p:cNvGrpSpPr>
              <a:grpSpLocks noChangeAspect="1"/>
            </p:cNvGrpSpPr>
            <p:nvPr/>
          </p:nvGrpSpPr>
          <p:grpSpPr bwMode="gray">
            <a:xfrm>
              <a:off x="5818980" y="3002309"/>
              <a:ext cx="636588" cy="587375"/>
              <a:chOff x="3183" y="2052"/>
              <a:chExt cx="401" cy="370"/>
            </a:xfrm>
            <a:grpFill/>
          </p:grpSpPr>
          <p:sp>
            <p:nvSpPr>
              <p:cNvPr id="344"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45"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46"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47"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48"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49"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50"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41"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42" name="Group 106"/>
            <p:cNvGrpSpPr>
              <a:grpSpLocks noChangeAspect="1"/>
            </p:cNvGrpSpPr>
            <p:nvPr/>
          </p:nvGrpSpPr>
          <p:grpSpPr bwMode="gray">
            <a:xfrm>
              <a:off x="7017542" y="2807047"/>
              <a:ext cx="282575" cy="320675"/>
              <a:chOff x="3938" y="1929"/>
              <a:chExt cx="178" cy="202"/>
            </a:xfrm>
            <a:grpFill/>
          </p:grpSpPr>
          <p:sp>
            <p:nvSpPr>
              <p:cNvPr id="340"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41"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42"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43"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43"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44"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45"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46"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47"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48" name="Group 116"/>
            <p:cNvGrpSpPr>
              <a:grpSpLocks noChangeAspect="1"/>
            </p:cNvGrpSpPr>
            <p:nvPr/>
          </p:nvGrpSpPr>
          <p:grpSpPr bwMode="gray">
            <a:xfrm>
              <a:off x="5099842" y="1268760"/>
              <a:ext cx="2973388" cy="1638300"/>
              <a:chOff x="2730" y="960"/>
              <a:chExt cx="1873" cy="1032"/>
            </a:xfrm>
            <a:grpFill/>
          </p:grpSpPr>
          <p:grpSp>
            <p:nvGrpSpPr>
              <p:cNvPr id="323" name="Group 117"/>
              <p:cNvGrpSpPr>
                <a:grpSpLocks noChangeAspect="1"/>
              </p:cNvGrpSpPr>
              <p:nvPr/>
            </p:nvGrpSpPr>
            <p:grpSpPr bwMode="gray">
              <a:xfrm>
                <a:off x="3044" y="960"/>
                <a:ext cx="1473" cy="481"/>
                <a:chOff x="3044" y="960"/>
                <a:chExt cx="1473" cy="481"/>
              </a:xfrm>
              <a:grpFill/>
            </p:grpSpPr>
            <p:sp>
              <p:nvSpPr>
                <p:cNvPr id="327"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28"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29"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30"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31"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32"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33"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34"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35"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36"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37"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38"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39"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324"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25"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26"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grpSp>
          <p:nvGrpSpPr>
            <p:cNvPr id="49" name="Group 135"/>
            <p:cNvGrpSpPr>
              <a:grpSpLocks noChangeAspect="1"/>
            </p:cNvGrpSpPr>
            <p:nvPr/>
          </p:nvGrpSpPr>
          <p:grpSpPr bwMode="gray">
            <a:xfrm>
              <a:off x="5214142" y="2886422"/>
              <a:ext cx="647700" cy="585788"/>
              <a:chOff x="2802" y="1979"/>
              <a:chExt cx="408" cy="369"/>
            </a:xfrm>
            <a:grpFill/>
          </p:grpSpPr>
          <p:sp>
            <p:nvSpPr>
              <p:cNvPr id="294"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295" name="Group 137"/>
              <p:cNvGrpSpPr>
                <a:grpSpLocks noChangeAspect="1"/>
              </p:cNvGrpSpPr>
              <p:nvPr/>
            </p:nvGrpSpPr>
            <p:grpSpPr bwMode="gray">
              <a:xfrm>
                <a:off x="2889" y="2101"/>
                <a:ext cx="17" cy="51"/>
                <a:chOff x="2889" y="2101"/>
                <a:chExt cx="17" cy="51"/>
              </a:xfrm>
              <a:grpFill/>
            </p:grpSpPr>
            <p:sp>
              <p:nvSpPr>
                <p:cNvPr id="320"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21"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22"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296"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297" name="Group 142"/>
              <p:cNvGrpSpPr>
                <a:grpSpLocks noChangeAspect="1"/>
              </p:cNvGrpSpPr>
              <p:nvPr/>
            </p:nvGrpSpPr>
            <p:grpSpPr bwMode="gray">
              <a:xfrm>
                <a:off x="2896" y="2116"/>
                <a:ext cx="231" cy="189"/>
                <a:chOff x="2896" y="2116"/>
                <a:chExt cx="231" cy="189"/>
              </a:xfrm>
              <a:grpFill/>
            </p:grpSpPr>
            <p:sp>
              <p:nvSpPr>
                <p:cNvPr id="318"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19" name="Freeform 144"/>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grpSp>
            <p:nvGrpSpPr>
              <p:cNvPr id="298" name="Group 145"/>
              <p:cNvGrpSpPr>
                <a:grpSpLocks noChangeAspect="1"/>
              </p:cNvGrpSpPr>
              <p:nvPr/>
            </p:nvGrpSpPr>
            <p:grpSpPr bwMode="gray">
              <a:xfrm>
                <a:off x="2984" y="2276"/>
                <a:ext cx="114" cy="72"/>
                <a:chOff x="2984" y="2276"/>
                <a:chExt cx="114" cy="72"/>
              </a:xfrm>
              <a:grpFill/>
            </p:grpSpPr>
            <p:sp>
              <p:nvSpPr>
                <p:cNvPr id="316"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17"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299"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300" name="Group 149"/>
              <p:cNvGrpSpPr>
                <a:grpSpLocks noChangeAspect="1"/>
              </p:cNvGrpSpPr>
              <p:nvPr/>
            </p:nvGrpSpPr>
            <p:grpSpPr bwMode="gray">
              <a:xfrm>
                <a:off x="3086" y="2189"/>
                <a:ext cx="85" cy="114"/>
                <a:chOff x="3086" y="2189"/>
                <a:chExt cx="85" cy="114"/>
              </a:xfrm>
              <a:grpFill/>
            </p:grpSpPr>
            <p:sp>
              <p:nvSpPr>
                <p:cNvPr id="314"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15"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301"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302" name="Group 153"/>
              <p:cNvGrpSpPr>
                <a:grpSpLocks noChangeAspect="1"/>
              </p:cNvGrpSpPr>
              <p:nvPr/>
            </p:nvGrpSpPr>
            <p:grpSpPr bwMode="gray">
              <a:xfrm>
                <a:off x="3000" y="2012"/>
                <a:ext cx="210" cy="192"/>
                <a:chOff x="3000" y="2012"/>
                <a:chExt cx="210" cy="192"/>
              </a:xfrm>
              <a:grpFill/>
            </p:grpSpPr>
            <p:sp>
              <p:nvSpPr>
                <p:cNvPr id="312"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13"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303"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04"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05"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306" name="Group 159"/>
              <p:cNvGrpSpPr>
                <a:grpSpLocks noChangeAspect="1"/>
              </p:cNvGrpSpPr>
              <p:nvPr/>
            </p:nvGrpSpPr>
            <p:grpSpPr bwMode="gray">
              <a:xfrm>
                <a:off x="2802" y="1979"/>
                <a:ext cx="205" cy="88"/>
                <a:chOff x="2802" y="1979"/>
                <a:chExt cx="205" cy="88"/>
              </a:xfrm>
              <a:grpFill/>
            </p:grpSpPr>
            <p:sp>
              <p:nvSpPr>
                <p:cNvPr id="310"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11"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307"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08"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309"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50"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51"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52"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53"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54"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55" name="Group 170"/>
            <p:cNvGrpSpPr>
              <a:grpSpLocks noChangeAspect="1"/>
            </p:cNvGrpSpPr>
            <p:nvPr/>
          </p:nvGrpSpPr>
          <p:grpSpPr bwMode="gray">
            <a:xfrm>
              <a:off x="5539580" y="2891184"/>
              <a:ext cx="96838" cy="77788"/>
              <a:chOff x="3007" y="1982"/>
              <a:chExt cx="61" cy="49"/>
            </a:xfrm>
            <a:grpFill/>
          </p:grpSpPr>
          <p:sp>
            <p:nvSpPr>
              <p:cNvPr id="292"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93"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56"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57" name="Group 222"/>
            <p:cNvGrpSpPr>
              <a:grpSpLocks noChangeAspect="1"/>
            </p:cNvGrpSpPr>
            <p:nvPr/>
          </p:nvGrpSpPr>
          <p:grpSpPr bwMode="gray">
            <a:xfrm>
              <a:off x="4945856" y="1268759"/>
              <a:ext cx="287338" cy="296863"/>
              <a:chOff x="3202" y="1036"/>
              <a:chExt cx="181" cy="187"/>
            </a:xfrm>
            <a:grpFill/>
          </p:grpSpPr>
          <p:sp>
            <p:nvSpPr>
              <p:cNvPr id="286"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87"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88"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89"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90"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91"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58"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59"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60"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61"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62"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63"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64"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65" name="Group 236"/>
            <p:cNvGrpSpPr>
              <a:grpSpLocks noChangeAspect="1"/>
            </p:cNvGrpSpPr>
            <p:nvPr/>
          </p:nvGrpSpPr>
          <p:grpSpPr bwMode="gray">
            <a:xfrm>
              <a:off x="3344068" y="3475384"/>
              <a:ext cx="808038" cy="1365250"/>
              <a:chOff x="1624" y="2350"/>
              <a:chExt cx="509" cy="860"/>
            </a:xfrm>
            <a:grpFill/>
          </p:grpSpPr>
          <p:sp>
            <p:nvSpPr>
              <p:cNvPr id="261"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62"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63"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64"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65"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66"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67"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68"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69"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70"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71"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72"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73"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74"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75"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76"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77"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78"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79"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80"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81"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82"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83"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84"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85"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66"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67"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68"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69"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70"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71"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72"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73"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74" name="Group 270"/>
            <p:cNvGrpSpPr>
              <a:grpSpLocks noChangeAspect="1"/>
            </p:cNvGrpSpPr>
            <p:nvPr/>
          </p:nvGrpSpPr>
          <p:grpSpPr bwMode="gray">
            <a:xfrm>
              <a:off x="1832768" y="1897409"/>
              <a:ext cx="1765300" cy="1346200"/>
              <a:chOff x="672" y="1356"/>
              <a:chExt cx="1112" cy="848"/>
            </a:xfrm>
            <a:grpFill/>
          </p:grpSpPr>
          <p:grpSp>
            <p:nvGrpSpPr>
              <p:cNvPr id="249" name="Group 271"/>
              <p:cNvGrpSpPr>
                <a:grpSpLocks noChangeAspect="1"/>
              </p:cNvGrpSpPr>
              <p:nvPr/>
            </p:nvGrpSpPr>
            <p:grpSpPr bwMode="gray">
              <a:xfrm>
                <a:off x="672" y="1356"/>
                <a:ext cx="418" cy="413"/>
                <a:chOff x="672" y="1356"/>
                <a:chExt cx="418" cy="413"/>
              </a:xfrm>
              <a:grpFill/>
            </p:grpSpPr>
            <p:sp>
              <p:nvSpPr>
                <p:cNvPr id="256"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57"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58"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59"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60"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grpSp>
            <p:nvGrpSpPr>
              <p:cNvPr id="250" name="Group 277"/>
              <p:cNvGrpSpPr>
                <a:grpSpLocks noChangeAspect="1"/>
              </p:cNvGrpSpPr>
              <p:nvPr/>
            </p:nvGrpSpPr>
            <p:grpSpPr bwMode="gray">
              <a:xfrm>
                <a:off x="1149" y="1865"/>
                <a:ext cx="635" cy="339"/>
                <a:chOff x="1149" y="1865"/>
                <a:chExt cx="635" cy="339"/>
              </a:xfrm>
              <a:grpFill/>
            </p:grpSpPr>
            <p:sp>
              <p:nvSpPr>
                <p:cNvPr id="251"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52"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53"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54"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55"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grpSp>
        <p:grpSp>
          <p:nvGrpSpPr>
            <p:cNvPr id="75" name="Group 283"/>
            <p:cNvGrpSpPr>
              <a:grpSpLocks noChangeAspect="1"/>
            </p:cNvGrpSpPr>
            <p:nvPr/>
          </p:nvGrpSpPr>
          <p:grpSpPr bwMode="gray">
            <a:xfrm>
              <a:off x="2304256" y="1268759"/>
              <a:ext cx="1538288" cy="1622426"/>
              <a:chOff x="969" y="960"/>
              <a:chExt cx="969" cy="1022"/>
            </a:xfrm>
            <a:grpFill/>
          </p:grpSpPr>
          <p:sp>
            <p:nvSpPr>
              <p:cNvPr id="220"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21"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22"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23"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24"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25"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26"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27"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28"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29"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30"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31"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32"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33"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34"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35"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36"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37"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38"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39"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40"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41"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42"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43"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44"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45"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46"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47"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48"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76"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77"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78"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79"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80"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81"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82"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83"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84"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85"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86"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87"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88"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89"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90"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91"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92"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93"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94"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95"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96"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97"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98"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99"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100" name="Group 337"/>
            <p:cNvGrpSpPr>
              <a:grpSpLocks noChangeAspect="1"/>
            </p:cNvGrpSpPr>
            <p:nvPr/>
          </p:nvGrpSpPr>
          <p:grpSpPr bwMode="gray">
            <a:xfrm>
              <a:off x="3455193" y="3327747"/>
              <a:ext cx="28575" cy="44450"/>
              <a:chOff x="1694" y="2257"/>
              <a:chExt cx="18" cy="28"/>
            </a:xfrm>
            <a:grpFill/>
          </p:grpSpPr>
          <p:sp>
            <p:nvSpPr>
              <p:cNvPr id="218"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19"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101"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02"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03"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04"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05"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06"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07"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08"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09"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10"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11"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12"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113" name="Group 362"/>
            <p:cNvGrpSpPr/>
            <p:nvPr/>
          </p:nvGrpSpPr>
          <p:grpSpPr bwMode="gray">
            <a:xfrm>
              <a:off x="4580731" y="1911697"/>
              <a:ext cx="879476" cy="1109663"/>
              <a:chOff x="4580731" y="1911697"/>
              <a:chExt cx="879476" cy="1109663"/>
            </a:xfrm>
            <a:grpFill/>
          </p:grpSpPr>
          <p:sp>
            <p:nvSpPr>
              <p:cNvPr id="169"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70"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71"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172" name="Group 178"/>
              <p:cNvGrpSpPr>
                <a:grpSpLocks noChangeAspect="1"/>
              </p:cNvGrpSpPr>
              <p:nvPr/>
            </p:nvGrpSpPr>
            <p:grpSpPr bwMode="gray">
              <a:xfrm>
                <a:off x="4876006" y="2765772"/>
                <a:ext cx="204788" cy="242888"/>
                <a:chOff x="2589" y="1903"/>
                <a:chExt cx="129" cy="153"/>
              </a:xfrm>
              <a:grpFill/>
            </p:grpSpPr>
            <p:sp>
              <p:nvSpPr>
                <p:cNvPr id="215"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16"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17"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173"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74"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75"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76"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77"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78"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79"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180" name="Group 189"/>
              <p:cNvGrpSpPr>
                <a:grpSpLocks noChangeAspect="1"/>
              </p:cNvGrpSpPr>
              <p:nvPr/>
            </p:nvGrpSpPr>
            <p:grpSpPr bwMode="gray">
              <a:xfrm>
                <a:off x="4679156" y="2659410"/>
                <a:ext cx="247650" cy="244475"/>
                <a:chOff x="2465" y="1836"/>
                <a:chExt cx="156" cy="154"/>
              </a:xfrm>
              <a:grpFill/>
            </p:grpSpPr>
            <p:sp>
              <p:nvSpPr>
                <p:cNvPr id="213"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14"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grpSp>
            <p:nvGrpSpPr>
              <p:cNvPr id="181" name="Group 192"/>
              <p:cNvGrpSpPr>
                <a:grpSpLocks noChangeAspect="1"/>
              </p:cNvGrpSpPr>
              <p:nvPr/>
            </p:nvGrpSpPr>
            <p:grpSpPr bwMode="gray">
              <a:xfrm>
                <a:off x="4620419" y="2430810"/>
                <a:ext cx="171450" cy="258763"/>
                <a:chOff x="2428" y="1692"/>
                <a:chExt cx="108" cy="163"/>
              </a:xfrm>
              <a:grpFill/>
            </p:grpSpPr>
            <p:sp>
              <p:nvSpPr>
                <p:cNvPr id="211"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solidFill>
                  <a:schemeClr val="tx1">
                    <a:lumMod val="85000"/>
                    <a:lumOff val="15000"/>
                  </a:schemeClr>
                </a:solid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12"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182"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83"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84"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85"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186" name="Group 199"/>
              <p:cNvGrpSpPr>
                <a:grpSpLocks noChangeAspect="1"/>
              </p:cNvGrpSpPr>
              <p:nvPr/>
            </p:nvGrpSpPr>
            <p:grpSpPr bwMode="gray">
              <a:xfrm>
                <a:off x="5033169" y="2808635"/>
                <a:ext cx="68263" cy="68263"/>
                <a:chOff x="2688" y="1930"/>
                <a:chExt cx="43" cy="43"/>
              </a:xfrm>
              <a:grpFill/>
            </p:grpSpPr>
            <p:sp>
              <p:nvSpPr>
                <p:cNvPr id="209"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10"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187"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88"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89"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90"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91"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92"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93"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94"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95"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96"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97"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98"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99"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00"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01"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02"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03"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04"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05"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206" name="Group 359"/>
              <p:cNvGrpSpPr/>
              <p:nvPr/>
            </p:nvGrpSpPr>
            <p:grpSpPr bwMode="gray">
              <a:xfrm>
                <a:off x="5080794" y="2788583"/>
                <a:ext cx="75600" cy="108000"/>
                <a:chOff x="4160739" y="2986112"/>
                <a:chExt cx="187325" cy="233362"/>
              </a:xfrm>
              <a:grpFill/>
            </p:grpSpPr>
            <p:sp>
              <p:nvSpPr>
                <p:cNvPr id="207"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208"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grpSp>
        <p:grpSp>
          <p:nvGrpSpPr>
            <p:cNvPr id="114" name="Group 368"/>
            <p:cNvGrpSpPr/>
            <p:nvPr/>
          </p:nvGrpSpPr>
          <p:grpSpPr bwMode="gray">
            <a:xfrm>
              <a:off x="4455318" y="2994372"/>
              <a:ext cx="1196974" cy="1339850"/>
              <a:chOff x="4455318" y="2994372"/>
              <a:chExt cx="1196974" cy="1339850"/>
            </a:xfrm>
            <a:grpFill/>
          </p:grpSpPr>
          <p:sp>
            <p:nvSpPr>
              <p:cNvPr id="115" name="Freeform 114"/>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16" name="Freeform 115"/>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117" name="Group 367"/>
              <p:cNvGrpSpPr/>
              <p:nvPr/>
            </p:nvGrpSpPr>
            <p:grpSpPr bwMode="gray">
              <a:xfrm>
                <a:off x="4455318" y="2994372"/>
                <a:ext cx="1196974" cy="1339850"/>
                <a:chOff x="4455318" y="2994372"/>
                <a:chExt cx="1196974" cy="1339850"/>
              </a:xfrm>
              <a:grpFill/>
            </p:grpSpPr>
            <p:sp>
              <p:nvSpPr>
                <p:cNvPr id="118" name="Freeform 117"/>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19" name="Freeform 118"/>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20" name="Freeform 119"/>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21" name="Freeform 120"/>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22" name="Freeform 121"/>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23" name="Freeform 122"/>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24" name="Freeform 123"/>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25" name="Freeform 124"/>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26" name="Freeform 125"/>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27" name="Freeform 126"/>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28" name="Freeform 127"/>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29" name="Freeform 128"/>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30" name="Freeform 129"/>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31" name="Freeform 130"/>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32"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33" name="Freeform 132"/>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34" name="Freeform 133"/>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35" name="Freeform 134"/>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36" name="Freeform 135"/>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137" name="Group 25"/>
                <p:cNvGrpSpPr>
                  <a:grpSpLocks noChangeAspect="1"/>
                </p:cNvGrpSpPr>
                <p:nvPr/>
              </p:nvGrpSpPr>
              <p:grpSpPr bwMode="gray">
                <a:xfrm>
                  <a:off x="4961730" y="3769072"/>
                  <a:ext cx="219075" cy="239713"/>
                  <a:chOff x="2643" y="2535"/>
                  <a:chExt cx="138" cy="151"/>
                </a:xfrm>
                <a:grpFill/>
              </p:grpSpPr>
              <p:sp>
                <p:nvSpPr>
                  <p:cNvPr id="167"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68"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sp>
              <p:nvSpPr>
                <p:cNvPr id="138"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39"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40"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41"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42"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43"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44"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45"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46"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47"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48"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49"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50"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51"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52"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53"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54"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55"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56"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57"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58"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59"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60"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61"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62"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sp>
              <p:nvSpPr>
                <p:cNvPr id="163"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noFill/>
                  <a:prstDash val="solid"/>
                  <a:round/>
                  <a:headEnd type="none" w="med" len="med"/>
                  <a:tailEnd type="none" w="med" len="med"/>
                </a:ln>
                <a:effectLst/>
              </p:spPr>
              <p:txBody>
                <a:bodyPr/>
                <a:lstStyle/>
                <a:p>
                  <a:endParaRPr lang="en-US" dirty="0">
                    <a:latin typeface="Lato" panose="020F0502020204030203" pitchFamily="34" charset="0"/>
                  </a:endParaRPr>
                </a:p>
              </p:txBody>
            </p:sp>
            <p:grpSp>
              <p:nvGrpSpPr>
                <p:cNvPr id="164" name="Group 364"/>
                <p:cNvGrpSpPr>
                  <a:grpSpLocks noChangeAspect="1"/>
                </p:cNvGrpSpPr>
                <p:nvPr/>
              </p:nvGrpSpPr>
              <p:grpSpPr bwMode="gray">
                <a:xfrm>
                  <a:off x="5141117" y="3280172"/>
                  <a:ext cx="289379" cy="349200"/>
                  <a:chOff x="3548063" y="12700"/>
                  <a:chExt cx="5667375" cy="6838950"/>
                </a:xfrm>
                <a:grpFill/>
              </p:grpSpPr>
              <p:sp>
                <p:nvSpPr>
                  <p:cNvPr id="165" name="Freeform 6"/>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noFill/>
                    <a:prstDash val="solid"/>
                    <a:round/>
                    <a:headEnd type="none" w="med" len="med"/>
                    <a:tailEnd type="none" w="med" len="med"/>
                  </a:ln>
                  <a:effectLst/>
                </p:spPr>
                <p:txBody>
                  <a:bodyPr/>
                  <a:lstStyle/>
                  <a:p>
                    <a:endParaRPr lang="en-GB" dirty="0">
                      <a:latin typeface="Lato" panose="020F0502020204030203" pitchFamily="34" charset="0"/>
                    </a:endParaRPr>
                  </a:p>
                </p:txBody>
              </p:sp>
              <p:sp>
                <p:nvSpPr>
                  <p:cNvPr id="166" name="Freeform 9"/>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noFill/>
                    <a:prstDash val="solid"/>
                    <a:round/>
                    <a:headEnd type="none" w="med" len="med"/>
                    <a:tailEnd type="none" w="med" len="med"/>
                  </a:ln>
                  <a:effectLst/>
                </p:spPr>
                <p:txBody>
                  <a:bodyPr/>
                  <a:lstStyle/>
                  <a:p>
                    <a:endParaRPr lang="en-GB" dirty="0">
                      <a:latin typeface="Lato" panose="020F0502020204030203" pitchFamily="34" charset="0"/>
                    </a:endParaRPr>
                  </a:p>
                </p:txBody>
              </p:sp>
            </p:grpSp>
          </p:grpSp>
        </p:grpSp>
      </p:grpSp>
      <p:sp>
        <p:nvSpPr>
          <p:cNvPr id="402" name="Freeform 5"/>
          <p:cNvSpPr>
            <a:spLocks noChangeAspect="1"/>
          </p:cNvSpPr>
          <p:nvPr/>
        </p:nvSpPr>
        <p:spPr bwMode="auto">
          <a:xfrm rot="2860076">
            <a:off x="8291079" y="2107704"/>
            <a:ext cx="399801" cy="396000"/>
          </a:xfrm>
          <a:custGeom>
            <a:avLst/>
            <a:gdLst>
              <a:gd name="T0" fmla="*/ 2147483647 w 1145"/>
              <a:gd name="T1" fmla="*/ 2147483647 h 844"/>
              <a:gd name="T2" fmla="*/ 2147483647 w 1145"/>
              <a:gd name="T3" fmla="*/ 2147483647 h 844"/>
              <a:gd name="T4" fmla="*/ 2147483647 w 1145"/>
              <a:gd name="T5" fmla="*/ 2147483647 h 844"/>
              <a:gd name="T6" fmla="*/ 2147483647 w 1145"/>
              <a:gd name="T7" fmla="*/ 2147483647 h 844"/>
              <a:gd name="T8" fmla="*/ 2147483647 w 1145"/>
              <a:gd name="T9" fmla="*/ 2147483647 h 844"/>
              <a:gd name="T10" fmla="*/ 2147483647 w 1145"/>
              <a:gd name="T11" fmla="*/ 2147483647 h 844"/>
              <a:gd name="T12" fmla="*/ 2147483647 w 1145"/>
              <a:gd name="T13" fmla="*/ 2147483647 h 844"/>
              <a:gd name="T14" fmla="*/ 2147483647 w 1145"/>
              <a:gd name="T15" fmla="*/ 2147483647 h 844"/>
              <a:gd name="T16" fmla="*/ 2147483647 w 1145"/>
              <a:gd name="T17" fmla="*/ 2147483647 h 844"/>
              <a:gd name="T18" fmla="*/ 2147483647 w 1145"/>
              <a:gd name="T19" fmla="*/ 2147483647 h 844"/>
              <a:gd name="T20" fmla="*/ 2147483647 w 1145"/>
              <a:gd name="T21" fmla="*/ 2147483647 h 844"/>
              <a:gd name="T22" fmla="*/ 2147483647 w 1145"/>
              <a:gd name="T23" fmla="*/ 2147483647 h 844"/>
              <a:gd name="T24" fmla="*/ 2147483647 w 1145"/>
              <a:gd name="T25" fmla="*/ 2147483647 h 844"/>
              <a:gd name="T26" fmla="*/ 2147483647 w 1145"/>
              <a:gd name="T27" fmla="*/ 2147483647 h 844"/>
              <a:gd name="T28" fmla="*/ 2147483647 w 1145"/>
              <a:gd name="T29" fmla="*/ 2147483647 h 844"/>
              <a:gd name="T30" fmla="*/ 2147483647 w 1145"/>
              <a:gd name="T31" fmla="*/ 2147483647 h 844"/>
              <a:gd name="T32" fmla="*/ 2147483647 w 1145"/>
              <a:gd name="T33" fmla="*/ 2147483647 h 844"/>
              <a:gd name="T34" fmla="*/ 2147483647 w 1145"/>
              <a:gd name="T35" fmla="*/ 2147483647 h 844"/>
              <a:gd name="T36" fmla="*/ 2147483647 w 1145"/>
              <a:gd name="T37" fmla="*/ 2147483647 h 844"/>
              <a:gd name="T38" fmla="*/ 2147483647 w 1145"/>
              <a:gd name="T39" fmla="*/ 2147483647 h 844"/>
              <a:gd name="T40" fmla="*/ 2147483647 w 1145"/>
              <a:gd name="T41" fmla="*/ 2147483647 h 844"/>
              <a:gd name="T42" fmla="*/ 2147483647 w 1145"/>
              <a:gd name="T43" fmla="*/ 2147483647 h 844"/>
              <a:gd name="T44" fmla="*/ 2147483647 w 1145"/>
              <a:gd name="T45" fmla="*/ 2147483647 h 844"/>
              <a:gd name="T46" fmla="*/ 2147483647 w 1145"/>
              <a:gd name="T47" fmla="*/ 2147483647 h 844"/>
              <a:gd name="T48" fmla="*/ 2147483647 w 1145"/>
              <a:gd name="T49" fmla="*/ 2147483647 h 844"/>
              <a:gd name="T50" fmla="*/ 2147483647 w 1145"/>
              <a:gd name="T51" fmla="*/ 2147483647 h 844"/>
              <a:gd name="T52" fmla="*/ 2147483647 w 1145"/>
              <a:gd name="T53" fmla="*/ 2147483647 h 844"/>
              <a:gd name="T54" fmla="*/ 2147483647 w 1145"/>
              <a:gd name="T55" fmla="*/ 2147483647 h 844"/>
              <a:gd name="T56" fmla="*/ 2147483647 w 1145"/>
              <a:gd name="T57" fmla="*/ 2147483647 h 844"/>
              <a:gd name="T58" fmla="*/ 2147483647 w 1145"/>
              <a:gd name="T59" fmla="*/ 2147483647 h 844"/>
              <a:gd name="T60" fmla="*/ 2147483647 w 1145"/>
              <a:gd name="T61" fmla="*/ 2147483647 h 844"/>
              <a:gd name="T62" fmla="*/ 2147483647 w 1145"/>
              <a:gd name="T63" fmla="*/ 2147483647 h 844"/>
              <a:gd name="T64" fmla="*/ 2147483647 w 1145"/>
              <a:gd name="T65" fmla="*/ 2147483647 h 844"/>
              <a:gd name="T66" fmla="*/ 2147483647 w 1145"/>
              <a:gd name="T67" fmla="*/ 2147483647 h 844"/>
              <a:gd name="T68" fmla="*/ 2147483647 w 1145"/>
              <a:gd name="T69" fmla="*/ 2147483647 h 844"/>
              <a:gd name="T70" fmla="*/ 2147483647 w 1145"/>
              <a:gd name="T71" fmla="*/ 2147483647 h 844"/>
              <a:gd name="T72" fmla="*/ 2147483647 w 1145"/>
              <a:gd name="T73" fmla="*/ 2147483647 h 844"/>
              <a:gd name="T74" fmla="*/ 2147483647 w 1145"/>
              <a:gd name="T75" fmla="*/ 2147483647 h 844"/>
              <a:gd name="T76" fmla="*/ 2147483647 w 1145"/>
              <a:gd name="T77" fmla="*/ 2147483647 h 844"/>
              <a:gd name="T78" fmla="*/ 2147483647 w 1145"/>
              <a:gd name="T79" fmla="*/ 2147483647 h 844"/>
              <a:gd name="T80" fmla="*/ 2147483647 w 1145"/>
              <a:gd name="T81" fmla="*/ 2147483647 h 844"/>
              <a:gd name="T82" fmla="*/ 2147483647 w 1145"/>
              <a:gd name="T83" fmla="*/ 2147483647 h 844"/>
              <a:gd name="T84" fmla="*/ 2147483647 w 1145"/>
              <a:gd name="T85" fmla="*/ 0 h 844"/>
              <a:gd name="T86" fmla="*/ 2147483647 w 1145"/>
              <a:gd name="T87" fmla="*/ 2147483647 h 844"/>
              <a:gd name="T88" fmla="*/ 2147483647 w 1145"/>
              <a:gd name="T89" fmla="*/ 2147483647 h 844"/>
              <a:gd name="T90" fmla="*/ 2147483647 w 1145"/>
              <a:gd name="T91" fmla="*/ 2147483647 h 844"/>
              <a:gd name="T92" fmla="*/ 2147483647 w 1145"/>
              <a:gd name="T93" fmla="*/ 2147483647 h 844"/>
              <a:gd name="T94" fmla="*/ 2147483647 w 1145"/>
              <a:gd name="T95" fmla="*/ 2147483647 h 844"/>
              <a:gd name="T96" fmla="*/ 2147483647 w 1145"/>
              <a:gd name="T97" fmla="*/ 2147483647 h 84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45"/>
              <a:gd name="T148" fmla="*/ 0 h 844"/>
              <a:gd name="T149" fmla="*/ 1145 w 1145"/>
              <a:gd name="T150" fmla="*/ 844 h 84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45" h="844">
                <a:moveTo>
                  <a:pt x="391" y="209"/>
                </a:moveTo>
                <a:lnTo>
                  <a:pt x="302" y="230"/>
                </a:lnTo>
                <a:lnTo>
                  <a:pt x="299" y="223"/>
                </a:lnTo>
                <a:lnTo>
                  <a:pt x="296" y="219"/>
                </a:lnTo>
                <a:lnTo>
                  <a:pt x="293" y="215"/>
                </a:lnTo>
                <a:lnTo>
                  <a:pt x="289" y="215"/>
                </a:lnTo>
                <a:lnTo>
                  <a:pt x="285" y="217"/>
                </a:lnTo>
                <a:lnTo>
                  <a:pt x="282" y="221"/>
                </a:lnTo>
                <a:lnTo>
                  <a:pt x="278" y="228"/>
                </a:lnTo>
                <a:lnTo>
                  <a:pt x="275" y="237"/>
                </a:lnTo>
                <a:lnTo>
                  <a:pt x="58" y="289"/>
                </a:lnTo>
                <a:lnTo>
                  <a:pt x="53" y="292"/>
                </a:lnTo>
                <a:lnTo>
                  <a:pt x="40" y="297"/>
                </a:lnTo>
                <a:lnTo>
                  <a:pt x="33" y="302"/>
                </a:lnTo>
                <a:lnTo>
                  <a:pt x="26" y="307"/>
                </a:lnTo>
                <a:lnTo>
                  <a:pt x="20" y="313"/>
                </a:lnTo>
                <a:lnTo>
                  <a:pt x="15" y="321"/>
                </a:lnTo>
                <a:lnTo>
                  <a:pt x="5" y="343"/>
                </a:lnTo>
                <a:lnTo>
                  <a:pt x="0" y="350"/>
                </a:lnTo>
                <a:lnTo>
                  <a:pt x="275" y="336"/>
                </a:lnTo>
                <a:lnTo>
                  <a:pt x="278" y="345"/>
                </a:lnTo>
                <a:lnTo>
                  <a:pt x="282" y="353"/>
                </a:lnTo>
                <a:lnTo>
                  <a:pt x="284" y="355"/>
                </a:lnTo>
                <a:lnTo>
                  <a:pt x="285" y="358"/>
                </a:lnTo>
                <a:lnTo>
                  <a:pt x="288" y="359"/>
                </a:lnTo>
                <a:lnTo>
                  <a:pt x="289" y="359"/>
                </a:lnTo>
                <a:lnTo>
                  <a:pt x="292" y="359"/>
                </a:lnTo>
                <a:lnTo>
                  <a:pt x="293" y="358"/>
                </a:lnTo>
                <a:lnTo>
                  <a:pt x="296" y="355"/>
                </a:lnTo>
                <a:lnTo>
                  <a:pt x="298" y="352"/>
                </a:lnTo>
                <a:lnTo>
                  <a:pt x="301" y="344"/>
                </a:lnTo>
                <a:lnTo>
                  <a:pt x="303" y="334"/>
                </a:lnTo>
                <a:lnTo>
                  <a:pt x="401" y="330"/>
                </a:lnTo>
                <a:lnTo>
                  <a:pt x="481" y="331"/>
                </a:lnTo>
                <a:lnTo>
                  <a:pt x="485" y="367"/>
                </a:lnTo>
                <a:lnTo>
                  <a:pt x="489" y="408"/>
                </a:lnTo>
                <a:lnTo>
                  <a:pt x="495" y="454"/>
                </a:lnTo>
                <a:lnTo>
                  <a:pt x="502" y="500"/>
                </a:lnTo>
                <a:lnTo>
                  <a:pt x="508" y="544"/>
                </a:lnTo>
                <a:lnTo>
                  <a:pt x="513" y="583"/>
                </a:lnTo>
                <a:lnTo>
                  <a:pt x="518" y="613"/>
                </a:lnTo>
                <a:lnTo>
                  <a:pt x="520" y="632"/>
                </a:lnTo>
                <a:lnTo>
                  <a:pt x="525" y="654"/>
                </a:lnTo>
                <a:lnTo>
                  <a:pt x="533" y="688"/>
                </a:lnTo>
                <a:lnTo>
                  <a:pt x="541" y="728"/>
                </a:lnTo>
                <a:lnTo>
                  <a:pt x="553" y="770"/>
                </a:lnTo>
                <a:lnTo>
                  <a:pt x="546" y="771"/>
                </a:lnTo>
                <a:lnTo>
                  <a:pt x="472" y="789"/>
                </a:lnTo>
                <a:lnTo>
                  <a:pt x="468" y="791"/>
                </a:lnTo>
                <a:lnTo>
                  <a:pt x="464" y="795"/>
                </a:lnTo>
                <a:lnTo>
                  <a:pt x="461" y="801"/>
                </a:lnTo>
                <a:lnTo>
                  <a:pt x="460" y="802"/>
                </a:lnTo>
                <a:lnTo>
                  <a:pt x="549" y="798"/>
                </a:lnTo>
                <a:lnTo>
                  <a:pt x="560" y="798"/>
                </a:lnTo>
                <a:lnTo>
                  <a:pt x="565" y="819"/>
                </a:lnTo>
                <a:lnTo>
                  <a:pt x="571" y="835"/>
                </a:lnTo>
                <a:lnTo>
                  <a:pt x="574" y="844"/>
                </a:lnTo>
                <a:lnTo>
                  <a:pt x="577" y="844"/>
                </a:lnTo>
                <a:lnTo>
                  <a:pt x="578" y="836"/>
                </a:lnTo>
                <a:lnTo>
                  <a:pt x="581" y="825"/>
                </a:lnTo>
                <a:lnTo>
                  <a:pt x="584" y="812"/>
                </a:lnTo>
                <a:lnTo>
                  <a:pt x="587" y="798"/>
                </a:lnTo>
                <a:lnTo>
                  <a:pt x="594" y="797"/>
                </a:lnTo>
                <a:lnTo>
                  <a:pt x="682" y="801"/>
                </a:lnTo>
                <a:lnTo>
                  <a:pt x="681" y="800"/>
                </a:lnTo>
                <a:lnTo>
                  <a:pt x="680" y="795"/>
                </a:lnTo>
                <a:lnTo>
                  <a:pt x="674" y="790"/>
                </a:lnTo>
                <a:lnTo>
                  <a:pt x="670" y="788"/>
                </a:lnTo>
                <a:lnTo>
                  <a:pt x="596" y="771"/>
                </a:lnTo>
                <a:lnTo>
                  <a:pt x="594" y="770"/>
                </a:lnTo>
                <a:lnTo>
                  <a:pt x="603" y="728"/>
                </a:lnTo>
                <a:lnTo>
                  <a:pt x="612" y="689"/>
                </a:lnTo>
                <a:lnTo>
                  <a:pt x="619" y="654"/>
                </a:lnTo>
                <a:lnTo>
                  <a:pt x="625" y="631"/>
                </a:lnTo>
                <a:lnTo>
                  <a:pt x="627" y="612"/>
                </a:lnTo>
                <a:lnTo>
                  <a:pt x="632" y="583"/>
                </a:lnTo>
                <a:lnTo>
                  <a:pt x="636" y="545"/>
                </a:lnTo>
                <a:lnTo>
                  <a:pt x="643" y="502"/>
                </a:lnTo>
                <a:lnTo>
                  <a:pt x="649" y="456"/>
                </a:lnTo>
                <a:lnTo>
                  <a:pt x="654" y="411"/>
                </a:lnTo>
                <a:lnTo>
                  <a:pt x="660" y="369"/>
                </a:lnTo>
                <a:lnTo>
                  <a:pt x="664" y="334"/>
                </a:lnTo>
                <a:lnTo>
                  <a:pt x="744" y="332"/>
                </a:lnTo>
                <a:lnTo>
                  <a:pt x="819" y="336"/>
                </a:lnTo>
                <a:lnTo>
                  <a:pt x="822" y="343"/>
                </a:lnTo>
                <a:lnTo>
                  <a:pt x="825" y="349"/>
                </a:lnTo>
                <a:lnTo>
                  <a:pt x="828" y="352"/>
                </a:lnTo>
                <a:lnTo>
                  <a:pt x="832" y="353"/>
                </a:lnTo>
                <a:lnTo>
                  <a:pt x="835" y="352"/>
                </a:lnTo>
                <a:lnTo>
                  <a:pt x="837" y="349"/>
                </a:lnTo>
                <a:lnTo>
                  <a:pt x="840" y="344"/>
                </a:lnTo>
                <a:lnTo>
                  <a:pt x="843" y="337"/>
                </a:lnTo>
                <a:lnTo>
                  <a:pt x="1145" y="352"/>
                </a:lnTo>
                <a:lnTo>
                  <a:pt x="1140" y="345"/>
                </a:lnTo>
                <a:lnTo>
                  <a:pt x="1130" y="323"/>
                </a:lnTo>
                <a:lnTo>
                  <a:pt x="1125" y="316"/>
                </a:lnTo>
                <a:lnTo>
                  <a:pt x="1119" y="309"/>
                </a:lnTo>
                <a:lnTo>
                  <a:pt x="1112" y="304"/>
                </a:lnTo>
                <a:lnTo>
                  <a:pt x="1105" y="299"/>
                </a:lnTo>
                <a:lnTo>
                  <a:pt x="1092" y="294"/>
                </a:lnTo>
                <a:lnTo>
                  <a:pt x="1087" y="292"/>
                </a:lnTo>
                <a:lnTo>
                  <a:pt x="846" y="233"/>
                </a:lnTo>
                <a:lnTo>
                  <a:pt x="843" y="223"/>
                </a:lnTo>
                <a:lnTo>
                  <a:pt x="839" y="215"/>
                </a:lnTo>
                <a:lnTo>
                  <a:pt x="837" y="213"/>
                </a:lnTo>
                <a:lnTo>
                  <a:pt x="836" y="211"/>
                </a:lnTo>
                <a:lnTo>
                  <a:pt x="833" y="210"/>
                </a:lnTo>
                <a:lnTo>
                  <a:pt x="832" y="209"/>
                </a:lnTo>
                <a:lnTo>
                  <a:pt x="828" y="210"/>
                </a:lnTo>
                <a:lnTo>
                  <a:pt x="825" y="213"/>
                </a:lnTo>
                <a:lnTo>
                  <a:pt x="822" y="219"/>
                </a:lnTo>
                <a:lnTo>
                  <a:pt x="819" y="227"/>
                </a:lnTo>
                <a:lnTo>
                  <a:pt x="754" y="211"/>
                </a:lnTo>
                <a:lnTo>
                  <a:pt x="668" y="187"/>
                </a:lnTo>
                <a:lnTo>
                  <a:pt x="667" y="161"/>
                </a:lnTo>
                <a:lnTo>
                  <a:pt x="664" y="136"/>
                </a:lnTo>
                <a:lnTo>
                  <a:pt x="660" y="112"/>
                </a:lnTo>
                <a:lnTo>
                  <a:pt x="654" y="94"/>
                </a:lnTo>
                <a:lnTo>
                  <a:pt x="647" y="81"/>
                </a:lnTo>
                <a:lnTo>
                  <a:pt x="639" y="69"/>
                </a:lnTo>
                <a:lnTo>
                  <a:pt x="637" y="55"/>
                </a:lnTo>
                <a:lnTo>
                  <a:pt x="633" y="42"/>
                </a:lnTo>
                <a:lnTo>
                  <a:pt x="627" y="31"/>
                </a:lnTo>
                <a:lnTo>
                  <a:pt x="619" y="21"/>
                </a:lnTo>
                <a:lnTo>
                  <a:pt x="609" y="12"/>
                </a:lnTo>
                <a:lnTo>
                  <a:pt x="598" y="6"/>
                </a:lnTo>
                <a:lnTo>
                  <a:pt x="592" y="4"/>
                </a:lnTo>
                <a:lnTo>
                  <a:pt x="587" y="2"/>
                </a:lnTo>
                <a:lnTo>
                  <a:pt x="580" y="0"/>
                </a:lnTo>
                <a:lnTo>
                  <a:pt x="574" y="0"/>
                </a:lnTo>
                <a:lnTo>
                  <a:pt x="567" y="0"/>
                </a:lnTo>
                <a:lnTo>
                  <a:pt x="561" y="2"/>
                </a:lnTo>
                <a:lnTo>
                  <a:pt x="556" y="3"/>
                </a:lnTo>
                <a:lnTo>
                  <a:pt x="550" y="5"/>
                </a:lnTo>
                <a:lnTo>
                  <a:pt x="539" y="12"/>
                </a:lnTo>
                <a:lnTo>
                  <a:pt x="529" y="19"/>
                </a:lnTo>
                <a:lnTo>
                  <a:pt x="522" y="28"/>
                </a:lnTo>
                <a:lnTo>
                  <a:pt x="515" y="40"/>
                </a:lnTo>
                <a:lnTo>
                  <a:pt x="510" y="52"/>
                </a:lnTo>
                <a:lnTo>
                  <a:pt x="508" y="65"/>
                </a:lnTo>
                <a:lnTo>
                  <a:pt x="503" y="72"/>
                </a:lnTo>
                <a:lnTo>
                  <a:pt x="498" y="79"/>
                </a:lnTo>
                <a:lnTo>
                  <a:pt x="494" y="87"/>
                </a:lnTo>
                <a:lnTo>
                  <a:pt x="491" y="94"/>
                </a:lnTo>
                <a:lnTo>
                  <a:pt x="485" y="112"/>
                </a:lnTo>
                <a:lnTo>
                  <a:pt x="481" y="135"/>
                </a:lnTo>
                <a:lnTo>
                  <a:pt x="478" y="159"/>
                </a:lnTo>
                <a:lnTo>
                  <a:pt x="477" y="185"/>
                </a:lnTo>
                <a:lnTo>
                  <a:pt x="391" y="209"/>
                </a:ln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9525">
            <a:noFill/>
            <a:round/>
            <a:headEnd/>
            <a:tailEnd/>
          </a:ln>
        </p:spPr>
        <p:txBody>
          <a:bodyPr/>
          <a:lstStyle/>
          <a:p>
            <a:pPr>
              <a:defRPr/>
            </a:pPr>
            <a:endParaRPr lang="en-US" sz="1400">
              <a:latin typeface="Roboto" panose="02000000000000000000" pitchFamily="2" charset="0"/>
              <a:ea typeface="Roboto" panose="02000000000000000000" pitchFamily="2" charset="0"/>
            </a:endParaRPr>
          </a:p>
        </p:txBody>
      </p:sp>
      <p:sp>
        <p:nvSpPr>
          <p:cNvPr id="403" name="Freeform 6"/>
          <p:cNvSpPr>
            <a:spLocks noChangeAspect="1" noEditPoints="1"/>
          </p:cNvSpPr>
          <p:nvPr/>
        </p:nvSpPr>
        <p:spPr bwMode="auto">
          <a:xfrm>
            <a:off x="8330228" y="2772873"/>
            <a:ext cx="338766" cy="288000"/>
          </a:xfrm>
          <a:custGeom>
            <a:avLst/>
            <a:gdLst>
              <a:gd name="T0" fmla="*/ 2147483647 w 703"/>
              <a:gd name="T1" fmla="*/ 2147483647 h 540"/>
              <a:gd name="T2" fmla="*/ 2147483647 w 703"/>
              <a:gd name="T3" fmla="*/ 2147483647 h 540"/>
              <a:gd name="T4" fmla="*/ 2147483647 w 703"/>
              <a:gd name="T5" fmla="*/ 2147483647 h 540"/>
              <a:gd name="T6" fmla="*/ 2147483647 w 703"/>
              <a:gd name="T7" fmla="*/ 2147483647 h 540"/>
              <a:gd name="T8" fmla="*/ 2147483647 w 703"/>
              <a:gd name="T9" fmla="*/ 2147483647 h 540"/>
              <a:gd name="T10" fmla="*/ 2147483647 w 703"/>
              <a:gd name="T11" fmla="*/ 2147483647 h 540"/>
              <a:gd name="T12" fmla="*/ 2147483647 w 703"/>
              <a:gd name="T13" fmla="*/ 0 h 540"/>
              <a:gd name="T14" fmla="*/ 2147483647 w 703"/>
              <a:gd name="T15" fmla="*/ 2147483647 h 540"/>
              <a:gd name="T16" fmla="*/ 2147483647 w 703"/>
              <a:gd name="T17" fmla="*/ 2147483647 h 540"/>
              <a:gd name="T18" fmla="*/ 2147483647 w 703"/>
              <a:gd name="T19" fmla="*/ 2147483647 h 540"/>
              <a:gd name="T20" fmla="*/ 2147483647 w 703"/>
              <a:gd name="T21" fmla="*/ 2147483647 h 540"/>
              <a:gd name="T22" fmla="*/ 2147483647 w 703"/>
              <a:gd name="T23" fmla="*/ 2147483647 h 540"/>
              <a:gd name="T24" fmla="*/ 2147483647 w 703"/>
              <a:gd name="T25" fmla="*/ 2147483647 h 540"/>
              <a:gd name="T26" fmla="*/ 2147483647 w 703"/>
              <a:gd name="T27" fmla="*/ 2147483647 h 540"/>
              <a:gd name="T28" fmla="*/ 2147483647 w 703"/>
              <a:gd name="T29" fmla="*/ 2147483647 h 540"/>
              <a:gd name="T30" fmla="*/ 2147483647 w 703"/>
              <a:gd name="T31" fmla="*/ 2147483647 h 540"/>
              <a:gd name="T32" fmla="*/ 2147483647 w 703"/>
              <a:gd name="T33" fmla="*/ 2147483647 h 540"/>
              <a:gd name="T34" fmla="*/ 2147483647 w 703"/>
              <a:gd name="T35" fmla="*/ 2147483647 h 540"/>
              <a:gd name="T36" fmla="*/ 2147483647 w 703"/>
              <a:gd name="T37" fmla="*/ 2147483647 h 540"/>
              <a:gd name="T38" fmla="*/ 2147483647 w 703"/>
              <a:gd name="T39" fmla="*/ 2147483647 h 540"/>
              <a:gd name="T40" fmla="*/ 2147483647 w 703"/>
              <a:gd name="T41" fmla="*/ 2147483647 h 540"/>
              <a:gd name="T42" fmla="*/ 2147483647 w 703"/>
              <a:gd name="T43" fmla="*/ 2147483647 h 540"/>
              <a:gd name="T44" fmla="*/ 2147483647 w 703"/>
              <a:gd name="T45" fmla="*/ 2147483647 h 540"/>
              <a:gd name="T46" fmla="*/ 2147483647 w 703"/>
              <a:gd name="T47" fmla="*/ 2147483647 h 540"/>
              <a:gd name="T48" fmla="*/ 0 w 703"/>
              <a:gd name="T49" fmla="*/ 2147483647 h 540"/>
              <a:gd name="T50" fmla="*/ 2147483647 w 703"/>
              <a:gd name="T51" fmla="*/ 2147483647 h 540"/>
              <a:gd name="T52" fmla="*/ 2147483647 w 703"/>
              <a:gd name="T53" fmla="*/ 2147483647 h 540"/>
              <a:gd name="T54" fmla="*/ 2147483647 w 703"/>
              <a:gd name="T55" fmla="*/ 2147483647 h 540"/>
              <a:gd name="T56" fmla="*/ 2147483647 w 703"/>
              <a:gd name="T57" fmla="*/ 2147483647 h 540"/>
              <a:gd name="T58" fmla="*/ 2147483647 w 703"/>
              <a:gd name="T59" fmla="*/ 2147483647 h 540"/>
              <a:gd name="T60" fmla="*/ 2147483647 w 703"/>
              <a:gd name="T61" fmla="*/ 2147483647 h 540"/>
              <a:gd name="T62" fmla="*/ 2147483647 w 703"/>
              <a:gd name="T63" fmla="*/ 2147483647 h 540"/>
              <a:gd name="T64" fmla="*/ 2147483647 w 703"/>
              <a:gd name="T65" fmla="*/ 2147483647 h 540"/>
              <a:gd name="T66" fmla="*/ 2147483647 w 703"/>
              <a:gd name="T67" fmla="*/ 2147483647 h 540"/>
              <a:gd name="T68" fmla="*/ 2147483647 w 703"/>
              <a:gd name="T69" fmla="*/ 2147483647 h 540"/>
              <a:gd name="T70" fmla="*/ 2147483647 w 703"/>
              <a:gd name="T71" fmla="*/ 2147483647 h 540"/>
              <a:gd name="T72" fmla="*/ 2147483647 w 703"/>
              <a:gd name="T73" fmla="*/ 2147483647 h 540"/>
              <a:gd name="T74" fmla="*/ 2147483647 w 703"/>
              <a:gd name="T75" fmla="*/ 2147483647 h 540"/>
              <a:gd name="T76" fmla="*/ 2147483647 w 703"/>
              <a:gd name="T77" fmla="*/ 2147483647 h 540"/>
              <a:gd name="T78" fmla="*/ 2147483647 w 703"/>
              <a:gd name="T79" fmla="*/ 2147483647 h 540"/>
              <a:gd name="T80" fmla="*/ 2147483647 w 703"/>
              <a:gd name="T81" fmla="*/ 2147483647 h 540"/>
              <a:gd name="T82" fmla="*/ 2147483647 w 703"/>
              <a:gd name="T83" fmla="*/ 2147483647 h 540"/>
              <a:gd name="T84" fmla="*/ 2147483647 w 703"/>
              <a:gd name="T85" fmla="*/ 2147483647 h 540"/>
              <a:gd name="T86" fmla="*/ 2147483647 w 703"/>
              <a:gd name="T87" fmla="*/ 2147483647 h 540"/>
              <a:gd name="T88" fmla="*/ 2147483647 w 703"/>
              <a:gd name="T89" fmla="*/ 2147483647 h 540"/>
              <a:gd name="T90" fmla="*/ 2147483647 w 703"/>
              <a:gd name="T91" fmla="*/ 2147483647 h 540"/>
              <a:gd name="T92" fmla="*/ 2147483647 w 703"/>
              <a:gd name="T93" fmla="*/ 2147483647 h 540"/>
              <a:gd name="T94" fmla="*/ 2147483647 w 703"/>
              <a:gd name="T95" fmla="*/ 2147483647 h 540"/>
              <a:gd name="T96" fmla="*/ 2147483647 w 703"/>
              <a:gd name="T97" fmla="*/ 2147483647 h 540"/>
              <a:gd name="T98" fmla="*/ 2147483647 w 703"/>
              <a:gd name="T99" fmla="*/ 2147483647 h 540"/>
              <a:gd name="T100" fmla="*/ 2147483647 w 703"/>
              <a:gd name="T101" fmla="*/ 2147483647 h 540"/>
              <a:gd name="T102" fmla="*/ 2147483647 w 703"/>
              <a:gd name="T103" fmla="*/ 2147483647 h 540"/>
              <a:gd name="T104" fmla="*/ 2147483647 w 703"/>
              <a:gd name="T105" fmla="*/ 2147483647 h 540"/>
              <a:gd name="T106" fmla="*/ 2147483647 w 703"/>
              <a:gd name="T107" fmla="*/ 2147483647 h 540"/>
              <a:gd name="T108" fmla="*/ 2147483647 w 703"/>
              <a:gd name="T109" fmla="*/ 2147483647 h 540"/>
              <a:gd name="T110" fmla="*/ 2147483647 w 703"/>
              <a:gd name="T111" fmla="*/ 2147483647 h 540"/>
              <a:gd name="T112" fmla="*/ 2147483647 w 703"/>
              <a:gd name="T113" fmla="*/ 2147483647 h 5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03"/>
              <a:gd name="T172" fmla="*/ 0 h 540"/>
              <a:gd name="T173" fmla="*/ 703 w 703"/>
              <a:gd name="T174" fmla="*/ 540 h 54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03" h="540">
                <a:moveTo>
                  <a:pt x="160" y="306"/>
                </a:moveTo>
                <a:lnTo>
                  <a:pt x="255" y="301"/>
                </a:lnTo>
                <a:lnTo>
                  <a:pt x="255" y="302"/>
                </a:lnTo>
                <a:lnTo>
                  <a:pt x="422" y="293"/>
                </a:lnTo>
                <a:lnTo>
                  <a:pt x="422" y="292"/>
                </a:lnTo>
                <a:lnTo>
                  <a:pt x="484" y="288"/>
                </a:lnTo>
                <a:lnTo>
                  <a:pt x="485" y="297"/>
                </a:lnTo>
                <a:lnTo>
                  <a:pt x="423" y="301"/>
                </a:lnTo>
                <a:lnTo>
                  <a:pt x="422" y="300"/>
                </a:lnTo>
                <a:lnTo>
                  <a:pt x="255" y="309"/>
                </a:lnTo>
                <a:lnTo>
                  <a:pt x="255" y="313"/>
                </a:lnTo>
                <a:lnTo>
                  <a:pt x="160" y="318"/>
                </a:lnTo>
                <a:lnTo>
                  <a:pt x="160" y="306"/>
                </a:lnTo>
                <a:close/>
                <a:moveTo>
                  <a:pt x="64" y="200"/>
                </a:moveTo>
                <a:lnTo>
                  <a:pt x="65" y="246"/>
                </a:lnTo>
                <a:lnTo>
                  <a:pt x="65" y="249"/>
                </a:lnTo>
                <a:lnTo>
                  <a:pt x="64" y="251"/>
                </a:lnTo>
                <a:lnTo>
                  <a:pt x="76" y="259"/>
                </a:lnTo>
                <a:lnTo>
                  <a:pt x="76" y="48"/>
                </a:lnTo>
                <a:lnTo>
                  <a:pt x="78" y="38"/>
                </a:lnTo>
                <a:lnTo>
                  <a:pt x="81" y="29"/>
                </a:lnTo>
                <a:lnTo>
                  <a:pt x="86" y="21"/>
                </a:lnTo>
                <a:lnTo>
                  <a:pt x="93" y="14"/>
                </a:lnTo>
                <a:lnTo>
                  <a:pt x="103" y="7"/>
                </a:lnTo>
                <a:lnTo>
                  <a:pt x="113" y="3"/>
                </a:lnTo>
                <a:lnTo>
                  <a:pt x="124" y="1"/>
                </a:lnTo>
                <a:lnTo>
                  <a:pt x="137" y="0"/>
                </a:lnTo>
                <a:lnTo>
                  <a:pt x="643" y="0"/>
                </a:lnTo>
                <a:lnTo>
                  <a:pt x="656" y="1"/>
                </a:lnTo>
                <a:lnTo>
                  <a:pt x="667" y="3"/>
                </a:lnTo>
                <a:lnTo>
                  <a:pt x="677" y="7"/>
                </a:lnTo>
                <a:lnTo>
                  <a:pt x="685" y="14"/>
                </a:lnTo>
                <a:lnTo>
                  <a:pt x="694" y="21"/>
                </a:lnTo>
                <a:lnTo>
                  <a:pt x="699" y="29"/>
                </a:lnTo>
                <a:lnTo>
                  <a:pt x="702" y="38"/>
                </a:lnTo>
                <a:lnTo>
                  <a:pt x="703" y="48"/>
                </a:lnTo>
                <a:lnTo>
                  <a:pt x="703" y="432"/>
                </a:lnTo>
                <a:lnTo>
                  <a:pt x="702" y="442"/>
                </a:lnTo>
                <a:lnTo>
                  <a:pt x="698" y="451"/>
                </a:lnTo>
                <a:lnTo>
                  <a:pt x="692" y="459"/>
                </a:lnTo>
                <a:lnTo>
                  <a:pt x="685" y="466"/>
                </a:lnTo>
                <a:lnTo>
                  <a:pt x="685" y="525"/>
                </a:lnTo>
                <a:lnTo>
                  <a:pt x="685" y="527"/>
                </a:lnTo>
                <a:lnTo>
                  <a:pt x="684" y="530"/>
                </a:lnTo>
                <a:lnTo>
                  <a:pt x="682" y="533"/>
                </a:lnTo>
                <a:lnTo>
                  <a:pt x="679" y="535"/>
                </a:lnTo>
                <a:lnTo>
                  <a:pt x="677" y="537"/>
                </a:lnTo>
                <a:lnTo>
                  <a:pt x="674" y="538"/>
                </a:lnTo>
                <a:lnTo>
                  <a:pt x="670" y="539"/>
                </a:lnTo>
                <a:lnTo>
                  <a:pt x="667" y="539"/>
                </a:lnTo>
                <a:lnTo>
                  <a:pt x="640" y="539"/>
                </a:lnTo>
                <a:lnTo>
                  <a:pt x="636" y="539"/>
                </a:lnTo>
                <a:lnTo>
                  <a:pt x="633" y="538"/>
                </a:lnTo>
                <a:lnTo>
                  <a:pt x="629" y="537"/>
                </a:lnTo>
                <a:lnTo>
                  <a:pt x="627" y="535"/>
                </a:lnTo>
                <a:lnTo>
                  <a:pt x="625" y="533"/>
                </a:lnTo>
                <a:lnTo>
                  <a:pt x="623" y="530"/>
                </a:lnTo>
                <a:lnTo>
                  <a:pt x="622" y="527"/>
                </a:lnTo>
                <a:lnTo>
                  <a:pt x="622" y="525"/>
                </a:lnTo>
                <a:lnTo>
                  <a:pt x="622" y="480"/>
                </a:lnTo>
                <a:lnTo>
                  <a:pt x="160" y="480"/>
                </a:lnTo>
                <a:lnTo>
                  <a:pt x="160" y="525"/>
                </a:lnTo>
                <a:lnTo>
                  <a:pt x="158" y="528"/>
                </a:lnTo>
                <a:lnTo>
                  <a:pt x="158" y="530"/>
                </a:lnTo>
                <a:lnTo>
                  <a:pt x="155" y="534"/>
                </a:lnTo>
                <a:lnTo>
                  <a:pt x="154" y="536"/>
                </a:lnTo>
                <a:lnTo>
                  <a:pt x="151" y="537"/>
                </a:lnTo>
                <a:lnTo>
                  <a:pt x="148" y="539"/>
                </a:lnTo>
                <a:lnTo>
                  <a:pt x="144" y="539"/>
                </a:lnTo>
                <a:lnTo>
                  <a:pt x="140" y="540"/>
                </a:lnTo>
                <a:lnTo>
                  <a:pt x="114" y="540"/>
                </a:lnTo>
                <a:lnTo>
                  <a:pt x="110" y="539"/>
                </a:lnTo>
                <a:lnTo>
                  <a:pt x="106" y="539"/>
                </a:lnTo>
                <a:lnTo>
                  <a:pt x="103" y="537"/>
                </a:lnTo>
                <a:lnTo>
                  <a:pt x="100" y="536"/>
                </a:lnTo>
                <a:lnTo>
                  <a:pt x="98" y="534"/>
                </a:lnTo>
                <a:lnTo>
                  <a:pt x="96" y="530"/>
                </a:lnTo>
                <a:lnTo>
                  <a:pt x="95" y="528"/>
                </a:lnTo>
                <a:lnTo>
                  <a:pt x="95" y="525"/>
                </a:lnTo>
                <a:lnTo>
                  <a:pt x="95" y="466"/>
                </a:lnTo>
                <a:lnTo>
                  <a:pt x="88" y="460"/>
                </a:lnTo>
                <a:lnTo>
                  <a:pt x="81" y="451"/>
                </a:lnTo>
                <a:lnTo>
                  <a:pt x="78" y="442"/>
                </a:lnTo>
                <a:lnTo>
                  <a:pt x="76" y="432"/>
                </a:lnTo>
                <a:lnTo>
                  <a:pt x="76" y="270"/>
                </a:lnTo>
                <a:lnTo>
                  <a:pt x="58" y="259"/>
                </a:lnTo>
                <a:lnTo>
                  <a:pt x="54" y="263"/>
                </a:lnTo>
                <a:lnTo>
                  <a:pt x="50" y="265"/>
                </a:lnTo>
                <a:lnTo>
                  <a:pt x="44" y="266"/>
                </a:lnTo>
                <a:lnTo>
                  <a:pt x="38" y="267"/>
                </a:lnTo>
                <a:lnTo>
                  <a:pt x="27" y="267"/>
                </a:lnTo>
                <a:lnTo>
                  <a:pt x="23" y="266"/>
                </a:lnTo>
                <a:lnTo>
                  <a:pt x="17" y="265"/>
                </a:lnTo>
                <a:lnTo>
                  <a:pt x="13" y="264"/>
                </a:lnTo>
                <a:lnTo>
                  <a:pt x="9" y="260"/>
                </a:lnTo>
                <a:lnTo>
                  <a:pt x="6" y="258"/>
                </a:lnTo>
                <a:lnTo>
                  <a:pt x="3" y="254"/>
                </a:lnTo>
                <a:lnTo>
                  <a:pt x="2" y="250"/>
                </a:lnTo>
                <a:lnTo>
                  <a:pt x="0" y="246"/>
                </a:lnTo>
                <a:lnTo>
                  <a:pt x="0" y="201"/>
                </a:lnTo>
                <a:lnTo>
                  <a:pt x="0" y="197"/>
                </a:lnTo>
                <a:lnTo>
                  <a:pt x="2" y="193"/>
                </a:lnTo>
                <a:lnTo>
                  <a:pt x="5" y="189"/>
                </a:lnTo>
                <a:lnTo>
                  <a:pt x="7" y="187"/>
                </a:lnTo>
                <a:lnTo>
                  <a:pt x="12" y="183"/>
                </a:lnTo>
                <a:lnTo>
                  <a:pt x="16" y="181"/>
                </a:lnTo>
                <a:lnTo>
                  <a:pt x="21" y="180"/>
                </a:lnTo>
                <a:lnTo>
                  <a:pt x="26" y="180"/>
                </a:lnTo>
                <a:lnTo>
                  <a:pt x="37" y="180"/>
                </a:lnTo>
                <a:lnTo>
                  <a:pt x="43" y="180"/>
                </a:lnTo>
                <a:lnTo>
                  <a:pt x="48" y="181"/>
                </a:lnTo>
                <a:lnTo>
                  <a:pt x="52" y="183"/>
                </a:lnTo>
                <a:lnTo>
                  <a:pt x="57" y="185"/>
                </a:lnTo>
                <a:lnTo>
                  <a:pt x="59" y="189"/>
                </a:lnTo>
                <a:lnTo>
                  <a:pt x="62" y="192"/>
                </a:lnTo>
                <a:lnTo>
                  <a:pt x="64" y="197"/>
                </a:lnTo>
                <a:lnTo>
                  <a:pt x="64" y="200"/>
                </a:lnTo>
                <a:close/>
                <a:moveTo>
                  <a:pt x="547" y="398"/>
                </a:moveTo>
                <a:lnTo>
                  <a:pt x="664" y="398"/>
                </a:lnTo>
                <a:lnTo>
                  <a:pt x="668" y="398"/>
                </a:lnTo>
                <a:lnTo>
                  <a:pt x="671" y="399"/>
                </a:lnTo>
                <a:lnTo>
                  <a:pt x="674" y="400"/>
                </a:lnTo>
                <a:lnTo>
                  <a:pt x="677" y="403"/>
                </a:lnTo>
                <a:lnTo>
                  <a:pt x="679" y="405"/>
                </a:lnTo>
                <a:lnTo>
                  <a:pt x="681" y="407"/>
                </a:lnTo>
                <a:lnTo>
                  <a:pt x="682" y="410"/>
                </a:lnTo>
                <a:lnTo>
                  <a:pt x="682" y="413"/>
                </a:lnTo>
                <a:lnTo>
                  <a:pt x="682" y="437"/>
                </a:lnTo>
                <a:lnTo>
                  <a:pt x="682" y="441"/>
                </a:lnTo>
                <a:lnTo>
                  <a:pt x="681" y="443"/>
                </a:lnTo>
                <a:lnTo>
                  <a:pt x="679" y="445"/>
                </a:lnTo>
                <a:lnTo>
                  <a:pt x="677" y="447"/>
                </a:lnTo>
                <a:lnTo>
                  <a:pt x="674" y="450"/>
                </a:lnTo>
                <a:lnTo>
                  <a:pt x="671" y="451"/>
                </a:lnTo>
                <a:lnTo>
                  <a:pt x="668" y="452"/>
                </a:lnTo>
                <a:lnTo>
                  <a:pt x="664" y="452"/>
                </a:lnTo>
                <a:lnTo>
                  <a:pt x="547" y="452"/>
                </a:lnTo>
                <a:lnTo>
                  <a:pt x="543" y="452"/>
                </a:lnTo>
                <a:lnTo>
                  <a:pt x="540" y="451"/>
                </a:lnTo>
                <a:lnTo>
                  <a:pt x="536" y="450"/>
                </a:lnTo>
                <a:lnTo>
                  <a:pt x="533" y="447"/>
                </a:lnTo>
                <a:lnTo>
                  <a:pt x="532" y="445"/>
                </a:lnTo>
                <a:lnTo>
                  <a:pt x="529" y="443"/>
                </a:lnTo>
                <a:lnTo>
                  <a:pt x="529" y="441"/>
                </a:lnTo>
                <a:lnTo>
                  <a:pt x="527" y="437"/>
                </a:lnTo>
                <a:lnTo>
                  <a:pt x="527" y="413"/>
                </a:lnTo>
                <a:lnTo>
                  <a:pt x="529" y="410"/>
                </a:lnTo>
                <a:lnTo>
                  <a:pt x="529" y="407"/>
                </a:lnTo>
                <a:lnTo>
                  <a:pt x="532" y="405"/>
                </a:lnTo>
                <a:lnTo>
                  <a:pt x="533" y="403"/>
                </a:lnTo>
                <a:lnTo>
                  <a:pt x="536" y="400"/>
                </a:lnTo>
                <a:lnTo>
                  <a:pt x="540" y="399"/>
                </a:lnTo>
                <a:lnTo>
                  <a:pt x="543" y="398"/>
                </a:lnTo>
                <a:lnTo>
                  <a:pt x="547" y="398"/>
                </a:lnTo>
                <a:close/>
                <a:moveTo>
                  <a:pt x="117" y="399"/>
                </a:moveTo>
                <a:lnTo>
                  <a:pt x="234" y="399"/>
                </a:lnTo>
                <a:lnTo>
                  <a:pt x="238" y="399"/>
                </a:lnTo>
                <a:lnTo>
                  <a:pt x="243" y="400"/>
                </a:lnTo>
                <a:lnTo>
                  <a:pt x="245" y="402"/>
                </a:lnTo>
                <a:lnTo>
                  <a:pt x="248" y="404"/>
                </a:lnTo>
                <a:lnTo>
                  <a:pt x="250" y="406"/>
                </a:lnTo>
                <a:lnTo>
                  <a:pt x="253" y="408"/>
                </a:lnTo>
                <a:lnTo>
                  <a:pt x="253" y="410"/>
                </a:lnTo>
                <a:lnTo>
                  <a:pt x="254" y="414"/>
                </a:lnTo>
                <a:lnTo>
                  <a:pt x="254" y="437"/>
                </a:lnTo>
                <a:lnTo>
                  <a:pt x="253" y="441"/>
                </a:lnTo>
                <a:lnTo>
                  <a:pt x="253" y="444"/>
                </a:lnTo>
                <a:lnTo>
                  <a:pt x="250" y="446"/>
                </a:lnTo>
                <a:lnTo>
                  <a:pt x="248" y="449"/>
                </a:lnTo>
                <a:lnTo>
                  <a:pt x="245" y="451"/>
                </a:lnTo>
                <a:lnTo>
                  <a:pt x="243" y="452"/>
                </a:lnTo>
                <a:lnTo>
                  <a:pt x="238" y="453"/>
                </a:lnTo>
                <a:lnTo>
                  <a:pt x="234" y="453"/>
                </a:lnTo>
                <a:lnTo>
                  <a:pt x="117" y="453"/>
                </a:lnTo>
                <a:lnTo>
                  <a:pt x="114" y="453"/>
                </a:lnTo>
                <a:lnTo>
                  <a:pt x="110" y="452"/>
                </a:lnTo>
                <a:lnTo>
                  <a:pt x="107" y="451"/>
                </a:lnTo>
                <a:lnTo>
                  <a:pt x="105" y="449"/>
                </a:lnTo>
                <a:lnTo>
                  <a:pt x="102" y="446"/>
                </a:lnTo>
                <a:lnTo>
                  <a:pt x="100" y="444"/>
                </a:lnTo>
                <a:lnTo>
                  <a:pt x="99" y="441"/>
                </a:lnTo>
                <a:lnTo>
                  <a:pt x="99" y="437"/>
                </a:lnTo>
                <a:lnTo>
                  <a:pt x="99" y="414"/>
                </a:lnTo>
                <a:lnTo>
                  <a:pt x="99" y="410"/>
                </a:lnTo>
                <a:lnTo>
                  <a:pt x="100" y="408"/>
                </a:lnTo>
                <a:lnTo>
                  <a:pt x="102" y="406"/>
                </a:lnTo>
                <a:lnTo>
                  <a:pt x="105" y="404"/>
                </a:lnTo>
                <a:lnTo>
                  <a:pt x="107" y="402"/>
                </a:lnTo>
                <a:lnTo>
                  <a:pt x="110" y="400"/>
                </a:lnTo>
                <a:lnTo>
                  <a:pt x="114" y="399"/>
                </a:lnTo>
                <a:lnTo>
                  <a:pt x="117" y="399"/>
                </a:lnTo>
                <a:close/>
                <a:moveTo>
                  <a:pt x="145" y="32"/>
                </a:moveTo>
                <a:lnTo>
                  <a:pt x="633" y="32"/>
                </a:lnTo>
                <a:lnTo>
                  <a:pt x="640" y="33"/>
                </a:lnTo>
                <a:lnTo>
                  <a:pt x="646" y="34"/>
                </a:lnTo>
                <a:lnTo>
                  <a:pt x="651" y="38"/>
                </a:lnTo>
                <a:lnTo>
                  <a:pt x="657" y="41"/>
                </a:lnTo>
                <a:lnTo>
                  <a:pt x="661" y="44"/>
                </a:lnTo>
                <a:lnTo>
                  <a:pt x="664" y="49"/>
                </a:lnTo>
                <a:lnTo>
                  <a:pt x="665" y="54"/>
                </a:lnTo>
                <a:lnTo>
                  <a:pt x="667" y="60"/>
                </a:lnTo>
                <a:lnTo>
                  <a:pt x="667" y="294"/>
                </a:lnTo>
                <a:lnTo>
                  <a:pt x="665" y="300"/>
                </a:lnTo>
                <a:lnTo>
                  <a:pt x="664" y="304"/>
                </a:lnTo>
                <a:lnTo>
                  <a:pt x="661" y="309"/>
                </a:lnTo>
                <a:lnTo>
                  <a:pt x="657" y="313"/>
                </a:lnTo>
                <a:lnTo>
                  <a:pt x="651" y="316"/>
                </a:lnTo>
                <a:lnTo>
                  <a:pt x="646" y="319"/>
                </a:lnTo>
                <a:lnTo>
                  <a:pt x="640" y="320"/>
                </a:lnTo>
                <a:lnTo>
                  <a:pt x="633" y="321"/>
                </a:lnTo>
                <a:lnTo>
                  <a:pt x="145" y="321"/>
                </a:lnTo>
                <a:lnTo>
                  <a:pt x="138" y="320"/>
                </a:lnTo>
                <a:lnTo>
                  <a:pt x="131" y="319"/>
                </a:lnTo>
                <a:lnTo>
                  <a:pt x="126" y="316"/>
                </a:lnTo>
                <a:lnTo>
                  <a:pt x="121" y="313"/>
                </a:lnTo>
                <a:lnTo>
                  <a:pt x="117" y="309"/>
                </a:lnTo>
                <a:lnTo>
                  <a:pt x="114" y="304"/>
                </a:lnTo>
                <a:lnTo>
                  <a:pt x="112" y="300"/>
                </a:lnTo>
                <a:lnTo>
                  <a:pt x="112" y="294"/>
                </a:lnTo>
                <a:lnTo>
                  <a:pt x="112" y="60"/>
                </a:lnTo>
                <a:lnTo>
                  <a:pt x="112" y="54"/>
                </a:lnTo>
                <a:lnTo>
                  <a:pt x="114" y="49"/>
                </a:lnTo>
                <a:lnTo>
                  <a:pt x="117" y="44"/>
                </a:lnTo>
                <a:lnTo>
                  <a:pt x="121" y="41"/>
                </a:lnTo>
                <a:lnTo>
                  <a:pt x="126" y="38"/>
                </a:lnTo>
                <a:lnTo>
                  <a:pt x="131" y="34"/>
                </a:lnTo>
                <a:lnTo>
                  <a:pt x="138" y="33"/>
                </a:lnTo>
                <a:lnTo>
                  <a:pt x="145" y="32"/>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a:noFill/>
            <a:round/>
            <a:headEnd/>
            <a:tailEnd/>
          </a:ln>
        </p:spPr>
        <p:txBody>
          <a:bodyPr/>
          <a:lstStyle/>
          <a:p>
            <a:pPr>
              <a:defRPr/>
            </a:pPr>
            <a:endParaRPr lang="en-US" sz="1400">
              <a:latin typeface="Roboto" panose="02000000000000000000" pitchFamily="2" charset="0"/>
              <a:ea typeface="Roboto" panose="02000000000000000000" pitchFamily="2" charset="0"/>
            </a:endParaRPr>
          </a:p>
        </p:txBody>
      </p:sp>
      <p:sp>
        <p:nvSpPr>
          <p:cNvPr id="404" name="Freeform 8"/>
          <p:cNvSpPr>
            <a:spLocks noChangeAspect="1" noEditPoints="1"/>
          </p:cNvSpPr>
          <p:nvPr/>
        </p:nvSpPr>
        <p:spPr bwMode="auto">
          <a:xfrm>
            <a:off x="8366741" y="3989391"/>
            <a:ext cx="302962" cy="360000"/>
          </a:xfrm>
          <a:custGeom>
            <a:avLst/>
            <a:gdLst>
              <a:gd name="T0" fmla="*/ 2147483647 w 658"/>
              <a:gd name="T1" fmla="*/ 0 h 707"/>
              <a:gd name="T2" fmla="*/ 2147483647 w 658"/>
              <a:gd name="T3" fmla="*/ 2147483647 h 707"/>
              <a:gd name="T4" fmla="*/ 2147483647 w 658"/>
              <a:gd name="T5" fmla="*/ 2147483647 h 707"/>
              <a:gd name="T6" fmla="*/ 2147483647 w 658"/>
              <a:gd name="T7" fmla="*/ 2147483647 h 707"/>
              <a:gd name="T8" fmla="*/ 2147483647 w 658"/>
              <a:gd name="T9" fmla="*/ 2147483647 h 707"/>
              <a:gd name="T10" fmla="*/ 2147483647 w 658"/>
              <a:gd name="T11" fmla="*/ 2147483647 h 707"/>
              <a:gd name="T12" fmla="*/ 2147483647 w 658"/>
              <a:gd name="T13" fmla="*/ 2147483647 h 707"/>
              <a:gd name="T14" fmla="*/ 2147483647 w 658"/>
              <a:gd name="T15" fmla="*/ 2147483647 h 707"/>
              <a:gd name="T16" fmla="*/ 2147483647 w 658"/>
              <a:gd name="T17" fmla="*/ 2147483647 h 707"/>
              <a:gd name="T18" fmla="*/ 2147483647 w 658"/>
              <a:gd name="T19" fmla="*/ 2147483647 h 707"/>
              <a:gd name="T20" fmla="*/ 2147483647 w 658"/>
              <a:gd name="T21" fmla="*/ 2147483647 h 707"/>
              <a:gd name="T22" fmla="*/ 2147483647 w 658"/>
              <a:gd name="T23" fmla="*/ 2147483647 h 707"/>
              <a:gd name="T24" fmla="*/ 2147483647 w 658"/>
              <a:gd name="T25" fmla="*/ 2147483647 h 707"/>
              <a:gd name="T26" fmla="*/ 2147483647 w 658"/>
              <a:gd name="T27" fmla="*/ 2147483647 h 707"/>
              <a:gd name="T28" fmla="*/ 2147483647 w 658"/>
              <a:gd name="T29" fmla="*/ 2147483647 h 707"/>
              <a:gd name="T30" fmla="*/ 2147483647 w 658"/>
              <a:gd name="T31" fmla="*/ 2147483647 h 707"/>
              <a:gd name="T32" fmla="*/ 2147483647 w 658"/>
              <a:gd name="T33" fmla="*/ 2147483647 h 707"/>
              <a:gd name="T34" fmla="*/ 2147483647 w 658"/>
              <a:gd name="T35" fmla="*/ 2147483647 h 707"/>
              <a:gd name="T36" fmla="*/ 2147483647 w 658"/>
              <a:gd name="T37" fmla="*/ 2147483647 h 707"/>
              <a:gd name="T38" fmla="*/ 2147483647 w 658"/>
              <a:gd name="T39" fmla="*/ 2147483647 h 707"/>
              <a:gd name="T40" fmla="*/ 2147483647 w 658"/>
              <a:gd name="T41" fmla="*/ 0 h 707"/>
              <a:gd name="T42" fmla="*/ 2147483647 w 658"/>
              <a:gd name="T43" fmla="*/ 2147483647 h 707"/>
              <a:gd name="T44" fmla="*/ 2147483647 w 658"/>
              <a:gd name="T45" fmla="*/ 2147483647 h 707"/>
              <a:gd name="T46" fmla="*/ 2147483647 w 658"/>
              <a:gd name="T47" fmla="*/ 2147483647 h 707"/>
              <a:gd name="T48" fmla="*/ 2147483647 w 658"/>
              <a:gd name="T49" fmla="*/ 2147483647 h 707"/>
              <a:gd name="T50" fmla="*/ 2147483647 w 658"/>
              <a:gd name="T51" fmla="*/ 2147483647 h 707"/>
              <a:gd name="T52" fmla="*/ 2147483647 w 658"/>
              <a:gd name="T53" fmla="*/ 2147483647 h 707"/>
              <a:gd name="T54" fmla="*/ 2147483647 w 658"/>
              <a:gd name="T55" fmla="*/ 2147483647 h 707"/>
              <a:gd name="T56" fmla="*/ 2147483647 w 658"/>
              <a:gd name="T57" fmla="*/ 2147483647 h 707"/>
              <a:gd name="T58" fmla="*/ 2147483647 w 658"/>
              <a:gd name="T59" fmla="*/ 2147483647 h 707"/>
              <a:gd name="T60" fmla="*/ 2147483647 w 658"/>
              <a:gd name="T61" fmla="*/ 2147483647 h 707"/>
              <a:gd name="T62" fmla="*/ 2147483647 w 658"/>
              <a:gd name="T63" fmla="*/ 2147483647 h 707"/>
              <a:gd name="T64" fmla="*/ 2147483647 w 658"/>
              <a:gd name="T65" fmla="*/ 2147483647 h 707"/>
              <a:gd name="T66" fmla="*/ 2147483647 w 658"/>
              <a:gd name="T67" fmla="*/ 2147483647 h 707"/>
              <a:gd name="T68" fmla="*/ 2147483647 w 658"/>
              <a:gd name="T69" fmla="*/ 2147483647 h 707"/>
              <a:gd name="T70" fmla="*/ 2147483647 w 658"/>
              <a:gd name="T71" fmla="*/ 2147483647 h 707"/>
              <a:gd name="T72" fmla="*/ 2147483647 w 658"/>
              <a:gd name="T73" fmla="*/ 2147483647 h 707"/>
              <a:gd name="T74" fmla="*/ 2147483647 w 658"/>
              <a:gd name="T75" fmla="*/ 2147483647 h 707"/>
              <a:gd name="T76" fmla="*/ 2147483647 w 658"/>
              <a:gd name="T77" fmla="*/ 2147483647 h 707"/>
              <a:gd name="T78" fmla="*/ 2147483647 w 658"/>
              <a:gd name="T79" fmla="*/ 2147483647 h 707"/>
              <a:gd name="T80" fmla="*/ 2147483647 w 658"/>
              <a:gd name="T81" fmla="*/ 2147483647 h 707"/>
              <a:gd name="T82" fmla="*/ 2147483647 w 658"/>
              <a:gd name="T83" fmla="*/ 2147483647 h 707"/>
              <a:gd name="T84" fmla="*/ 2147483647 w 658"/>
              <a:gd name="T85" fmla="*/ 2147483647 h 707"/>
              <a:gd name="T86" fmla="*/ 2147483647 w 658"/>
              <a:gd name="T87" fmla="*/ 2147483647 h 707"/>
              <a:gd name="T88" fmla="*/ 2147483647 w 658"/>
              <a:gd name="T89" fmla="*/ 2147483647 h 707"/>
              <a:gd name="T90" fmla="*/ 2147483647 w 658"/>
              <a:gd name="T91" fmla="*/ 2147483647 h 707"/>
              <a:gd name="T92" fmla="*/ 2147483647 w 658"/>
              <a:gd name="T93" fmla="*/ 2147483647 h 707"/>
              <a:gd name="T94" fmla="*/ 2147483647 w 658"/>
              <a:gd name="T95" fmla="*/ 2147483647 h 707"/>
              <a:gd name="T96" fmla="*/ 2147483647 w 658"/>
              <a:gd name="T97" fmla="*/ 2147483647 h 707"/>
              <a:gd name="T98" fmla="*/ 2147483647 w 658"/>
              <a:gd name="T99" fmla="*/ 2147483647 h 707"/>
              <a:gd name="T100" fmla="*/ 2147483647 w 658"/>
              <a:gd name="T101" fmla="*/ 2147483647 h 707"/>
              <a:gd name="T102" fmla="*/ 2147483647 w 658"/>
              <a:gd name="T103" fmla="*/ 2147483647 h 707"/>
              <a:gd name="T104" fmla="*/ 2147483647 w 658"/>
              <a:gd name="T105" fmla="*/ 2147483647 h 707"/>
              <a:gd name="T106" fmla="*/ 2147483647 w 658"/>
              <a:gd name="T107" fmla="*/ 2147483647 h 707"/>
              <a:gd name="T108" fmla="*/ 2147483647 w 658"/>
              <a:gd name="T109" fmla="*/ 2147483647 h 707"/>
              <a:gd name="T110" fmla="*/ 2147483647 w 658"/>
              <a:gd name="T111" fmla="*/ 2147483647 h 707"/>
              <a:gd name="T112" fmla="*/ 2147483647 w 658"/>
              <a:gd name="T113" fmla="*/ 2147483647 h 707"/>
              <a:gd name="T114" fmla="*/ 2147483647 w 658"/>
              <a:gd name="T115" fmla="*/ 2147483647 h 70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58"/>
              <a:gd name="T175" fmla="*/ 0 h 707"/>
              <a:gd name="T176" fmla="*/ 658 w 658"/>
              <a:gd name="T177" fmla="*/ 707 h 70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58" h="707">
                <a:moveTo>
                  <a:pt x="68" y="0"/>
                </a:moveTo>
                <a:lnTo>
                  <a:pt x="574" y="0"/>
                </a:lnTo>
                <a:lnTo>
                  <a:pt x="585" y="0"/>
                </a:lnTo>
                <a:lnTo>
                  <a:pt x="595" y="4"/>
                </a:lnTo>
                <a:lnTo>
                  <a:pt x="605" y="7"/>
                </a:lnTo>
                <a:lnTo>
                  <a:pt x="613" y="13"/>
                </a:lnTo>
                <a:lnTo>
                  <a:pt x="620" y="19"/>
                </a:lnTo>
                <a:lnTo>
                  <a:pt x="625" y="27"/>
                </a:lnTo>
                <a:lnTo>
                  <a:pt x="629" y="35"/>
                </a:lnTo>
                <a:lnTo>
                  <a:pt x="629" y="44"/>
                </a:lnTo>
                <a:lnTo>
                  <a:pt x="629" y="446"/>
                </a:lnTo>
                <a:lnTo>
                  <a:pt x="629" y="455"/>
                </a:lnTo>
                <a:lnTo>
                  <a:pt x="625" y="463"/>
                </a:lnTo>
                <a:lnTo>
                  <a:pt x="620" y="471"/>
                </a:lnTo>
                <a:lnTo>
                  <a:pt x="613" y="477"/>
                </a:lnTo>
                <a:lnTo>
                  <a:pt x="605" y="483"/>
                </a:lnTo>
                <a:lnTo>
                  <a:pt x="595" y="486"/>
                </a:lnTo>
                <a:lnTo>
                  <a:pt x="585" y="490"/>
                </a:lnTo>
                <a:lnTo>
                  <a:pt x="574" y="490"/>
                </a:lnTo>
                <a:lnTo>
                  <a:pt x="563" y="490"/>
                </a:lnTo>
                <a:lnTo>
                  <a:pt x="563" y="510"/>
                </a:lnTo>
                <a:lnTo>
                  <a:pt x="561" y="510"/>
                </a:lnTo>
                <a:lnTo>
                  <a:pt x="658" y="692"/>
                </a:lnTo>
                <a:lnTo>
                  <a:pt x="658" y="697"/>
                </a:lnTo>
                <a:lnTo>
                  <a:pt x="658" y="700"/>
                </a:lnTo>
                <a:lnTo>
                  <a:pt x="656" y="703"/>
                </a:lnTo>
                <a:lnTo>
                  <a:pt x="651" y="706"/>
                </a:lnTo>
                <a:lnTo>
                  <a:pt x="647" y="707"/>
                </a:lnTo>
                <a:lnTo>
                  <a:pt x="642" y="706"/>
                </a:lnTo>
                <a:lnTo>
                  <a:pt x="639" y="703"/>
                </a:lnTo>
                <a:lnTo>
                  <a:pt x="636" y="701"/>
                </a:lnTo>
                <a:lnTo>
                  <a:pt x="601" y="636"/>
                </a:lnTo>
                <a:lnTo>
                  <a:pt x="57" y="636"/>
                </a:lnTo>
                <a:lnTo>
                  <a:pt x="24" y="699"/>
                </a:lnTo>
                <a:lnTo>
                  <a:pt x="22" y="702"/>
                </a:lnTo>
                <a:lnTo>
                  <a:pt x="17" y="703"/>
                </a:lnTo>
                <a:lnTo>
                  <a:pt x="13" y="705"/>
                </a:lnTo>
                <a:lnTo>
                  <a:pt x="7" y="703"/>
                </a:lnTo>
                <a:lnTo>
                  <a:pt x="3" y="701"/>
                </a:lnTo>
                <a:lnTo>
                  <a:pt x="2" y="698"/>
                </a:lnTo>
                <a:lnTo>
                  <a:pt x="0" y="694"/>
                </a:lnTo>
                <a:lnTo>
                  <a:pt x="2" y="690"/>
                </a:lnTo>
                <a:lnTo>
                  <a:pt x="96" y="510"/>
                </a:lnTo>
                <a:lnTo>
                  <a:pt x="93" y="510"/>
                </a:lnTo>
                <a:lnTo>
                  <a:pt x="93" y="490"/>
                </a:lnTo>
                <a:lnTo>
                  <a:pt x="68" y="490"/>
                </a:lnTo>
                <a:lnTo>
                  <a:pt x="57" y="490"/>
                </a:lnTo>
                <a:lnTo>
                  <a:pt x="47" y="486"/>
                </a:lnTo>
                <a:lnTo>
                  <a:pt x="37" y="483"/>
                </a:lnTo>
                <a:lnTo>
                  <a:pt x="29" y="477"/>
                </a:lnTo>
                <a:lnTo>
                  <a:pt x="22" y="471"/>
                </a:lnTo>
                <a:lnTo>
                  <a:pt x="17" y="463"/>
                </a:lnTo>
                <a:lnTo>
                  <a:pt x="13" y="455"/>
                </a:lnTo>
                <a:lnTo>
                  <a:pt x="13" y="446"/>
                </a:lnTo>
                <a:lnTo>
                  <a:pt x="13" y="44"/>
                </a:lnTo>
                <a:lnTo>
                  <a:pt x="13" y="35"/>
                </a:lnTo>
                <a:lnTo>
                  <a:pt x="17" y="27"/>
                </a:lnTo>
                <a:lnTo>
                  <a:pt x="22" y="19"/>
                </a:lnTo>
                <a:lnTo>
                  <a:pt x="29" y="13"/>
                </a:lnTo>
                <a:lnTo>
                  <a:pt x="37" y="7"/>
                </a:lnTo>
                <a:lnTo>
                  <a:pt x="47" y="4"/>
                </a:lnTo>
                <a:lnTo>
                  <a:pt x="57" y="0"/>
                </a:lnTo>
                <a:lnTo>
                  <a:pt x="68" y="0"/>
                </a:lnTo>
                <a:close/>
                <a:moveTo>
                  <a:pt x="508" y="387"/>
                </a:moveTo>
                <a:lnTo>
                  <a:pt x="522" y="387"/>
                </a:lnTo>
                <a:lnTo>
                  <a:pt x="534" y="389"/>
                </a:lnTo>
                <a:lnTo>
                  <a:pt x="546" y="393"/>
                </a:lnTo>
                <a:lnTo>
                  <a:pt x="556" y="398"/>
                </a:lnTo>
                <a:lnTo>
                  <a:pt x="564" y="403"/>
                </a:lnTo>
                <a:lnTo>
                  <a:pt x="570" y="410"/>
                </a:lnTo>
                <a:lnTo>
                  <a:pt x="574" y="417"/>
                </a:lnTo>
                <a:lnTo>
                  <a:pt x="575" y="426"/>
                </a:lnTo>
                <a:lnTo>
                  <a:pt x="574" y="434"/>
                </a:lnTo>
                <a:lnTo>
                  <a:pt x="570" y="440"/>
                </a:lnTo>
                <a:lnTo>
                  <a:pt x="564" y="447"/>
                </a:lnTo>
                <a:lnTo>
                  <a:pt x="556" y="453"/>
                </a:lnTo>
                <a:lnTo>
                  <a:pt x="546" y="458"/>
                </a:lnTo>
                <a:lnTo>
                  <a:pt x="534" y="462"/>
                </a:lnTo>
                <a:lnTo>
                  <a:pt x="522" y="464"/>
                </a:lnTo>
                <a:lnTo>
                  <a:pt x="508" y="465"/>
                </a:lnTo>
                <a:lnTo>
                  <a:pt x="494" y="464"/>
                </a:lnTo>
                <a:lnTo>
                  <a:pt x="481" y="462"/>
                </a:lnTo>
                <a:lnTo>
                  <a:pt x="470" y="458"/>
                </a:lnTo>
                <a:lnTo>
                  <a:pt x="460" y="453"/>
                </a:lnTo>
                <a:lnTo>
                  <a:pt x="451" y="447"/>
                </a:lnTo>
                <a:lnTo>
                  <a:pt x="446" y="440"/>
                </a:lnTo>
                <a:lnTo>
                  <a:pt x="441" y="434"/>
                </a:lnTo>
                <a:lnTo>
                  <a:pt x="440" y="426"/>
                </a:lnTo>
                <a:lnTo>
                  <a:pt x="441" y="417"/>
                </a:lnTo>
                <a:lnTo>
                  <a:pt x="446" y="410"/>
                </a:lnTo>
                <a:lnTo>
                  <a:pt x="451" y="403"/>
                </a:lnTo>
                <a:lnTo>
                  <a:pt x="460" y="398"/>
                </a:lnTo>
                <a:lnTo>
                  <a:pt x="470" y="393"/>
                </a:lnTo>
                <a:lnTo>
                  <a:pt x="481" y="389"/>
                </a:lnTo>
                <a:lnTo>
                  <a:pt x="494" y="387"/>
                </a:lnTo>
                <a:lnTo>
                  <a:pt x="508" y="387"/>
                </a:lnTo>
                <a:close/>
                <a:moveTo>
                  <a:pt x="123" y="388"/>
                </a:moveTo>
                <a:lnTo>
                  <a:pt x="137" y="388"/>
                </a:lnTo>
                <a:lnTo>
                  <a:pt x="150" y="390"/>
                </a:lnTo>
                <a:lnTo>
                  <a:pt x="161" y="394"/>
                </a:lnTo>
                <a:lnTo>
                  <a:pt x="171" y="399"/>
                </a:lnTo>
                <a:lnTo>
                  <a:pt x="179" y="404"/>
                </a:lnTo>
                <a:lnTo>
                  <a:pt x="186" y="411"/>
                </a:lnTo>
                <a:lnTo>
                  <a:pt x="191" y="418"/>
                </a:lnTo>
                <a:lnTo>
                  <a:pt x="192" y="427"/>
                </a:lnTo>
                <a:lnTo>
                  <a:pt x="191" y="435"/>
                </a:lnTo>
                <a:lnTo>
                  <a:pt x="186" y="441"/>
                </a:lnTo>
                <a:lnTo>
                  <a:pt x="179" y="448"/>
                </a:lnTo>
                <a:lnTo>
                  <a:pt x="171" y="454"/>
                </a:lnTo>
                <a:lnTo>
                  <a:pt x="161" y="459"/>
                </a:lnTo>
                <a:lnTo>
                  <a:pt x="150" y="463"/>
                </a:lnTo>
                <a:lnTo>
                  <a:pt x="137" y="465"/>
                </a:lnTo>
                <a:lnTo>
                  <a:pt x="123" y="466"/>
                </a:lnTo>
                <a:lnTo>
                  <a:pt x="110" y="465"/>
                </a:lnTo>
                <a:lnTo>
                  <a:pt x="98" y="463"/>
                </a:lnTo>
                <a:lnTo>
                  <a:pt x="86" y="459"/>
                </a:lnTo>
                <a:lnTo>
                  <a:pt x="75" y="454"/>
                </a:lnTo>
                <a:lnTo>
                  <a:pt x="68" y="448"/>
                </a:lnTo>
                <a:lnTo>
                  <a:pt x="61" y="441"/>
                </a:lnTo>
                <a:lnTo>
                  <a:pt x="57" y="435"/>
                </a:lnTo>
                <a:lnTo>
                  <a:pt x="55" y="427"/>
                </a:lnTo>
                <a:lnTo>
                  <a:pt x="57" y="418"/>
                </a:lnTo>
                <a:lnTo>
                  <a:pt x="61" y="411"/>
                </a:lnTo>
                <a:lnTo>
                  <a:pt x="68" y="404"/>
                </a:lnTo>
                <a:lnTo>
                  <a:pt x="75" y="399"/>
                </a:lnTo>
                <a:lnTo>
                  <a:pt x="86" y="394"/>
                </a:lnTo>
                <a:lnTo>
                  <a:pt x="98" y="390"/>
                </a:lnTo>
                <a:lnTo>
                  <a:pt x="110" y="388"/>
                </a:lnTo>
                <a:lnTo>
                  <a:pt x="123" y="388"/>
                </a:lnTo>
                <a:close/>
                <a:moveTo>
                  <a:pt x="594" y="622"/>
                </a:moveTo>
                <a:lnTo>
                  <a:pt x="563" y="563"/>
                </a:lnTo>
                <a:lnTo>
                  <a:pt x="95" y="563"/>
                </a:lnTo>
                <a:lnTo>
                  <a:pt x="65" y="622"/>
                </a:lnTo>
                <a:lnTo>
                  <a:pt x="594" y="622"/>
                </a:lnTo>
                <a:close/>
                <a:moveTo>
                  <a:pt x="556" y="549"/>
                </a:moveTo>
                <a:lnTo>
                  <a:pt x="534" y="510"/>
                </a:lnTo>
                <a:lnTo>
                  <a:pt x="123" y="510"/>
                </a:lnTo>
                <a:lnTo>
                  <a:pt x="103" y="549"/>
                </a:lnTo>
                <a:lnTo>
                  <a:pt x="556" y="549"/>
                </a:lnTo>
                <a:close/>
                <a:moveTo>
                  <a:pt x="106" y="29"/>
                </a:moveTo>
                <a:lnTo>
                  <a:pt x="539" y="29"/>
                </a:lnTo>
                <a:lnTo>
                  <a:pt x="549" y="29"/>
                </a:lnTo>
                <a:lnTo>
                  <a:pt x="557" y="32"/>
                </a:lnTo>
                <a:lnTo>
                  <a:pt x="565" y="34"/>
                </a:lnTo>
                <a:lnTo>
                  <a:pt x="572" y="37"/>
                </a:lnTo>
                <a:lnTo>
                  <a:pt x="578" y="42"/>
                </a:lnTo>
                <a:lnTo>
                  <a:pt x="582" y="47"/>
                </a:lnTo>
                <a:lnTo>
                  <a:pt x="585" y="52"/>
                </a:lnTo>
                <a:lnTo>
                  <a:pt x="587" y="57"/>
                </a:lnTo>
                <a:lnTo>
                  <a:pt x="587" y="319"/>
                </a:lnTo>
                <a:lnTo>
                  <a:pt x="585" y="325"/>
                </a:lnTo>
                <a:lnTo>
                  <a:pt x="582" y="331"/>
                </a:lnTo>
                <a:lnTo>
                  <a:pt x="578" y="335"/>
                </a:lnTo>
                <a:lnTo>
                  <a:pt x="572" y="340"/>
                </a:lnTo>
                <a:lnTo>
                  <a:pt x="565" y="343"/>
                </a:lnTo>
                <a:lnTo>
                  <a:pt x="557" y="345"/>
                </a:lnTo>
                <a:lnTo>
                  <a:pt x="549" y="347"/>
                </a:lnTo>
                <a:lnTo>
                  <a:pt x="539" y="347"/>
                </a:lnTo>
                <a:lnTo>
                  <a:pt x="106" y="347"/>
                </a:lnTo>
                <a:lnTo>
                  <a:pt x="96" y="347"/>
                </a:lnTo>
                <a:lnTo>
                  <a:pt x="88" y="345"/>
                </a:lnTo>
                <a:lnTo>
                  <a:pt x="79" y="343"/>
                </a:lnTo>
                <a:lnTo>
                  <a:pt x="72" y="340"/>
                </a:lnTo>
                <a:lnTo>
                  <a:pt x="67" y="335"/>
                </a:lnTo>
                <a:lnTo>
                  <a:pt x="62" y="331"/>
                </a:lnTo>
                <a:lnTo>
                  <a:pt x="60" y="325"/>
                </a:lnTo>
                <a:lnTo>
                  <a:pt x="58" y="319"/>
                </a:lnTo>
                <a:lnTo>
                  <a:pt x="58" y="57"/>
                </a:lnTo>
                <a:lnTo>
                  <a:pt x="60" y="52"/>
                </a:lnTo>
                <a:lnTo>
                  <a:pt x="62" y="47"/>
                </a:lnTo>
                <a:lnTo>
                  <a:pt x="67" y="42"/>
                </a:lnTo>
                <a:lnTo>
                  <a:pt x="72" y="37"/>
                </a:lnTo>
                <a:lnTo>
                  <a:pt x="79" y="34"/>
                </a:lnTo>
                <a:lnTo>
                  <a:pt x="88" y="32"/>
                </a:lnTo>
                <a:lnTo>
                  <a:pt x="96" y="29"/>
                </a:lnTo>
                <a:lnTo>
                  <a:pt x="106" y="29"/>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9525">
            <a:noFill/>
            <a:round/>
            <a:headEnd/>
            <a:tailEnd/>
          </a:ln>
        </p:spPr>
        <p:txBody>
          <a:bodyPr/>
          <a:lstStyle/>
          <a:p>
            <a:pPr>
              <a:defRPr/>
            </a:pPr>
            <a:endParaRPr lang="en-US" sz="1400">
              <a:latin typeface="Roboto" panose="02000000000000000000" pitchFamily="2" charset="0"/>
              <a:ea typeface="Roboto" panose="02000000000000000000" pitchFamily="2" charset="0"/>
            </a:endParaRPr>
          </a:p>
        </p:txBody>
      </p:sp>
      <p:sp>
        <p:nvSpPr>
          <p:cNvPr id="405" name="Freeform 9"/>
          <p:cNvSpPr>
            <a:spLocks noChangeAspect="1" noEditPoints="1"/>
          </p:cNvSpPr>
          <p:nvPr/>
        </p:nvSpPr>
        <p:spPr bwMode="auto">
          <a:xfrm>
            <a:off x="8287218" y="4729145"/>
            <a:ext cx="451310" cy="126000"/>
          </a:xfrm>
          <a:custGeom>
            <a:avLst/>
            <a:gdLst>
              <a:gd name="T0" fmla="*/ 2147483647 w 797"/>
              <a:gd name="T1" fmla="*/ 2147483647 h 201"/>
              <a:gd name="T2" fmla="*/ 2147483647 w 797"/>
              <a:gd name="T3" fmla="*/ 2147483647 h 201"/>
              <a:gd name="T4" fmla="*/ 2147483647 w 797"/>
              <a:gd name="T5" fmla="*/ 2147483647 h 201"/>
              <a:gd name="T6" fmla="*/ 2147483647 w 797"/>
              <a:gd name="T7" fmla="*/ 2147483647 h 201"/>
              <a:gd name="T8" fmla="*/ 2147483647 w 797"/>
              <a:gd name="T9" fmla="*/ 2147483647 h 201"/>
              <a:gd name="T10" fmla="*/ 2147483647 w 797"/>
              <a:gd name="T11" fmla="*/ 2147483647 h 201"/>
              <a:gd name="T12" fmla="*/ 2147483647 w 797"/>
              <a:gd name="T13" fmla="*/ 2147483647 h 201"/>
              <a:gd name="T14" fmla="*/ 2147483647 w 797"/>
              <a:gd name="T15" fmla="*/ 2147483647 h 201"/>
              <a:gd name="T16" fmla="*/ 2147483647 w 797"/>
              <a:gd name="T17" fmla="*/ 2147483647 h 201"/>
              <a:gd name="T18" fmla="*/ 2147483647 w 797"/>
              <a:gd name="T19" fmla="*/ 2147483647 h 201"/>
              <a:gd name="T20" fmla="*/ 2147483647 w 797"/>
              <a:gd name="T21" fmla="*/ 2147483647 h 201"/>
              <a:gd name="T22" fmla="*/ 2147483647 w 797"/>
              <a:gd name="T23" fmla="*/ 2147483647 h 201"/>
              <a:gd name="T24" fmla="*/ 2147483647 w 797"/>
              <a:gd name="T25" fmla="*/ 2147483647 h 201"/>
              <a:gd name="T26" fmla="*/ 2147483647 w 797"/>
              <a:gd name="T27" fmla="*/ 2147483647 h 201"/>
              <a:gd name="T28" fmla="*/ 2147483647 w 797"/>
              <a:gd name="T29" fmla="*/ 2147483647 h 201"/>
              <a:gd name="T30" fmla="*/ 2147483647 w 797"/>
              <a:gd name="T31" fmla="*/ 2147483647 h 201"/>
              <a:gd name="T32" fmla="*/ 2147483647 w 797"/>
              <a:gd name="T33" fmla="*/ 2147483647 h 201"/>
              <a:gd name="T34" fmla="*/ 0 w 797"/>
              <a:gd name="T35" fmla="*/ 2147483647 h 201"/>
              <a:gd name="T36" fmla="*/ 2147483647 w 797"/>
              <a:gd name="T37" fmla="*/ 2147483647 h 201"/>
              <a:gd name="T38" fmla="*/ 2147483647 w 797"/>
              <a:gd name="T39" fmla="*/ 2147483647 h 201"/>
              <a:gd name="T40" fmla="*/ 2147483647 w 797"/>
              <a:gd name="T41" fmla="*/ 2147483647 h 201"/>
              <a:gd name="T42" fmla="*/ 2147483647 w 797"/>
              <a:gd name="T43" fmla="*/ 2147483647 h 201"/>
              <a:gd name="T44" fmla="*/ 2147483647 w 797"/>
              <a:gd name="T45" fmla="*/ 2147483647 h 201"/>
              <a:gd name="T46" fmla="*/ 2147483647 w 797"/>
              <a:gd name="T47" fmla="*/ 2147483647 h 201"/>
              <a:gd name="T48" fmla="*/ 2147483647 w 797"/>
              <a:gd name="T49" fmla="*/ 2147483647 h 201"/>
              <a:gd name="T50" fmla="*/ 2147483647 w 797"/>
              <a:gd name="T51" fmla="*/ 2147483647 h 201"/>
              <a:gd name="T52" fmla="*/ 2147483647 w 797"/>
              <a:gd name="T53" fmla="*/ 2147483647 h 201"/>
              <a:gd name="T54" fmla="*/ 2147483647 w 797"/>
              <a:gd name="T55" fmla="*/ 2147483647 h 201"/>
              <a:gd name="T56" fmla="*/ 2147483647 w 797"/>
              <a:gd name="T57" fmla="*/ 2147483647 h 201"/>
              <a:gd name="T58" fmla="*/ 2147483647 w 797"/>
              <a:gd name="T59" fmla="*/ 2147483647 h 201"/>
              <a:gd name="T60" fmla="*/ 2147483647 w 797"/>
              <a:gd name="T61" fmla="*/ 2147483647 h 201"/>
              <a:gd name="T62" fmla="*/ 2147483647 w 797"/>
              <a:gd name="T63" fmla="*/ 2147483647 h 201"/>
              <a:gd name="T64" fmla="*/ 2147483647 w 797"/>
              <a:gd name="T65" fmla="*/ 2147483647 h 201"/>
              <a:gd name="T66" fmla="*/ 2147483647 w 797"/>
              <a:gd name="T67" fmla="*/ 2147483647 h 201"/>
              <a:gd name="T68" fmla="*/ 2147483647 w 797"/>
              <a:gd name="T69" fmla="*/ 2147483647 h 201"/>
              <a:gd name="T70" fmla="*/ 2147483647 w 797"/>
              <a:gd name="T71" fmla="*/ 2147483647 h 201"/>
              <a:gd name="T72" fmla="*/ 2147483647 w 797"/>
              <a:gd name="T73" fmla="*/ 2147483647 h 201"/>
              <a:gd name="T74" fmla="*/ 2147483647 w 797"/>
              <a:gd name="T75" fmla="*/ 2147483647 h 201"/>
              <a:gd name="T76" fmla="*/ 2147483647 w 797"/>
              <a:gd name="T77" fmla="*/ 2147483647 h 201"/>
              <a:gd name="T78" fmla="*/ 2147483647 w 797"/>
              <a:gd name="T79" fmla="*/ 2147483647 h 201"/>
              <a:gd name="T80" fmla="*/ 2147483647 w 797"/>
              <a:gd name="T81" fmla="*/ 2147483647 h 201"/>
              <a:gd name="T82" fmla="*/ 2147483647 w 797"/>
              <a:gd name="T83" fmla="*/ 2147483647 h 201"/>
              <a:gd name="T84" fmla="*/ 2147483647 w 797"/>
              <a:gd name="T85" fmla="*/ 2147483647 h 201"/>
              <a:gd name="T86" fmla="*/ 2147483647 w 797"/>
              <a:gd name="T87" fmla="*/ 2147483647 h 201"/>
              <a:gd name="T88" fmla="*/ 2147483647 w 797"/>
              <a:gd name="T89" fmla="*/ 2147483647 h 201"/>
              <a:gd name="T90" fmla="*/ 2147483647 w 797"/>
              <a:gd name="T91" fmla="*/ 2147483647 h 201"/>
              <a:gd name="T92" fmla="*/ 2147483647 w 797"/>
              <a:gd name="T93" fmla="*/ 2147483647 h 201"/>
              <a:gd name="T94" fmla="*/ 2147483647 w 797"/>
              <a:gd name="T95" fmla="*/ 2147483647 h 201"/>
              <a:gd name="T96" fmla="*/ 2147483647 w 797"/>
              <a:gd name="T97" fmla="*/ 2147483647 h 201"/>
              <a:gd name="T98" fmla="*/ 2147483647 w 797"/>
              <a:gd name="T99" fmla="*/ 2147483647 h 201"/>
              <a:gd name="T100" fmla="*/ 2147483647 w 797"/>
              <a:gd name="T101" fmla="*/ 2147483647 h 20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97"/>
              <a:gd name="T154" fmla="*/ 0 h 201"/>
              <a:gd name="T155" fmla="*/ 797 w 797"/>
              <a:gd name="T156" fmla="*/ 201 h 20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97" h="201">
                <a:moveTo>
                  <a:pt x="0" y="100"/>
                </a:moveTo>
                <a:lnTo>
                  <a:pt x="89" y="97"/>
                </a:lnTo>
                <a:lnTo>
                  <a:pt x="115" y="16"/>
                </a:lnTo>
                <a:lnTo>
                  <a:pt x="175" y="16"/>
                </a:lnTo>
                <a:lnTo>
                  <a:pt x="175" y="0"/>
                </a:lnTo>
                <a:lnTo>
                  <a:pt x="489" y="9"/>
                </a:lnTo>
                <a:lnTo>
                  <a:pt x="484" y="16"/>
                </a:lnTo>
                <a:lnTo>
                  <a:pt x="520" y="16"/>
                </a:lnTo>
                <a:lnTo>
                  <a:pt x="526" y="34"/>
                </a:lnTo>
                <a:lnTo>
                  <a:pt x="399" y="34"/>
                </a:lnTo>
                <a:lnTo>
                  <a:pt x="395" y="35"/>
                </a:lnTo>
                <a:lnTo>
                  <a:pt x="391" y="35"/>
                </a:lnTo>
                <a:lnTo>
                  <a:pt x="386" y="37"/>
                </a:lnTo>
                <a:lnTo>
                  <a:pt x="384" y="40"/>
                </a:lnTo>
                <a:lnTo>
                  <a:pt x="381" y="42"/>
                </a:lnTo>
                <a:lnTo>
                  <a:pt x="378" y="45"/>
                </a:lnTo>
                <a:lnTo>
                  <a:pt x="377" y="49"/>
                </a:lnTo>
                <a:lnTo>
                  <a:pt x="377" y="53"/>
                </a:lnTo>
                <a:lnTo>
                  <a:pt x="377" y="87"/>
                </a:lnTo>
                <a:lnTo>
                  <a:pt x="797" y="71"/>
                </a:lnTo>
                <a:lnTo>
                  <a:pt x="791" y="82"/>
                </a:lnTo>
                <a:lnTo>
                  <a:pt x="785" y="92"/>
                </a:lnTo>
                <a:lnTo>
                  <a:pt x="777" y="102"/>
                </a:lnTo>
                <a:lnTo>
                  <a:pt x="768" y="111"/>
                </a:lnTo>
                <a:lnTo>
                  <a:pt x="758" y="119"/>
                </a:lnTo>
                <a:lnTo>
                  <a:pt x="749" y="128"/>
                </a:lnTo>
                <a:lnTo>
                  <a:pt x="737" y="135"/>
                </a:lnTo>
                <a:lnTo>
                  <a:pt x="726" y="143"/>
                </a:lnTo>
                <a:lnTo>
                  <a:pt x="704" y="157"/>
                </a:lnTo>
                <a:lnTo>
                  <a:pt x="681" y="171"/>
                </a:lnTo>
                <a:lnTo>
                  <a:pt x="671" y="179"/>
                </a:lnTo>
                <a:lnTo>
                  <a:pt x="661" y="185"/>
                </a:lnTo>
                <a:lnTo>
                  <a:pt x="651" y="193"/>
                </a:lnTo>
                <a:lnTo>
                  <a:pt x="644" y="201"/>
                </a:lnTo>
                <a:lnTo>
                  <a:pt x="29" y="199"/>
                </a:lnTo>
                <a:lnTo>
                  <a:pt x="0" y="100"/>
                </a:lnTo>
                <a:close/>
                <a:moveTo>
                  <a:pt x="251" y="39"/>
                </a:moveTo>
                <a:lnTo>
                  <a:pt x="255" y="39"/>
                </a:lnTo>
                <a:lnTo>
                  <a:pt x="261" y="40"/>
                </a:lnTo>
                <a:lnTo>
                  <a:pt x="265" y="42"/>
                </a:lnTo>
                <a:lnTo>
                  <a:pt x="270" y="44"/>
                </a:lnTo>
                <a:lnTo>
                  <a:pt x="272" y="47"/>
                </a:lnTo>
                <a:lnTo>
                  <a:pt x="275" y="51"/>
                </a:lnTo>
                <a:lnTo>
                  <a:pt x="277" y="54"/>
                </a:lnTo>
                <a:lnTo>
                  <a:pt x="277" y="59"/>
                </a:lnTo>
                <a:lnTo>
                  <a:pt x="277" y="63"/>
                </a:lnTo>
                <a:lnTo>
                  <a:pt x="275" y="67"/>
                </a:lnTo>
                <a:lnTo>
                  <a:pt x="272" y="70"/>
                </a:lnTo>
                <a:lnTo>
                  <a:pt x="270" y="73"/>
                </a:lnTo>
                <a:lnTo>
                  <a:pt x="265" y="75"/>
                </a:lnTo>
                <a:lnTo>
                  <a:pt x="261" y="78"/>
                </a:lnTo>
                <a:lnTo>
                  <a:pt x="255" y="79"/>
                </a:lnTo>
                <a:lnTo>
                  <a:pt x="251" y="79"/>
                </a:lnTo>
                <a:lnTo>
                  <a:pt x="246" y="79"/>
                </a:lnTo>
                <a:lnTo>
                  <a:pt x="241" y="78"/>
                </a:lnTo>
                <a:lnTo>
                  <a:pt x="236" y="75"/>
                </a:lnTo>
                <a:lnTo>
                  <a:pt x="233" y="73"/>
                </a:lnTo>
                <a:lnTo>
                  <a:pt x="230" y="70"/>
                </a:lnTo>
                <a:lnTo>
                  <a:pt x="227" y="67"/>
                </a:lnTo>
                <a:lnTo>
                  <a:pt x="226" y="63"/>
                </a:lnTo>
                <a:lnTo>
                  <a:pt x="224" y="59"/>
                </a:lnTo>
                <a:lnTo>
                  <a:pt x="226" y="54"/>
                </a:lnTo>
                <a:lnTo>
                  <a:pt x="227" y="51"/>
                </a:lnTo>
                <a:lnTo>
                  <a:pt x="230" y="47"/>
                </a:lnTo>
                <a:lnTo>
                  <a:pt x="233" y="44"/>
                </a:lnTo>
                <a:lnTo>
                  <a:pt x="236" y="42"/>
                </a:lnTo>
                <a:lnTo>
                  <a:pt x="241" y="40"/>
                </a:lnTo>
                <a:lnTo>
                  <a:pt x="246" y="39"/>
                </a:lnTo>
                <a:lnTo>
                  <a:pt x="251" y="39"/>
                </a:lnTo>
                <a:close/>
                <a:moveTo>
                  <a:pt x="324" y="39"/>
                </a:moveTo>
                <a:lnTo>
                  <a:pt x="330" y="40"/>
                </a:lnTo>
                <a:lnTo>
                  <a:pt x="334" y="41"/>
                </a:lnTo>
                <a:lnTo>
                  <a:pt x="340" y="42"/>
                </a:lnTo>
                <a:lnTo>
                  <a:pt x="343" y="45"/>
                </a:lnTo>
                <a:lnTo>
                  <a:pt x="347" y="47"/>
                </a:lnTo>
                <a:lnTo>
                  <a:pt x="348" y="51"/>
                </a:lnTo>
                <a:lnTo>
                  <a:pt x="350" y="55"/>
                </a:lnTo>
                <a:lnTo>
                  <a:pt x="351" y="60"/>
                </a:lnTo>
                <a:lnTo>
                  <a:pt x="350" y="63"/>
                </a:lnTo>
                <a:lnTo>
                  <a:pt x="348" y="68"/>
                </a:lnTo>
                <a:lnTo>
                  <a:pt x="347" y="71"/>
                </a:lnTo>
                <a:lnTo>
                  <a:pt x="343" y="74"/>
                </a:lnTo>
                <a:lnTo>
                  <a:pt x="340" y="77"/>
                </a:lnTo>
                <a:lnTo>
                  <a:pt x="334" y="79"/>
                </a:lnTo>
                <a:lnTo>
                  <a:pt x="330" y="80"/>
                </a:lnTo>
                <a:lnTo>
                  <a:pt x="324" y="80"/>
                </a:lnTo>
                <a:lnTo>
                  <a:pt x="320" y="80"/>
                </a:lnTo>
                <a:lnTo>
                  <a:pt x="315" y="79"/>
                </a:lnTo>
                <a:lnTo>
                  <a:pt x="310" y="77"/>
                </a:lnTo>
                <a:lnTo>
                  <a:pt x="306" y="74"/>
                </a:lnTo>
                <a:lnTo>
                  <a:pt x="303" y="71"/>
                </a:lnTo>
                <a:lnTo>
                  <a:pt x="301" y="68"/>
                </a:lnTo>
                <a:lnTo>
                  <a:pt x="299" y="63"/>
                </a:lnTo>
                <a:lnTo>
                  <a:pt x="299" y="60"/>
                </a:lnTo>
                <a:lnTo>
                  <a:pt x="299" y="55"/>
                </a:lnTo>
                <a:lnTo>
                  <a:pt x="301" y="51"/>
                </a:lnTo>
                <a:lnTo>
                  <a:pt x="303" y="47"/>
                </a:lnTo>
                <a:lnTo>
                  <a:pt x="306" y="45"/>
                </a:lnTo>
                <a:lnTo>
                  <a:pt x="310" y="42"/>
                </a:lnTo>
                <a:lnTo>
                  <a:pt x="315" y="41"/>
                </a:lnTo>
                <a:lnTo>
                  <a:pt x="320" y="40"/>
                </a:lnTo>
                <a:lnTo>
                  <a:pt x="324" y="39"/>
                </a:lnTo>
                <a:close/>
              </a:path>
            </a:pathLst>
          </a:cu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w="9525">
            <a:noFill/>
            <a:round/>
            <a:headEnd/>
            <a:tailEnd/>
          </a:ln>
        </p:spPr>
        <p:txBody>
          <a:bodyPr/>
          <a:lstStyle/>
          <a:p>
            <a:pPr>
              <a:defRPr/>
            </a:pPr>
            <a:endParaRPr lang="en-US" sz="1400">
              <a:latin typeface="Roboto" panose="02000000000000000000" pitchFamily="2" charset="0"/>
              <a:ea typeface="Roboto" panose="02000000000000000000" pitchFamily="2" charset="0"/>
            </a:endParaRPr>
          </a:p>
        </p:txBody>
      </p:sp>
      <p:sp>
        <p:nvSpPr>
          <p:cNvPr id="406" name="Freeform 145"/>
          <p:cNvSpPr>
            <a:spLocks noChangeAspect="1" noEditPoints="1"/>
          </p:cNvSpPr>
          <p:nvPr/>
        </p:nvSpPr>
        <p:spPr bwMode="auto">
          <a:xfrm>
            <a:off x="8343672" y="3401312"/>
            <a:ext cx="317615" cy="252000"/>
          </a:xfrm>
          <a:custGeom>
            <a:avLst/>
            <a:gdLst>
              <a:gd name="T0" fmla="*/ 141 w 141"/>
              <a:gd name="T1" fmla="*/ 41 h 112"/>
              <a:gd name="T2" fmla="*/ 127 w 141"/>
              <a:gd name="T3" fmla="*/ 26 h 112"/>
              <a:gd name="T4" fmla="*/ 114 w 141"/>
              <a:gd name="T5" fmla="*/ 0 h 112"/>
              <a:gd name="T6" fmla="*/ 28 w 141"/>
              <a:gd name="T7" fmla="*/ 0 h 112"/>
              <a:gd name="T8" fmla="*/ 14 w 141"/>
              <a:gd name="T9" fmla="*/ 26 h 112"/>
              <a:gd name="T10" fmla="*/ 0 w 141"/>
              <a:gd name="T11" fmla="*/ 41 h 112"/>
              <a:gd name="T12" fmla="*/ 0 w 141"/>
              <a:gd name="T13" fmla="*/ 86 h 112"/>
              <a:gd name="T14" fmla="*/ 0 w 141"/>
              <a:gd name="T15" fmla="*/ 90 h 112"/>
              <a:gd name="T16" fmla="*/ 0 w 141"/>
              <a:gd name="T17" fmla="*/ 106 h 112"/>
              <a:gd name="T18" fmla="*/ 7 w 141"/>
              <a:gd name="T19" fmla="*/ 112 h 112"/>
              <a:gd name="T20" fmla="*/ 27 w 141"/>
              <a:gd name="T21" fmla="*/ 112 h 112"/>
              <a:gd name="T22" fmla="*/ 34 w 141"/>
              <a:gd name="T23" fmla="*/ 106 h 112"/>
              <a:gd name="T24" fmla="*/ 34 w 141"/>
              <a:gd name="T25" fmla="*/ 90 h 112"/>
              <a:gd name="T26" fmla="*/ 108 w 141"/>
              <a:gd name="T27" fmla="*/ 90 h 112"/>
              <a:gd name="T28" fmla="*/ 108 w 141"/>
              <a:gd name="T29" fmla="*/ 106 h 112"/>
              <a:gd name="T30" fmla="*/ 114 w 141"/>
              <a:gd name="T31" fmla="*/ 112 h 112"/>
              <a:gd name="T32" fmla="*/ 135 w 141"/>
              <a:gd name="T33" fmla="*/ 112 h 112"/>
              <a:gd name="T34" fmla="*/ 141 w 141"/>
              <a:gd name="T35" fmla="*/ 106 h 112"/>
              <a:gd name="T36" fmla="*/ 141 w 141"/>
              <a:gd name="T37" fmla="*/ 90 h 112"/>
              <a:gd name="T38" fmla="*/ 141 w 141"/>
              <a:gd name="T39" fmla="*/ 41 h 112"/>
              <a:gd name="T40" fmla="*/ 35 w 141"/>
              <a:gd name="T41" fmla="*/ 10 h 112"/>
              <a:gd name="T42" fmla="*/ 106 w 141"/>
              <a:gd name="T43" fmla="*/ 10 h 112"/>
              <a:gd name="T44" fmla="*/ 118 w 141"/>
              <a:gd name="T45" fmla="*/ 32 h 112"/>
              <a:gd name="T46" fmla="*/ 24 w 141"/>
              <a:gd name="T47" fmla="*/ 32 h 112"/>
              <a:gd name="T48" fmla="*/ 35 w 141"/>
              <a:gd name="T49" fmla="*/ 10 h 112"/>
              <a:gd name="T50" fmla="*/ 41 w 141"/>
              <a:gd name="T51" fmla="*/ 79 h 112"/>
              <a:gd name="T52" fmla="*/ 13 w 141"/>
              <a:gd name="T53" fmla="*/ 79 h 112"/>
              <a:gd name="T54" fmla="*/ 13 w 141"/>
              <a:gd name="T55" fmla="*/ 64 h 112"/>
              <a:gd name="T56" fmla="*/ 41 w 141"/>
              <a:gd name="T57" fmla="*/ 64 h 112"/>
              <a:gd name="T58" fmla="*/ 41 w 141"/>
              <a:gd name="T59" fmla="*/ 79 h 112"/>
              <a:gd name="T60" fmla="*/ 129 w 141"/>
              <a:gd name="T61" fmla="*/ 79 h 112"/>
              <a:gd name="T62" fmla="*/ 100 w 141"/>
              <a:gd name="T63" fmla="*/ 79 h 112"/>
              <a:gd name="T64" fmla="*/ 100 w 141"/>
              <a:gd name="T65" fmla="*/ 64 h 112"/>
              <a:gd name="T66" fmla="*/ 129 w 141"/>
              <a:gd name="T67" fmla="*/ 64 h 112"/>
              <a:gd name="T68" fmla="*/ 129 w 141"/>
              <a:gd name="T69" fmla="*/ 7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12">
                <a:moveTo>
                  <a:pt x="141" y="41"/>
                </a:moveTo>
                <a:cubicBezTo>
                  <a:pt x="127" y="26"/>
                  <a:pt x="127" y="26"/>
                  <a:pt x="127" y="26"/>
                </a:cubicBezTo>
                <a:cubicBezTo>
                  <a:pt x="114" y="0"/>
                  <a:pt x="114" y="0"/>
                  <a:pt x="114" y="0"/>
                </a:cubicBezTo>
                <a:cubicBezTo>
                  <a:pt x="28" y="0"/>
                  <a:pt x="28" y="0"/>
                  <a:pt x="28" y="0"/>
                </a:cubicBezTo>
                <a:cubicBezTo>
                  <a:pt x="14" y="26"/>
                  <a:pt x="14" y="26"/>
                  <a:pt x="14" y="26"/>
                </a:cubicBezTo>
                <a:cubicBezTo>
                  <a:pt x="0" y="41"/>
                  <a:pt x="0" y="41"/>
                  <a:pt x="0" y="41"/>
                </a:cubicBezTo>
                <a:cubicBezTo>
                  <a:pt x="0" y="86"/>
                  <a:pt x="0" y="86"/>
                  <a:pt x="0" y="86"/>
                </a:cubicBezTo>
                <a:cubicBezTo>
                  <a:pt x="0" y="90"/>
                  <a:pt x="0" y="90"/>
                  <a:pt x="0" y="90"/>
                </a:cubicBezTo>
                <a:cubicBezTo>
                  <a:pt x="0" y="106"/>
                  <a:pt x="0" y="106"/>
                  <a:pt x="0" y="106"/>
                </a:cubicBezTo>
                <a:cubicBezTo>
                  <a:pt x="0" y="110"/>
                  <a:pt x="3" y="112"/>
                  <a:pt x="7" y="112"/>
                </a:cubicBezTo>
                <a:cubicBezTo>
                  <a:pt x="27" y="112"/>
                  <a:pt x="27" y="112"/>
                  <a:pt x="27" y="112"/>
                </a:cubicBezTo>
                <a:cubicBezTo>
                  <a:pt x="31" y="112"/>
                  <a:pt x="34" y="110"/>
                  <a:pt x="34" y="106"/>
                </a:cubicBezTo>
                <a:cubicBezTo>
                  <a:pt x="34" y="90"/>
                  <a:pt x="34" y="90"/>
                  <a:pt x="34" y="90"/>
                </a:cubicBezTo>
                <a:cubicBezTo>
                  <a:pt x="108" y="90"/>
                  <a:pt x="108" y="90"/>
                  <a:pt x="108" y="90"/>
                </a:cubicBezTo>
                <a:cubicBezTo>
                  <a:pt x="108" y="106"/>
                  <a:pt x="108" y="106"/>
                  <a:pt x="108" y="106"/>
                </a:cubicBezTo>
                <a:cubicBezTo>
                  <a:pt x="108" y="110"/>
                  <a:pt x="111" y="112"/>
                  <a:pt x="114" y="112"/>
                </a:cubicBezTo>
                <a:cubicBezTo>
                  <a:pt x="135" y="112"/>
                  <a:pt x="135" y="112"/>
                  <a:pt x="135" y="112"/>
                </a:cubicBezTo>
                <a:cubicBezTo>
                  <a:pt x="138" y="112"/>
                  <a:pt x="141" y="110"/>
                  <a:pt x="141" y="106"/>
                </a:cubicBezTo>
                <a:cubicBezTo>
                  <a:pt x="141" y="90"/>
                  <a:pt x="141" y="90"/>
                  <a:pt x="141" y="90"/>
                </a:cubicBezTo>
                <a:lnTo>
                  <a:pt x="141" y="41"/>
                </a:lnTo>
                <a:close/>
                <a:moveTo>
                  <a:pt x="35" y="10"/>
                </a:moveTo>
                <a:cubicBezTo>
                  <a:pt x="106" y="10"/>
                  <a:pt x="106" y="10"/>
                  <a:pt x="106" y="10"/>
                </a:cubicBezTo>
                <a:cubicBezTo>
                  <a:pt x="118" y="32"/>
                  <a:pt x="118" y="32"/>
                  <a:pt x="118" y="32"/>
                </a:cubicBezTo>
                <a:cubicBezTo>
                  <a:pt x="24" y="32"/>
                  <a:pt x="24" y="32"/>
                  <a:pt x="24" y="32"/>
                </a:cubicBezTo>
                <a:lnTo>
                  <a:pt x="35" y="10"/>
                </a:lnTo>
                <a:close/>
                <a:moveTo>
                  <a:pt x="41" y="79"/>
                </a:moveTo>
                <a:cubicBezTo>
                  <a:pt x="13" y="79"/>
                  <a:pt x="13" y="79"/>
                  <a:pt x="13" y="79"/>
                </a:cubicBezTo>
                <a:cubicBezTo>
                  <a:pt x="13" y="64"/>
                  <a:pt x="13" y="64"/>
                  <a:pt x="13" y="64"/>
                </a:cubicBezTo>
                <a:cubicBezTo>
                  <a:pt x="41" y="64"/>
                  <a:pt x="41" y="64"/>
                  <a:pt x="41" y="64"/>
                </a:cubicBezTo>
                <a:lnTo>
                  <a:pt x="41" y="79"/>
                </a:lnTo>
                <a:close/>
                <a:moveTo>
                  <a:pt x="129" y="79"/>
                </a:moveTo>
                <a:cubicBezTo>
                  <a:pt x="100" y="79"/>
                  <a:pt x="100" y="79"/>
                  <a:pt x="100" y="79"/>
                </a:cubicBezTo>
                <a:cubicBezTo>
                  <a:pt x="100" y="64"/>
                  <a:pt x="100" y="64"/>
                  <a:pt x="100" y="64"/>
                </a:cubicBezTo>
                <a:cubicBezTo>
                  <a:pt x="129" y="64"/>
                  <a:pt x="129" y="64"/>
                  <a:pt x="129" y="64"/>
                </a:cubicBezTo>
                <a:lnTo>
                  <a:pt x="129" y="79"/>
                </a:ln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407" name="Group 406"/>
          <p:cNvGrpSpPr>
            <a:grpSpLocks noChangeAspect="1"/>
          </p:cNvGrpSpPr>
          <p:nvPr/>
        </p:nvGrpSpPr>
        <p:grpSpPr>
          <a:xfrm>
            <a:off x="8291357" y="5248126"/>
            <a:ext cx="366044" cy="288000"/>
            <a:chOff x="1612752" y="421441"/>
            <a:chExt cx="383127" cy="301441"/>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grpSpPr>
        <p:sp>
          <p:nvSpPr>
            <p:cNvPr id="408" name="Oval 136"/>
            <p:cNvSpPr>
              <a:spLocks noChangeArrowheads="1"/>
            </p:cNvSpPr>
            <p:nvPr/>
          </p:nvSpPr>
          <p:spPr bwMode="auto">
            <a:xfrm>
              <a:off x="1850581" y="421441"/>
              <a:ext cx="59999" cy="60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9" name="Freeform 137"/>
            <p:cNvSpPr>
              <a:spLocks noEditPoints="1"/>
            </p:cNvSpPr>
            <p:nvPr/>
          </p:nvSpPr>
          <p:spPr bwMode="auto">
            <a:xfrm>
              <a:off x="1625041" y="594209"/>
              <a:ext cx="127950" cy="128673"/>
            </a:xfrm>
            <a:custGeom>
              <a:avLst/>
              <a:gdLst>
                <a:gd name="T0" fmla="*/ 38 w 75"/>
                <a:gd name="T1" fmla="*/ 75 h 75"/>
                <a:gd name="T2" fmla="*/ 75 w 75"/>
                <a:gd name="T3" fmla="*/ 38 h 75"/>
                <a:gd name="T4" fmla="*/ 38 w 75"/>
                <a:gd name="T5" fmla="*/ 0 h 75"/>
                <a:gd name="T6" fmla="*/ 38 w 75"/>
                <a:gd name="T7" fmla="*/ 17 h 75"/>
                <a:gd name="T8" fmla="*/ 58 w 75"/>
                <a:gd name="T9" fmla="*/ 38 h 75"/>
                <a:gd name="T10" fmla="*/ 38 w 75"/>
                <a:gd name="T11" fmla="*/ 58 h 75"/>
                <a:gd name="T12" fmla="*/ 38 w 75"/>
                <a:gd name="T13" fmla="*/ 75 h 75"/>
                <a:gd name="T14" fmla="*/ 38 w 75"/>
                <a:gd name="T15" fmla="*/ 0 h 75"/>
                <a:gd name="T16" fmla="*/ 0 w 75"/>
                <a:gd name="T17" fmla="*/ 38 h 75"/>
                <a:gd name="T18" fmla="*/ 38 w 75"/>
                <a:gd name="T19" fmla="*/ 75 h 75"/>
                <a:gd name="T20" fmla="*/ 38 w 75"/>
                <a:gd name="T21" fmla="*/ 75 h 75"/>
                <a:gd name="T22" fmla="*/ 38 w 75"/>
                <a:gd name="T23" fmla="*/ 58 h 75"/>
                <a:gd name="T24" fmla="*/ 38 w 75"/>
                <a:gd name="T25" fmla="*/ 58 h 75"/>
                <a:gd name="T26" fmla="*/ 38 w 75"/>
                <a:gd name="T27" fmla="*/ 58 h 75"/>
                <a:gd name="T28" fmla="*/ 17 w 75"/>
                <a:gd name="T29" fmla="*/ 38 h 75"/>
                <a:gd name="T30" fmla="*/ 38 w 75"/>
                <a:gd name="T31" fmla="*/ 17 h 75"/>
                <a:gd name="T32" fmla="*/ 38 w 75"/>
                <a:gd name="T33" fmla="*/ 17 h 75"/>
                <a:gd name="T34" fmla="*/ 3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38" y="75"/>
                  </a:moveTo>
                  <a:cubicBezTo>
                    <a:pt x="58" y="75"/>
                    <a:pt x="75" y="58"/>
                    <a:pt x="75" y="38"/>
                  </a:cubicBezTo>
                  <a:cubicBezTo>
                    <a:pt x="75" y="17"/>
                    <a:pt x="58" y="0"/>
                    <a:pt x="38" y="0"/>
                  </a:cubicBezTo>
                  <a:cubicBezTo>
                    <a:pt x="38" y="17"/>
                    <a:pt x="38" y="17"/>
                    <a:pt x="38" y="17"/>
                  </a:cubicBezTo>
                  <a:cubicBezTo>
                    <a:pt x="49" y="17"/>
                    <a:pt x="58" y="26"/>
                    <a:pt x="58" y="38"/>
                  </a:cubicBezTo>
                  <a:cubicBezTo>
                    <a:pt x="58" y="49"/>
                    <a:pt x="49" y="58"/>
                    <a:pt x="38" y="58"/>
                  </a:cubicBezTo>
                  <a:lnTo>
                    <a:pt x="38" y="75"/>
                  </a:lnTo>
                  <a:close/>
                  <a:moveTo>
                    <a:pt x="38" y="0"/>
                  </a:moveTo>
                  <a:cubicBezTo>
                    <a:pt x="17" y="0"/>
                    <a:pt x="0" y="17"/>
                    <a:pt x="0" y="38"/>
                  </a:cubicBezTo>
                  <a:cubicBezTo>
                    <a:pt x="0" y="58"/>
                    <a:pt x="17" y="75"/>
                    <a:pt x="38" y="75"/>
                  </a:cubicBezTo>
                  <a:cubicBezTo>
                    <a:pt x="38" y="75"/>
                    <a:pt x="38" y="75"/>
                    <a:pt x="38" y="75"/>
                  </a:cubicBezTo>
                  <a:cubicBezTo>
                    <a:pt x="38" y="58"/>
                    <a:pt x="38" y="58"/>
                    <a:pt x="38" y="58"/>
                  </a:cubicBezTo>
                  <a:cubicBezTo>
                    <a:pt x="38" y="58"/>
                    <a:pt x="38" y="58"/>
                    <a:pt x="38" y="58"/>
                  </a:cubicBezTo>
                  <a:cubicBezTo>
                    <a:pt x="38" y="58"/>
                    <a:pt x="38" y="58"/>
                    <a:pt x="38" y="58"/>
                  </a:cubicBezTo>
                  <a:cubicBezTo>
                    <a:pt x="26" y="58"/>
                    <a:pt x="17" y="49"/>
                    <a:pt x="17" y="38"/>
                  </a:cubicBezTo>
                  <a:cubicBezTo>
                    <a:pt x="17" y="26"/>
                    <a:pt x="26" y="17"/>
                    <a:pt x="38" y="17"/>
                  </a:cubicBezTo>
                  <a:cubicBezTo>
                    <a:pt x="38" y="17"/>
                    <a:pt x="38" y="17"/>
                    <a:pt x="38" y="17"/>
                  </a:cubicBezTo>
                  <a:cubicBezTo>
                    <a:pt x="38" y="0"/>
                    <a:pt x="38" y="0"/>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0" name="Freeform 138"/>
            <p:cNvSpPr>
              <a:spLocks/>
            </p:cNvSpPr>
            <p:nvPr/>
          </p:nvSpPr>
          <p:spPr bwMode="auto">
            <a:xfrm>
              <a:off x="1612752" y="565294"/>
              <a:ext cx="152528" cy="54939"/>
            </a:xfrm>
            <a:custGeom>
              <a:avLst/>
              <a:gdLst>
                <a:gd name="T0" fmla="*/ 7 w 89"/>
                <a:gd name="T1" fmla="*/ 31 h 32"/>
                <a:gd name="T2" fmla="*/ 12 w 89"/>
                <a:gd name="T3" fmla="*/ 29 h 32"/>
                <a:gd name="T4" fmla="*/ 45 w 89"/>
                <a:gd name="T5" fmla="*/ 11 h 32"/>
                <a:gd name="T6" fmla="*/ 78 w 89"/>
                <a:gd name="T7" fmla="*/ 29 h 32"/>
                <a:gd name="T8" fmla="*/ 86 w 89"/>
                <a:gd name="T9" fmla="*/ 30 h 32"/>
                <a:gd name="T10" fmla="*/ 87 w 89"/>
                <a:gd name="T11" fmla="*/ 22 h 32"/>
                <a:gd name="T12" fmla="*/ 45 w 89"/>
                <a:gd name="T13" fmla="*/ 0 h 32"/>
                <a:gd name="T14" fmla="*/ 2 w 89"/>
                <a:gd name="T15" fmla="*/ 22 h 32"/>
                <a:gd name="T16" fmla="*/ 4 w 89"/>
                <a:gd name="T17" fmla="*/ 30 h 32"/>
                <a:gd name="T18" fmla="*/ 7 w 89"/>
                <a:gd name="T19"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7" y="31"/>
                  </a:moveTo>
                  <a:cubicBezTo>
                    <a:pt x="9" y="31"/>
                    <a:pt x="11"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ubicBezTo>
                    <a:pt x="28" y="0"/>
                    <a:pt x="12" y="8"/>
                    <a:pt x="2" y="22"/>
                  </a:cubicBezTo>
                  <a:cubicBezTo>
                    <a:pt x="0" y="25"/>
                    <a:pt x="1" y="29"/>
                    <a:pt x="4" y="30"/>
                  </a:cubicBezTo>
                  <a:cubicBezTo>
                    <a:pt x="5" y="31"/>
                    <a:pt x="6" y="31"/>
                    <a:pt x="7"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1" name="Freeform 139"/>
            <p:cNvSpPr>
              <a:spLocks noEditPoints="1"/>
            </p:cNvSpPr>
            <p:nvPr/>
          </p:nvSpPr>
          <p:spPr bwMode="auto">
            <a:xfrm>
              <a:off x="1855641" y="594209"/>
              <a:ext cx="127950" cy="128673"/>
            </a:xfrm>
            <a:custGeom>
              <a:avLst/>
              <a:gdLst>
                <a:gd name="T0" fmla="*/ 38 w 75"/>
                <a:gd name="T1" fmla="*/ 0 h 75"/>
                <a:gd name="T2" fmla="*/ 38 w 75"/>
                <a:gd name="T3" fmla="*/ 0 h 75"/>
                <a:gd name="T4" fmla="*/ 38 w 75"/>
                <a:gd name="T5" fmla="*/ 17 h 75"/>
                <a:gd name="T6" fmla="*/ 38 w 75"/>
                <a:gd name="T7" fmla="*/ 17 h 75"/>
                <a:gd name="T8" fmla="*/ 58 w 75"/>
                <a:gd name="T9" fmla="*/ 38 h 75"/>
                <a:gd name="T10" fmla="*/ 38 w 75"/>
                <a:gd name="T11" fmla="*/ 58 h 75"/>
                <a:gd name="T12" fmla="*/ 38 w 75"/>
                <a:gd name="T13" fmla="*/ 58 h 75"/>
                <a:gd name="T14" fmla="*/ 38 w 75"/>
                <a:gd name="T15" fmla="*/ 58 h 75"/>
                <a:gd name="T16" fmla="*/ 38 w 75"/>
                <a:gd name="T17" fmla="*/ 75 h 75"/>
                <a:gd name="T18" fmla="*/ 38 w 75"/>
                <a:gd name="T19" fmla="*/ 75 h 75"/>
                <a:gd name="T20" fmla="*/ 75 w 75"/>
                <a:gd name="T21" fmla="*/ 38 h 75"/>
                <a:gd name="T22" fmla="*/ 38 w 75"/>
                <a:gd name="T23" fmla="*/ 0 h 75"/>
                <a:gd name="T24" fmla="*/ 38 w 75"/>
                <a:gd name="T25" fmla="*/ 0 h 75"/>
                <a:gd name="T26" fmla="*/ 0 w 75"/>
                <a:gd name="T27" fmla="*/ 38 h 75"/>
                <a:gd name="T28" fmla="*/ 38 w 75"/>
                <a:gd name="T29" fmla="*/ 75 h 75"/>
                <a:gd name="T30" fmla="*/ 38 w 75"/>
                <a:gd name="T31" fmla="*/ 58 h 75"/>
                <a:gd name="T32" fmla="*/ 17 w 75"/>
                <a:gd name="T33" fmla="*/ 38 h 75"/>
                <a:gd name="T34" fmla="*/ 38 w 75"/>
                <a:gd name="T35" fmla="*/ 17 h 75"/>
                <a:gd name="T36" fmla="*/ 38 w 75"/>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38" y="0"/>
                  </a:moveTo>
                  <a:cubicBezTo>
                    <a:pt x="38" y="0"/>
                    <a:pt x="38" y="0"/>
                    <a:pt x="38" y="0"/>
                  </a:cubicBezTo>
                  <a:cubicBezTo>
                    <a:pt x="38" y="17"/>
                    <a:pt x="38" y="17"/>
                    <a:pt x="38" y="17"/>
                  </a:cubicBezTo>
                  <a:cubicBezTo>
                    <a:pt x="38" y="17"/>
                    <a:pt x="38" y="17"/>
                    <a:pt x="38" y="17"/>
                  </a:cubicBezTo>
                  <a:cubicBezTo>
                    <a:pt x="49" y="17"/>
                    <a:pt x="58" y="26"/>
                    <a:pt x="58" y="38"/>
                  </a:cubicBezTo>
                  <a:cubicBezTo>
                    <a:pt x="58" y="49"/>
                    <a:pt x="49" y="58"/>
                    <a:pt x="38" y="58"/>
                  </a:cubicBezTo>
                  <a:cubicBezTo>
                    <a:pt x="38" y="58"/>
                    <a:pt x="38" y="58"/>
                    <a:pt x="38" y="58"/>
                  </a:cubicBezTo>
                  <a:cubicBezTo>
                    <a:pt x="38" y="58"/>
                    <a:pt x="38" y="58"/>
                    <a:pt x="38" y="58"/>
                  </a:cubicBezTo>
                  <a:cubicBezTo>
                    <a:pt x="38" y="75"/>
                    <a:pt x="38" y="75"/>
                    <a:pt x="38" y="75"/>
                  </a:cubicBezTo>
                  <a:cubicBezTo>
                    <a:pt x="38" y="75"/>
                    <a:pt x="38" y="75"/>
                    <a:pt x="38" y="75"/>
                  </a:cubicBezTo>
                  <a:cubicBezTo>
                    <a:pt x="58" y="75"/>
                    <a:pt x="75" y="58"/>
                    <a:pt x="75" y="38"/>
                  </a:cubicBezTo>
                  <a:cubicBezTo>
                    <a:pt x="75" y="17"/>
                    <a:pt x="58" y="0"/>
                    <a:pt x="38" y="0"/>
                  </a:cubicBezTo>
                  <a:close/>
                  <a:moveTo>
                    <a:pt x="38" y="0"/>
                  </a:moveTo>
                  <a:cubicBezTo>
                    <a:pt x="17" y="0"/>
                    <a:pt x="0" y="17"/>
                    <a:pt x="0" y="38"/>
                  </a:cubicBezTo>
                  <a:cubicBezTo>
                    <a:pt x="0" y="58"/>
                    <a:pt x="17" y="75"/>
                    <a:pt x="38" y="75"/>
                  </a:cubicBezTo>
                  <a:cubicBezTo>
                    <a:pt x="38" y="58"/>
                    <a:pt x="38" y="58"/>
                    <a:pt x="38" y="58"/>
                  </a:cubicBezTo>
                  <a:cubicBezTo>
                    <a:pt x="26" y="58"/>
                    <a:pt x="17" y="49"/>
                    <a:pt x="17" y="38"/>
                  </a:cubicBezTo>
                  <a:cubicBezTo>
                    <a:pt x="17" y="26"/>
                    <a:pt x="26" y="17"/>
                    <a:pt x="38" y="17"/>
                  </a:cubicBezTo>
                  <a:lnTo>
                    <a:pt x="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2" name="Freeform 140"/>
            <p:cNvSpPr>
              <a:spLocks/>
            </p:cNvSpPr>
            <p:nvPr/>
          </p:nvSpPr>
          <p:spPr bwMode="auto">
            <a:xfrm>
              <a:off x="1844074" y="565294"/>
              <a:ext cx="151805" cy="54939"/>
            </a:xfrm>
            <a:custGeom>
              <a:avLst/>
              <a:gdLst>
                <a:gd name="T0" fmla="*/ 45 w 89"/>
                <a:gd name="T1" fmla="*/ 0 h 32"/>
                <a:gd name="T2" fmla="*/ 2 w 89"/>
                <a:gd name="T3" fmla="*/ 22 h 32"/>
                <a:gd name="T4" fmla="*/ 4 w 89"/>
                <a:gd name="T5" fmla="*/ 30 h 32"/>
                <a:gd name="T6" fmla="*/ 7 w 89"/>
                <a:gd name="T7" fmla="*/ 31 h 32"/>
                <a:gd name="T8" fmla="*/ 12 w 89"/>
                <a:gd name="T9" fmla="*/ 29 h 32"/>
                <a:gd name="T10" fmla="*/ 45 w 89"/>
                <a:gd name="T11" fmla="*/ 11 h 32"/>
                <a:gd name="T12" fmla="*/ 78 w 89"/>
                <a:gd name="T13" fmla="*/ 29 h 32"/>
                <a:gd name="T14" fmla="*/ 86 w 89"/>
                <a:gd name="T15" fmla="*/ 30 h 32"/>
                <a:gd name="T16" fmla="*/ 87 w 89"/>
                <a:gd name="T17" fmla="*/ 22 h 32"/>
                <a:gd name="T18" fmla="*/ 45 w 89"/>
                <a:gd name="T1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32">
                  <a:moveTo>
                    <a:pt x="45" y="0"/>
                  </a:moveTo>
                  <a:cubicBezTo>
                    <a:pt x="27" y="0"/>
                    <a:pt x="12" y="8"/>
                    <a:pt x="2" y="22"/>
                  </a:cubicBezTo>
                  <a:cubicBezTo>
                    <a:pt x="0" y="25"/>
                    <a:pt x="1" y="29"/>
                    <a:pt x="4" y="30"/>
                  </a:cubicBezTo>
                  <a:cubicBezTo>
                    <a:pt x="5" y="31"/>
                    <a:pt x="6" y="31"/>
                    <a:pt x="7" y="31"/>
                  </a:cubicBezTo>
                  <a:cubicBezTo>
                    <a:pt x="9" y="31"/>
                    <a:pt x="10" y="30"/>
                    <a:pt x="12" y="29"/>
                  </a:cubicBezTo>
                  <a:cubicBezTo>
                    <a:pt x="19" y="18"/>
                    <a:pt x="31" y="11"/>
                    <a:pt x="45" y="11"/>
                  </a:cubicBezTo>
                  <a:cubicBezTo>
                    <a:pt x="58" y="11"/>
                    <a:pt x="70" y="18"/>
                    <a:pt x="78" y="29"/>
                  </a:cubicBezTo>
                  <a:cubicBezTo>
                    <a:pt x="79" y="31"/>
                    <a:pt x="83" y="32"/>
                    <a:pt x="86" y="30"/>
                  </a:cubicBezTo>
                  <a:cubicBezTo>
                    <a:pt x="88" y="29"/>
                    <a:pt x="89" y="25"/>
                    <a:pt x="87" y="22"/>
                  </a:cubicBezTo>
                  <a:cubicBezTo>
                    <a:pt x="78" y="8"/>
                    <a:pt x="62"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3" name="Freeform 141"/>
            <p:cNvSpPr>
              <a:spLocks/>
            </p:cNvSpPr>
            <p:nvPr/>
          </p:nvSpPr>
          <p:spPr bwMode="auto">
            <a:xfrm>
              <a:off x="1730582" y="456139"/>
              <a:ext cx="226262" cy="261684"/>
            </a:xfrm>
            <a:custGeom>
              <a:avLst/>
              <a:gdLst>
                <a:gd name="T0" fmla="*/ 88 w 132"/>
                <a:gd name="T1" fmla="*/ 56 h 153"/>
                <a:gd name="T2" fmla="*/ 92 w 132"/>
                <a:gd name="T3" fmla="*/ 57 h 153"/>
                <a:gd name="T4" fmla="*/ 126 w 132"/>
                <a:gd name="T5" fmla="*/ 42 h 153"/>
                <a:gd name="T6" fmla="*/ 130 w 132"/>
                <a:gd name="T7" fmla="*/ 31 h 153"/>
                <a:gd name="T8" fmla="*/ 119 w 132"/>
                <a:gd name="T9" fmla="*/ 27 h 153"/>
                <a:gd name="T10" fmla="*/ 97 w 132"/>
                <a:gd name="T11" fmla="*/ 38 h 153"/>
                <a:gd name="T12" fmla="*/ 93 w 132"/>
                <a:gd name="T13" fmla="*/ 37 h 153"/>
                <a:gd name="T14" fmla="*/ 56 w 132"/>
                <a:gd name="T15" fmla="*/ 1 h 153"/>
                <a:gd name="T16" fmla="*/ 52 w 132"/>
                <a:gd name="T17" fmla="*/ 1 h 153"/>
                <a:gd name="T18" fmla="*/ 1 w 132"/>
                <a:gd name="T19" fmla="*/ 52 h 153"/>
                <a:gd name="T20" fmla="*/ 1 w 132"/>
                <a:gd name="T21" fmla="*/ 56 h 153"/>
                <a:gd name="T22" fmla="*/ 36 w 132"/>
                <a:gd name="T23" fmla="*/ 86 h 153"/>
                <a:gd name="T24" fmla="*/ 37 w 132"/>
                <a:gd name="T25" fmla="*/ 90 h 153"/>
                <a:gd name="T26" fmla="*/ 19 w 132"/>
                <a:gd name="T27" fmla="*/ 128 h 153"/>
                <a:gd name="T28" fmla="*/ 20 w 132"/>
                <a:gd name="T29" fmla="*/ 133 h 153"/>
                <a:gd name="T30" fmla="*/ 31 w 132"/>
                <a:gd name="T31" fmla="*/ 149 h 153"/>
                <a:gd name="T32" fmla="*/ 40 w 132"/>
                <a:gd name="T33" fmla="*/ 153 h 153"/>
                <a:gd name="T34" fmla="*/ 47 w 132"/>
                <a:gd name="T35" fmla="*/ 151 h 153"/>
                <a:gd name="T36" fmla="*/ 49 w 132"/>
                <a:gd name="T37" fmla="*/ 136 h 153"/>
                <a:gd name="T38" fmla="*/ 45 w 132"/>
                <a:gd name="T39" fmla="*/ 130 h 153"/>
                <a:gd name="T40" fmla="*/ 45 w 132"/>
                <a:gd name="T41" fmla="*/ 126 h 153"/>
                <a:gd name="T42" fmla="*/ 62 w 132"/>
                <a:gd name="T43" fmla="*/ 84 h 153"/>
                <a:gd name="T44" fmla="*/ 61 w 132"/>
                <a:gd name="T45" fmla="*/ 80 h 153"/>
                <a:gd name="T46" fmla="*/ 42 w 132"/>
                <a:gd name="T47" fmla="*/ 61 h 153"/>
                <a:gd name="T48" fmla="*/ 42 w 132"/>
                <a:gd name="T49" fmla="*/ 58 h 153"/>
                <a:gd name="T50" fmla="*/ 64 w 132"/>
                <a:gd name="T51" fmla="*/ 36 h 153"/>
                <a:gd name="T52" fmla="*/ 68 w 132"/>
                <a:gd name="T53" fmla="*/ 36 h 153"/>
                <a:gd name="T54" fmla="*/ 88 w 132"/>
                <a:gd name="T55" fmla="*/ 5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2" h="153">
                  <a:moveTo>
                    <a:pt x="88" y="56"/>
                  </a:moveTo>
                  <a:cubicBezTo>
                    <a:pt x="89" y="57"/>
                    <a:pt x="91" y="57"/>
                    <a:pt x="92" y="57"/>
                  </a:cubicBezTo>
                  <a:cubicBezTo>
                    <a:pt x="126" y="42"/>
                    <a:pt x="126" y="42"/>
                    <a:pt x="126" y="42"/>
                  </a:cubicBezTo>
                  <a:cubicBezTo>
                    <a:pt x="130" y="40"/>
                    <a:pt x="132" y="35"/>
                    <a:pt x="130" y="31"/>
                  </a:cubicBezTo>
                  <a:cubicBezTo>
                    <a:pt x="128" y="27"/>
                    <a:pt x="123" y="25"/>
                    <a:pt x="119" y="27"/>
                  </a:cubicBezTo>
                  <a:cubicBezTo>
                    <a:pt x="97" y="38"/>
                    <a:pt x="97" y="38"/>
                    <a:pt x="97" y="38"/>
                  </a:cubicBezTo>
                  <a:cubicBezTo>
                    <a:pt x="95" y="39"/>
                    <a:pt x="94" y="38"/>
                    <a:pt x="93" y="37"/>
                  </a:cubicBezTo>
                  <a:cubicBezTo>
                    <a:pt x="56" y="1"/>
                    <a:pt x="56" y="1"/>
                    <a:pt x="56" y="1"/>
                  </a:cubicBezTo>
                  <a:cubicBezTo>
                    <a:pt x="55" y="0"/>
                    <a:pt x="53" y="0"/>
                    <a:pt x="52" y="1"/>
                  </a:cubicBezTo>
                  <a:cubicBezTo>
                    <a:pt x="1" y="52"/>
                    <a:pt x="1" y="52"/>
                    <a:pt x="1" y="52"/>
                  </a:cubicBezTo>
                  <a:cubicBezTo>
                    <a:pt x="0" y="53"/>
                    <a:pt x="0" y="55"/>
                    <a:pt x="1" y="56"/>
                  </a:cubicBezTo>
                  <a:cubicBezTo>
                    <a:pt x="8" y="61"/>
                    <a:pt x="29" y="79"/>
                    <a:pt x="36" y="86"/>
                  </a:cubicBezTo>
                  <a:cubicBezTo>
                    <a:pt x="37" y="86"/>
                    <a:pt x="37" y="88"/>
                    <a:pt x="37" y="90"/>
                  </a:cubicBezTo>
                  <a:cubicBezTo>
                    <a:pt x="19" y="128"/>
                    <a:pt x="19" y="128"/>
                    <a:pt x="19" y="128"/>
                  </a:cubicBezTo>
                  <a:cubicBezTo>
                    <a:pt x="19" y="130"/>
                    <a:pt x="19" y="131"/>
                    <a:pt x="20" y="133"/>
                  </a:cubicBezTo>
                  <a:cubicBezTo>
                    <a:pt x="31" y="149"/>
                    <a:pt x="31" y="149"/>
                    <a:pt x="31" y="149"/>
                  </a:cubicBezTo>
                  <a:cubicBezTo>
                    <a:pt x="33" y="151"/>
                    <a:pt x="36" y="153"/>
                    <a:pt x="40" y="153"/>
                  </a:cubicBezTo>
                  <a:cubicBezTo>
                    <a:pt x="42" y="153"/>
                    <a:pt x="45" y="153"/>
                    <a:pt x="47" y="151"/>
                  </a:cubicBezTo>
                  <a:cubicBezTo>
                    <a:pt x="52" y="147"/>
                    <a:pt x="53" y="141"/>
                    <a:pt x="49" y="136"/>
                  </a:cubicBezTo>
                  <a:cubicBezTo>
                    <a:pt x="45" y="130"/>
                    <a:pt x="45" y="130"/>
                    <a:pt x="45" y="130"/>
                  </a:cubicBezTo>
                  <a:cubicBezTo>
                    <a:pt x="44" y="129"/>
                    <a:pt x="44" y="127"/>
                    <a:pt x="45" y="126"/>
                  </a:cubicBezTo>
                  <a:cubicBezTo>
                    <a:pt x="62" y="84"/>
                    <a:pt x="62" y="84"/>
                    <a:pt x="62" y="84"/>
                  </a:cubicBezTo>
                  <a:cubicBezTo>
                    <a:pt x="63" y="83"/>
                    <a:pt x="62" y="81"/>
                    <a:pt x="61" y="80"/>
                  </a:cubicBezTo>
                  <a:cubicBezTo>
                    <a:pt x="57" y="76"/>
                    <a:pt x="47" y="66"/>
                    <a:pt x="42" y="61"/>
                  </a:cubicBezTo>
                  <a:cubicBezTo>
                    <a:pt x="41" y="60"/>
                    <a:pt x="41" y="59"/>
                    <a:pt x="42" y="58"/>
                  </a:cubicBezTo>
                  <a:cubicBezTo>
                    <a:pt x="64" y="36"/>
                    <a:pt x="64" y="36"/>
                    <a:pt x="64" y="36"/>
                  </a:cubicBezTo>
                  <a:cubicBezTo>
                    <a:pt x="65" y="35"/>
                    <a:pt x="67" y="35"/>
                    <a:pt x="68" y="36"/>
                  </a:cubicBezTo>
                  <a:lnTo>
                    <a:pt x="88"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415" name="Rectangle 414"/>
          <p:cNvSpPr/>
          <p:nvPr/>
        </p:nvSpPr>
        <p:spPr>
          <a:xfrm>
            <a:off x="8990505" y="1951103"/>
            <a:ext cx="2323153" cy="646331"/>
          </a:xfrm>
          <a:prstGeom prst="rect">
            <a:avLst/>
          </a:prstGeom>
        </p:spPr>
        <p:txBody>
          <a:bodyPr wrap="square">
            <a:spAutoFit/>
          </a:bodyPr>
          <a:lstStyle/>
          <a:p>
            <a:r>
              <a:rPr lang="id-ID" sz="1400" b="1" dirty="0" smtClean="0">
                <a:solidFill>
                  <a:schemeClr val="bg1">
                    <a:lumMod val="50000"/>
                  </a:schemeClr>
                </a:solidFill>
              </a:rPr>
              <a:t>Plane.</a:t>
            </a:r>
            <a:r>
              <a:rPr lang="id-ID" sz="1200" b="1" dirty="0" smtClean="0">
                <a:solidFill>
                  <a:schemeClr val="bg1">
                    <a:lumMod val="50000"/>
                  </a:schemeClr>
                </a:solidFill>
              </a:rPr>
              <a:t> </a:t>
            </a:r>
          </a:p>
          <a:p>
            <a:r>
              <a:rPr lang="id-ID" sz="1100" dirty="0" smtClean="0">
                <a:solidFill>
                  <a:schemeClr val="bg1">
                    <a:lumMod val="65000"/>
                  </a:schemeClr>
                </a:solidFill>
              </a:rPr>
              <a:t>Suitable </a:t>
            </a:r>
            <a:r>
              <a:rPr lang="id-ID" sz="1100" dirty="0">
                <a:solidFill>
                  <a:schemeClr val="bg1">
                    <a:lumMod val="65000"/>
                  </a:schemeClr>
                </a:solidFill>
              </a:rPr>
              <a:t>for all categories business and personal </a:t>
            </a:r>
            <a:r>
              <a:rPr lang="id-ID" sz="1100" dirty="0" smtClean="0">
                <a:solidFill>
                  <a:schemeClr val="bg1">
                    <a:lumMod val="65000"/>
                  </a:schemeClr>
                </a:solidFill>
              </a:rPr>
              <a:t>presentation</a:t>
            </a:r>
            <a:endParaRPr lang="id-ID" sz="1100" dirty="0">
              <a:solidFill>
                <a:schemeClr val="bg1">
                  <a:lumMod val="65000"/>
                </a:schemeClr>
              </a:solidFill>
            </a:endParaRPr>
          </a:p>
        </p:txBody>
      </p:sp>
      <p:sp>
        <p:nvSpPr>
          <p:cNvPr id="416" name="Rectangle 415"/>
          <p:cNvSpPr/>
          <p:nvPr/>
        </p:nvSpPr>
        <p:spPr>
          <a:xfrm>
            <a:off x="8990505" y="2582983"/>
            <a:ext cx="2323153" cy="646331"/>
          </a:xfrm>
          <a:prstGeom prst="rect">
            <a:avLst/>
          </a:prstGeom>
        </p:spPr>
        <p:txBody>
          <a:bodyPr wrap="square">
            <a:spAutoFit/>
          </a:bodyPr>
          <a:lstStyle/>
          <a:p>
            <a:r>
              <a:rPr lang="id-ID" sz="1400" b="1" dirty="0" smtClean="0">
                <a:solidFill>
                  <a:schemeClr val="bg1">
                    <a:lumMod val="50000"/>
                  </a:schemeClr>
                </a:solidFill>
              </a:rPr>
              <a:t>Bus.</a:t>
            </a:r>
            <a:r>
              <a:rPr lang="id-ID" sz="1200" b="1" dirty="0" smtClean="0">
                <a:solidFill>
                  <a:schemeClr val="bg1">
                    <a:lumMod val="50000"/>
                  </a:schemeClr>
                </a:solidFill>
              </a:rPr>
              <a:t> </a:t>
            </a:r>
          </a:p>
          <a:p>
            <a:r>
              <a:rPr lang="id-ID" sz="1100" dirty="0" smtClean="0">
                <a:solidFill>
                  <a:schemeClr val="bg1">
                    <a:lumMod val="65000"/>
                  </a:schemeClr>
                </a:solidFill>
              </a:rPr>
              <a:t>Suitable </a:t>
            </a:r>
            <a:r>
              <a:rPr lang="id-ID" sz="1100" dirty="0">
                <a:solidFill>
                  <a:schemeClr val="bg1">
                    <a:lumMod val="65000"/>
                  </a:schemeClr>
                </a:solidFill>
              </a:rPr>
              <a:t>for all categories business and personal </a:t>
            </a:r>
            <a:r>
              <a:rPr lang="id-ID" sz="1100" dirty="0" smtClean="0">
                <a:solidFill>
                  <a:schemeClr val="bg1">
                    <a:lumMod val="65000"/>
                  </a:schemeClr>
                </a:solidFill>
              </a:rPr>
              <a:t>presentation</a:t>
            </a:r>
            <a:endParaRPr lang="id-ID" sz="1100" dirty="0">
              <a:solidFill>
                <a:schemeClr val="bg1">
                  <a:lumMod val="65000"/>
                </a:schemeClr>
              </a:solidFill>
            </a:endParaRPr>
          </a:p>
        </p:txBody>
      </p:sp>
      <p:sp>
        <p:nvSpPr>
          <p:cNvPr id="417" name="Rectangle 416"/>
          <p:cNvSpPr/>
          <p:nvPr/>
        </p:nvSpPr>
        <p:spPr>
          <a:xfrm>
            <a:off x="8990504" y="3221117"/>
            <a:ext cx="2323153" cy="646331"/>
          </a:xfrm>
          <a:prstGeom prst="rect">
            <a:avLst/>
          </a:prstGeom>
        </p:spPr>
        <p:txBody>
          <a:bodyPr wrap="square">
            <a:spAutoFit/>
          </a:bodyPr>
          <a:lstStyle/>
          <a:p>
            <a:r>
              <a:rPr lang="id-ID" sz="1400" b="1" dirty="0" smtClean="0">
                <a:solidFill>
                  <a:schemeClr val="bg1">
                    <a:lumMod val="50000"/>
                  </a:schemeClr>
                </a:solidFill>
              </a:rPr>
              <a:t>Taxi.</a:t>
            </a:r>
            <a:r>
              <a:rPr lang="id-ID" sz="1200" b="1" dirty="0" smtClean="0">
                <a:solidFill>
                  <a:schemeClr val="bg1">
                    <a:lumMod val="50000"/>
                  </a:schemeClr>
                </a:solidFill>
              </a:rPr>
              <a:t> </a:t>
            </a:r>
          </a:p>
          <a:p>
            <a:r>
              <a:rPr lang="id-ID" sz="1100" dirty="0" smtClean="0">
                <a:solidFill>
                  <a:schemeClr val="bg1">
                    <a:lumMod val="65000"/>
                  </a:schemeClr>
                </a:solidFill>
              </a:rPr>
              <a:t>Suitable </a:t>
            </a:r>
            <a:r>
              <a:rPr lang="id-ID" sz="1100" dirty="0">
                <a:solidFill>
                  <a:schemeClr val="bg1">
                    <a:lumMod val="65000"/>
                  </a:schemeClr>
                </a:solidFill>
              </a:rPr>
              <a:t>for all categories business and personal </a:t>
            </a:r>
            <a:r>
              <a:rPr lang="id-ID" sz="1100" dirty="0" smtClean="0">
                <a:solidFill>
                  <a:schemeClr val="bg1">
                    <a:lumMod val="65000"/>
                  </a:schemeClr>
                </a:solidFill>
              </a:rPr>
              <a:t>presentation</a:t>
            </a:r>
            <a:endParaRPr lang="id-ID" sz="1100" dirty="0">
              <a:solidFill>
                <a:schemeClr val="bg1">
                  <a:lumMod val="65000"/>
                </a:schemeClr>
              </a:solidFill>
            </a:endParaRPr>
          </a:p>
        </p:txBody>
      </p:sp>
      <p:sp>
        <p:nvSpPr>
          <p:cNvPr id="418" name="Rectangle 417"/>
          <p:cNvSpPr/>
          <p:nvPr/>
        </p:nvSpPr>
        <p:spPr>
          <a:xfrm>
            <a:off x="8990503" y="3844081"/>
            <a:ext cx="2323153" cy="646331"/>
          </a:xfrm>
          <a:prstGeom prst="rect">
            <a:avLst/>
          </a:prstGeom>
        </p:spPr>
        <p:txBody>
          <a:bodyPr wrap="square">
            <a:spAutoFit/>
          </a:bodyPr>
          <a:lstStyle/>
          <a:p>
            <a:r>
              <a:rPr lang="id-ID" sz="1400" b="1" dirty="0" smtClean="0">
                <a:solidFill>
                  <a:schemeClr val="bg1">
                    <a:lumMod val="50000"/>
                  </a:schemeClr>
                </a:solidFill>
              </a:rPr>
              <a:t>Train.</a:t>
            </a:r>
            <a:r>
              <a:rPr lang="id-ID" sz="1200" b="1" dirty="0" smtClean="0">
                <a:solidFill>
                  <a:schemeClr val="bg1">
                    <a:lumMod val="50000"/>
                  </a:schemeClr>
                </a:solidFill>
              </a:rPr>
              <a:t> </a:t>
            </a:r>
          </a:p>
          <a:p>
            <a:r>
              <a:rPr lang="id-ID" sz="1100" dirty="0" smtClean="0">
                <a:solidFill>
                  <a:schemeClr val="bg1">
                    <a:lumMod val="65000"/>
                  </a:schemeClr>
                </a:solidFill>
              </a:rPr>
              <a:t>Suitable </a:t>
            </a:r>
            <a:r>
              <a:rPr lang="id-ID" sz="1100" dirty="0">
                <a:solidFill>
                  <a:schemeClr val="bg1">
                    <a:lumMod val="65000"/>
                  </a:schemeClr>
                </a:solidFill>
              </a:rPr>
              <a:t>for all categories business and personal </a:t>
            </a:r>
            <a:r>
              <a:rPr lang="id-ID" sz="1100" dirty="0" smtClean="0">
                <a:solidFill>
                  <a:schemeClr val="bg1">
                    <a:lumMod val="65000"/>
                  </a:schemeClr>
                </a:solidFill>
              </a:rPr>
              <a:t>presentation</a:t>
            </a:r>
            <a:endParaRPr lang="id-ID" sz="1100" dirty="0">
              <a:solidFill>
                <a:schemeClr val="bg1">
                  <a:lumMod val="65000"/>
                </a:schemeClr>
              </a:solidFill>
            </a:endParaRPr>
          </a:p>
        </p:txBody>
      </p:sp>
      <p:sp>
        <p:nvSpPr>
          <p:cNvPr id="419" name="Rectangle 418"/>
          <p:cNvSpPr/>
          <p:nvPr/>
        </p:nvSpPr>
        <p:spPr>
          <a:xfrm>
            <a:off x="8995804" y="4482000"/>
            <a:ext cx="2323153" cy="646331"/>
          </a:xfrm>
          <a:prstGeom prst="rect">
            <a:avLst/>
          </a:prstGeom>
        </p:spPr>
        <p:txBody>
          <a:bodyPr wrap="square">
            <a:spAutoFit/>
          </a:bodyPr>
          <a:lstStyle/>
          <a:p>
            <a:r>
              <a:rPr lang="id-ID" sz="1400" b="1" dirty="0" smtClean="0">
                <a:solidFill>
                  <a:schemeClr val="bg1">
                    <a:lumMod val="50000"/>
                  </a:schemeClr>
                </a:solidFill>
              </a:rPr>
              <a:t>Boat.</a:t>
            </a:r>
            <a:r>
              <a:rPr lang="id-ID" sz="1200" b="1" dirty="0" smtClean="0">
                <a:solidFill>
                  <a:schemeClr val="bg1">
                    <a:lumMod val="50000"/>
                  </a:schemeClr>
                </a:solidFill>
              </a:rPr>
              <a:t> </a:t>
            </a:r>
          </a:p>
          <a:p>
            <a:r>
              <a:rPr lang="id-ID" sz="1100" dirty="0" smtClean="0">
                <a:solidFill>
                  <a:schemeClr val="bg1">
                    <a:lumMod val="65000"/>
                  </a:schemeClr>
                </a:solidFill>
              </a:rPr>
              <a:t>Suitable </a:t>
            </a:r>
            <a:r>
              <a:rPr lang="id-ID" sz="1100" dirty="0">
                <a:solidFill>
                  <a:schemeClr val="bg1">
                    <a:lumMod val="65000"/>
                  </a:schemeClr>
                </a:solidFill>
              </a:rPr>
              <a:t>for all categories business and personal </a:t>
            </a:r>
            <a:r>
              <a:rPr lang="id-ID" sz="1100" dirty="0" smtClean="0">
                <a:solidFill>
                  <a:schemeClr val="bg1">
                    <a:lumMod val="65000"/>
                  </a:schemeClr>
                </a:solidFill>
              </a:rPr>
              <a:t>presentation</a:t>
            </a:r>
            <a:endParaRPr lang="id-ID" sz="1100" dirty="0">
              <a:solidFill>
                <a:schemeClr val="bg1">
                  <a:lumMod val="65000"/>
                </a:schemeClr>
              </a:solidFill>
            </a:endParaRPr>
          </a:p>
        </p:txBody>
      </p:sp>
      <p:sp>
        <p:nvSpPr>
          <p:cNvPr id="420" name="Rectangle 419"/>
          <p:cNvSpPr/>
          <p:nvPr/>
        </p:nvSpPr>
        <p:spPr>
          <a:xfrm>
            <a:off x="9001105" y="5118233"/>
            <a:ext cx="2323153" cy="646331"/>
          </a:xfrm>
          <a:prstGeom prst="rect">
            <a:avLst/>
          </a:prstGeom>
        </p:spPr>
        <p:txBody>
          <a:bodyPr wrap="square">
            <a:spAutoFit/>
          </a:bodyPr>
          <a:lstStyle/>
          <a:p>
            <a:r>
              <a:rPr lang="id-ID" sz="1400" b="1" dirty="0" smtClean="0">
                <a:solidFill>
                  <a:schemeClr val="bg1">
                    <a:lumMod val="50000"/>
                  </a:schemeClr>
                </a:solidFill>
              </a:rPr>
              <a:t>Motor Cycle.</a:t>
            </a:r>
            <a:r>
              <a:rPr lang="id-ID" sz="1200" dirty="0" smtClean="0">
                <a:solidFill>
                  <a:schemeClr val="bg1">
                    <a:lumMod val="65000"/>
                  </a:schemeClr>
                </a:solidFill>
              </a:rPr>
              <a:t> </a:t>
            </a:r>
          </a:p>
          <a:p>
            <a:r>
              <a:rPr lang="id-ID" sz="1100" dirty="0" smtClean="0">
                <a:solidFill>
                  <a:schemeClr val="bg1">
                    <a:lumMod val="65000"/>
                  </a:schemeClr>
                </a:solidFill>
              </a:rPr>
              <a:t>Suitable </a:t>
            </a:r>
            <a:r>
              <a:rPr lang="id-ID" sz="1100" dirty="0">
                <a:solidFill>
                  <a:schemeClr val="bg1">
                    <a:lumMod val="65000"/>
                  </a:schemeClr>
                </a:solidFill>
              </a:rPr>
              <a:t>for all categories business and personal </a:t>
            </a:r>
            <a:r>
              <a:rPr lang="id-ID" sz="1100" dirty="0" smtClean="0">
                <a:solidFill>
                  <a:schemeClr val="bg1">
                    <a:lumMod val="65000"/>
                  </a:schemeClr>
                </a:solidFill>
              </a:rPr>
              <a:t>presentation</a:t>
            </a:r>
            <a:endParaRPr lang="id-ID" sz="1100" dirty="0">
              <a:solidFill>
                <a:schemeClr val="bg1">
                  <a:lumMod val="65000"/>
                </a:schemeClr>
              </a:solidFill>
            </a:endParaRPr>
          </a:p>
        </p:txBody>
      </p:sp>
      <p:sp>
        <p:nvSpPr>
          <p:cNvPr id="421" name="Oval 420"/>
          <p:cNvSpPr>
            <a:spLocks/>
          </p:cNvSpPr>
          <p:nvPr/>
        </p:nvSpPr>
        <p:spPr>
          <a:xfrm>
            <a:off x="8248892" y="2036800"/>
            <a:ext cx="504000" cy="504000"/>
          </a:xfrm>
          <a:prstGeom prst="ellipse">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5"/>
              </a:solidFill>
            </a:endParaRPr>
          </a:p>
        </p:txBody>
      </p:sp>
      <p:sp>
        <p:nvSpPr>
          <p:cNvPr id="422" name="Oval 421"/>
          <p:cNvSpPr>
            <a:spLocks/>
          </p:cNvSpPr>
          <p:nvPr/>
        </p:nvSpPr>
        <p:spPr>
          <a:xfrm>
            <a:off x="8247611" y="2658846"/>
            <a:ext cx="504000" cy="504000"/>
          </a:xfrm>
          <a:prstGeom prst="ellipse">
            <a:avLst/>
          </a:prstGeom>
          <a:noFill/>
          <a:ln w="1270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5"/>
              </a:solidFill>
            </a:endParaRPr>
          </a:p>
        </p:txBody>
      </p:sp>
      <p:sp>
        <p:nvSpPr>
          <p:cNvPr id="423" name="Oval 422"/>
          <p:cNvSpPr>
            <a:spLocks/>
          </p:cNvSpPr>
          <p:nvPr/>
        </p:nvSpPr>
        <p:spPr>
          <a:xfrm>
            <a:off x="8246024" y="3285650"/>
            <a:ext cx="504000" cy="504000"/>
          </a:xfrm>
          <a:prstGeom prst="ellipse">
            <a:avLst/>
          </a:prstGeom>
          <a:noFill/>
          <a:ln w="12700">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5"/>
              </a:solidFill>
            </a:endParaRPr>
          </a:p>
        </p:txBody>
      </p:sp>
      <p:sp>
        <p:nvSpPr>
          <p:cNvPr id="424" name="Oval 423"/>
          <p:cNvSpPr>
            <a:spLocks/>
          </p:cNvSpPr>
          <p:nvPr/>
        </p:nvSpPr>
        <p:spPr>
          <a:xfrm>
            <a:off x="8246024" y="3909326"/>
            <a:ext cx="504000" cy="504000"/>
          </a:xfrm>
          <a:prstGeom prst="ellipse">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5"/>
              </a:solidFill>
            </a:endParaRPr>
          </a:p>
        </p:txBody>
      </p:sp>
      <p:sp>
        <p:nvSpPr>
          <p:cNvPr id="425" name="Oval 424"/>
          <p:cNvSpPr>
            <a:spLocks/>
          </p:cNvSpPr>
          <p:nvPr/>
        </p:nvSpPr>
        <p:spPr>
          <a:xfrm>
            <a:off x="8246359" y="4532765"/>
            <a:ext cx="504000" cy="504000"/>
          </a:xfrm>
          <a:prstGeom prst="ellipse">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5"/>
              </a:solidFill>
            </a:endParaRPr>
          </a:p>
        </p:txBody>
      </p:sp>
      <p:sp>
        <p:nvSpPr>
          <p:cNvPr id="426" name="Oval 425"/>
          <p:cNvSpPr>
            <a:spLocks/>
          </p:cNvSpPr>
          <p:nvPr/>
        </p:nvSpPr>
        <p:spPr>
          <a:xfrm>
            <a:off x="8228467" y="5148667"/>
            <a:ext cx="504000" cy="504000"/>
          </a:xfrm>
          <a:prstGeom prst="ellipse">
            <a:avLst/>
          </a:prstGeom>
          <a:noFill/>
          <a:ln w="127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5"/>
              </a:solidFill>
            </a:endParaRPr>
          </a:p>
        </p:txBody>
      </p:sp>
      <p:sp>
        <p:nvSpPr>
          <p:cNvPr id="38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DELIVERY OPTION</a:t>
            </a:r>
            <a:endParaRPr lang="en-US" sz="1200" dirty="0">
              <a:solidFill>
                <a:schemeClr val="bg1">
                  <a:lumMod val="50000"/>
                </a:schemeClr>
              </a:solidFill>
              <a:ea typeface="Roboto" panose="02000000000000000000" pitchFamily="2" charset="0"/>
            </a:endParaRPr>
          </a:p>
        </p:txBody>
      </p:sp>
      <p:sp>
        <p:nvSpPr>
          <p:cNvPr id="387"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spTree>
    <p:extLst>
      <p:ext uri="{BB962C8B-B14F-4D97-AF65-F5344CB8AC3E}">
        <p14:creationId xmlns:p14="http://schemas.microsoft.com/office/powerpoint/2010/main" val="3444674495"/>
      </p:ext>
    </p:extLst>
  </p:cSld>
  <p:clrMapOvr>
    <a:masterClrMapping/>
  </p:clrMapOvr>
  <p:transition spd="slow" advClick="0" advTm="1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wipe(down)">
                                      <p:cBhvr>
                                        <p:cTn id="7" dur="500"/>
                                        <p:tgtEl>
                                          <p:spTgt spid="38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87"/>
                                        </p:tgtEl>
                                        <p:attrNameLst>
                                          <p:attrName>style.visibility</p:attrName>
                                        </p:attrNameLst>
                                      </p:cBhvr>
                                      <p:to>
                                        <p:strVal val="visible"/>
                                      </p:to>
                                    </p:set>
                                    <p:animEffect transition="in" filter="wipe(up)">
                                      <p:cBhvr>
                                        <p:cTn id="10" dur="500"/>
                                        <p:tgtEl>
                                          <p:spTgt spid="387"/>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1500"/>
                                        <p:tgtEl>
                                          <p:spTgt spid="6"/>
                                        </p:tgtEl>
                                      </p:cBhvr>
                                    </p:animEffect>
                                  </p:childTnLst>
                                </p:cTn>
                              </p:par>
                              <p:par>
                                <p:cTn id="15" presetID="22" presetClass="entr" presetSubtype="4" fill="hold" grpId="0" nodeType="withEffect">
                                  <p:stCondLst>
                                    <p:cond delay="500"/>
                                  </p:stCondLst>
                                  <p:childTnLst>
                                    <p:set>
                                      <p:cBhvr>
                                        <p:cTn id="16" dur="1" fill="hold">
                                          <p:stCondLst>
                                            <p:cond delay="0"/>
                                          </p:stCondLst>
                                        </p:cTn>
                                        <p:tgtEl>
                                          <p:spTgt spid="402"/>
                                        </p:tgtEl>
                                        <p:attrNameLst>
                                          <p:attrName>style.visibility</p:attrName>
                                        </p:attrNameLst>
                                      </p:cBhvr>
                                      <p:to>
                                        <p:strVal val="visible"/>
                                      </p:to>
                                    </p:set>
                                    <p:animEffect transition="in" filter="wipe(down)">
                                      <p:cBhvr>
                                        <p:cTn id="17" dur="500"/>
                                        <p:tgtEl>
                                          <p:spTgt spid="402"/>
                                        </p:tgtEl>
                                      </p:cBhvr>
                                    </p:animEffect>
                                  </p:childTnLst>
                                </p:cTn>
                              </p:par>
                              <p:par>
                                <p:cTn id="18" presetID="22" presetClass="entr" presetSubtype="4" fill="hold" grpId="0" nodeType="withEffect">
                                  <p:stCondLst>
                                    <p:cond delay="500"/>
                                  </p:stCondLst>
                                  <p:childTnLst>
                                    <p:set>
                                      <p:cBhvr>
                                        <p:cTn id="19" dur="1" fill="hold">
                                          <p:stCondLst>
                                            <p:cond delay="0"/>
                                          </p:stCondLst>
                                        </p:cTn>
                                        <p:tgtEl>
                                          <p:spTgt spid="403"/>
                                        </p:tgtEl>
                                        <p:attrNameLst>
                                          <p:attrName>style.visibility</p:attrName>
                                        </p:attrNameLst>
                                      </p:cBhvr>
                                      <p:to>
                                        <p:strVal val="visible"/>
                                      </p:to>
                                    </p:set>
                                    <p:animEffect transition="in" filter="wipe(down)">
                                      <p:cBhvr>
                                        <p:cTn id="20" dur="500"/>
                                        <p:tgtEl>
                                          <p:spTgt spid="403"/>
                                        </p:tgtEl>
                                      </p:cBhvr>
                                    </p:animEffect>
                                  </p:childTnLst>
                                </p:cTn>
                              </p:par>
                              <p:par>
                                <p:cTn id="21" presetID="22" presetClass="entr" presetSubtype="4" fill="hold" grpId="0" nodeType="withEffect">
                                  <p:stCondLst>
                                    <p:cond delay="500"/>
                                  </p:stCondLst>
                                  <p:childTnLst>
                                    <p:set>
                                      <p:cBhvr>
                                        <p:cTn id="22" dur="1" fill="hold">
                                          <p:stCondLst>
                                            <p:cond delay="0"/>
                                          </p:stCondLst>
                                        </p:cTn>
                                        <p:tgtEl>
                                          <p:spTgt spid="406"/>
                                        </p:tgtEl>
                                        <p:attrNameLst>
                                          <p:attrName>style.visibility</p:attrName>
                                        </p:attrNameLst>
                                      </p:cBhvr>
                                      <p:to>
                                        <p:strVal val="visible"/>
                                      </p:to>
                                    </p:set>
                                    <p:animEffect transition="in" filter="wipe(down)">
                                      <p:cBhvr>
                                        <p:cTn id="23" dur="500"/>
                                        <p:tgtEl>
                                          <p:spTgt spid="406"/>
                                        </p:tgtEl>
                                      </p:cBhvr>
                                    </p:animEffect>
                                  </p:childTnLst>
                                </p:cTn>
                              </p:par>
                              <p:par>
                                <p:cTn id="24" presetID="22" presetClass="entr" presetSubtype="4" fill="hold" grpId="0" nodeType="withEffect">
                                  <p:stCondLst>
                                    <p:cond delay="500"/>
                                  </p:stCondLst>
                                  <p:childTnLst>
                                    <p:set>
                                      <p:cBhvr>
                                        <p:cTn id="25" dur="1" fill="hold">
                                          <p:stCondLst>
                                            <p:cond delay="0"/>
                                          </p:stCondLst>
                                        </p:cTn>
                                        <p:tgtEl>
                                          <p:spTgt spid="404"/>
                                        </p:tgtEl>
                                        <p:attrNameLst>
                                          <p:attrName>style.visibility</p:attrName>
                                        </p:attrNameLst>
                                      </p:cBhvr>
                                      <p:to>
                                        <p:strVal val="visible"/>
                                      </p:to>
                                    </p:set>
                                    <p:animEffect transition="in" filter="wipe(down)">
                                      <p:cBhvr>
                                        <p:cTn id="26" dur="500"/>
                                        <p:tgtEl>
                                          <p:spTgt spid="404"/>
                                        </p:tgtEl>
                                      </p:cBhvr>
                                    </p:animEffect>
                                  </p:childTnLst>
                                </p:cTn>
                              </p:par>
                              <p:par>
                                <p:cTn id="27" presetID="22" presetClass="entr" presetSubtype="4" fill="hold" grpId="0" nodeType="withEffect">
                                  <p:stCondLst>
                                    <p:cond delay="500"/>
                                  </p:stCondLst>
                                  <p:childTnLst>
                                    <p:set>
                                      <p:cBhvr>
                                        <p:cTn id="28" dur="1" fill="hold">
                                          <p:stCondLst>
                                            <p:cond delay="0"/>
                                          </p:stCondLst>
                                        </p:cTn>
                                        <p:tgtEl>
                                          <p:spTgt spid="405"/>
                                        </p:tgtEl>
                                        <p:attrNameLst>
                                          <p:attrName>style.visibility</p:attrName>
                                        </p:attrNameLst>
                                      </p:cBhvr>
                                      <p:to>
                                        <p:strVal val="visible"/>
                                      </p:to>
                                    </p:set>
                                    <p:animEffect transition="in" filter="wipe(down)">
                                      <p:cBhvr>
                                        <p:cTn id="29" dur="500"/>
                                        <p:tgtEl>
                                          <p:spTgt spid="405"/>
                                        </p:tgtEl>
                                      </p:cBhvr>
                                    </p:animEffect>
                                  </p:childTnLst>
                                </p:cTn>
                              </p:par>
                              <p:par>
                                <p:cTn id="30" presetID="22" presetClass="entr" presetSubtype="4" fill="hold" nodeType="withEffect">
                                  <p:stCondLst>
                                    <p:cond delay="500"/>
                                  </p:stCondLst>
                                  <p:childTnLst>
                                    <p:set>
                                      <p:cBhvr>
                                        <p:cTn id="31" dur="1" fill="hold">
                                          <p:stCondLst>
                                            <p:cond delay="0"/>
                                          </p:stCondLst>
                                        </p:cTn>
                                        <p:tgtEl>
                                          <p:spTgt spid="407"/>
                                        </p:tgtEl>
                                        <p:attrNameLst>
                                          <p:attrName>style.visibility</p:attrName>
                                        </p:attrNameLst>
                                      </p:cBhvr>
                                      <p:to>
                                        <p:strVal val="visible"/>
                                      </p:to>
                                    </p:set>
                                    <p:animEffect transition="in" filter="wipe(down)">
                                      <p:cBhvr>
                                        <p:cTn id="32" dur="500"/>
                                        <p:tgtEl>
                                          <p:spTgt spid="407"/>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415"/>
                                        </p:tgtEl>
                                        <p:attrNameLst>
                                          <p:attrName>style.visibility</p:attrName>
                                        </p:attrNameLst>
                                      </p:cBhvr>
                                      <p:to>
                                        <p:strVal val="visible"/>
                                      </p:to>
                                    </p:set>
                                    <p:animEffect transition="in" filter="wipe(left)">
                                      <p:cBhvr>
                                        <p:cTn id="36" dur="500"/>
                                        <p:tgtEl>
                                          <p:spTgt spid="415"/>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416"/>
                                        </p:tgtEl>
                                        <p:attrNameLst>
                                          <p:attrName>style.visibility</p:attrName>
                                        </p:attrNameLst>
                                      </p:cBhvr>
                                      <p:to>
                                        <p:strVal val="visible"/>
                                      </p:to>
                                    </p:set>
                                    <p:animEffect transition="in" filter="wipe(left)">
                                      <p:cBhvr>
                                        <p:cTn id="40" dur="500"/>
                                        <p:tgtEl>
                                          <p:spTgt spid="416"/>
                                        </p:tgtEl>
                                      </p:cBhvr>
                                    </p:animEffect>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417"/>
                                        </p:tgtEl>
                                        <p:attrNameLst>
                                          <p:attrName>style.visibility</p:attrName>
                                        </p:attrNameLst>
                                      </p:cBhvr>
                                      <p:to>
                                        <p:strVal val="visible"/>
                                      </p:to>
                                    </p:set>
                                    <p:animEffect transition="in" filter="wipe(left)">
                                      <p:cBhvr>
                                        <p:cTn id="44" dur="500"/>
                                        <p:tgtEl>
                                          <p:spTgt spid="417"/>
                                        </p:tgtEl>
                                      </p:cBhvr>
                                    </p:animEffect>
                                  </p:childTnLst>
                                </p:cTn>
                              </p:par>
                            </p:childTnLst>
                          </p:cTn>
                        </p:par>
                        <p:par>
                          <p:cTn id="45" fill="hold">
                            <p:stCondLst>
                              <p:cond delay="3500"/>
                            </p:stCondLst>
                            <p:childTnLst>
                              <p:par>
                                <p:cTn id="46" presetID="22" presetClass="entr" presetSubtype="8" fill="hold" grpId="0" nodeType="afterEffect">
                                  <p:stCondLst>
                                    <p:cond delay="0"/>
                                  </p:stCondLst>
                                  <p:childTnLst>
                                    <p:set>
                                      <p:cBhvr>
                                        <p:cTn id="47" dur="1" fill="hold">
                                          <p:stCondLst>
                                            <p:cond delay="0"/>
                                          </p:stCondLst>
                                        </p:cTn>
                                        <p:tgtEl>
                                          <p:spTgt spid="418"/>
                                        </p:tgtEl>
                                        <p:attrNameLst>
                                          <p:attrName>style.visibility</p:attrName>
                                        </p:attrNameLst>
                                      </p:cBhvr>
                                      <p:to>
                                        <p:strVal val="visible"/>
                                      </p:to>
                                    </p:set>
                                    <p:animEffect transition="in" filter="wipe(left)">
                                      <p:cBhvr>
                                        <p:cTn id="48" dur="500"/>
                                        <p:tgtEl>
                                          <p:spTgt spid="418"/>
                                        </p:tgtEl>
                                      </p:cBhvr>
                                    </p:animEffect>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419"/>
                                        </p:tgtEl>
                                        <p:attrNameLst>
                                          <p:attrName>style.visibility</p:attrName>
                                        </p:attrNameLst>
                                      </p:cBhvr>
                                      <p:to>
                                        <p:strVal val="visible"/>
                                      </p:to>
                                    </p:set>
                                    <p:animEffect transition="in" filter="wipe(left)">
                                      <p:cBhvr>
                                        <p:cTn id="52" dur="500"/>
                                        <p:tgtEl>
                                          <p:spTgt spid="419"/>
                                        </p:tgtEl>
                                      </p:cBhvr>
                                    </p:animEffect>
                                  </p:childTnLst>
                                </p:cTn>
                              </p:par>
                            </p:childTnLst>
                          </p:cTn>
                        </p:par>
                        <p:par>
                          <p:cTn id="53" fill="hold">
                            <p:stCondLst>
                              <p:cond delay="4500"/>
                            </p:stCondLst>
                            <p:childTnLst>
                              <p:par>
                                <p:cTn id="54" presetID="22" presetClass="entr" presetSubtype="8" fill="hold" grpId="0" nodeType="afterEffect">
                                  <p:stCondLst>
                                    <p:cond delay="0"/>
                                  </p:stCondLst>
                                  <p:childTnLst>
                                    <p:set>
                                      <p:cBhvr>
                                        <p:cTn id="55" dur="1" fill="hold">
                                          <p:stCondLst>
                                            <p:cond delay="0"/>
                                          </p:stCondLst>
                                        </p:cTn>
                                        <p:tgtEl>
                                          <p:spTgt spid="420"/>
                                        </p:tgtEl>
                                        <p:attrNameLst>
                                          <p:attrName>style.visibility</p:attrName>
                                        </p:attrNameLst>
                                      </p:cBhvr>
                                      <p:to>
                                        <p:strVal val="visible"/>
                                      </p:to>
                                    </p:set>
                                    <p:animEffect transition="in" filter="wipe(left)">
                                      <p:cBhvr>
                                        <p:cTn id="56" dur="500"/>
                                        <p:tgtEl>
                                          <p:spTgt spid="420"/>
                                        </p:tgtEl>
                                      </p:cBhvr>
                                    </p:animEffect>
                                  </p:childTnLst>
                                </p:cTn>
                              </p:par>
                            </p:childTnLst>
                          </p:cTn>
                        </p:par>
                        <p:par>
                          <p:cTn id="57" fill="hold">
                            <p:stCondLst>
                              <p:cond delay="5000"/>
                            </p:stCondLst>
                            <p:childTnLst>
                              <p:par>
                                <p:cTn id="58" presetID="21" presetClass="entr" presetSubtype="1" fill="hold" grpId="0" nodeType="afterEffect">
                                  <p:stCondLst>
                                    <p:cond delay="0"/>
                                  </p:stCondLst>
                                  <p:childTnLst>
                                    <p:set>
                                      <p:cBhvr>
                                        <p:cTn id="59" dur="1" fill="hold">
                                          <p:stCondLst>
                                            <p:cond delay="0"/>
                                          </p:stCondLst>
                                        </p:cTn>
                                        <p:tgtEl>
                                          <p:spTgt spid="421"/>
                                        </p:tgtEl>
                                        <p:attrNameLst>
                                          <p:attrName>style.visibility</p:attrName>
                                        </p:attrNameLst>
                                      </p:cBhvr>
                                      <p:to>
                                        <p:strVal val="visible"/>
                                      </p:to>
                                    </p:set>
                                    <p:animEffect transition="in" filter="wheel(1)">
                                      <p:cBhvr>
                                        <p:cTn id="60" dur="1000"/>
                                        <p:tgtEl>
                                          <p:spTgt spid="421"/>
                                        </p:tgtEl>
                                      </p:cBhvr>
                                    </p:animEffect>
                                  </p:childTnLst>
                                </p:cTn>
                              </p:par>
                              <p:par>
                                <p:cTn id="61" presetID="21" presetClass="entr" presetSubtype="1" fill="hold" grpId="0" nodeType="withEffect">
                                  <p:stCondLst>
                                    <p:cond delay="0"/>
                                  </p:stCondLst>
                                  <p:childTnLst>
                                    <p:set>
                                      <p:cBhvr>
                                        <p:cTn id="62" dur="1" fill="hold">
                                          <p:stCondLst>
                                            <p:cond delay="0"/>
                                          </p:stCondLst>
                                        </p:cTn>
                                        <p:tgtEl>
                                          <p:spTgt spid="422"/>
                                        </p:tgtEl>
                                        <p:attrNameLst>
                                          <p:attrName>style.visibility</p:attrName>
                                        </p:attrNameLst>
                                      </p:cBhvr>
                                      <p:to>
                                        <p:strVal val="visible"/>
                                      </p:to>
                                    </p:set>
                                    <p:animEffect transition="in" filter="wheel(1)">
                                      <p:cBhvr>
                                        <p:cTn id="63" dur="1000"/>
                                        <p:tgtEl>
                                          <p:spTgt spid="422"/>
                                        </p:tgtEl>
                                      </p:cBhvr>
                                    </p:animEffect>
                                  </p:childTnLst>
                                </p:cTn>
                              </p:par>
                              <p:par>
                                <p:cTn id="64" presetID="21" presetClass="entr" presetSubtype="1" fill="hold" grpId="0" nodeType="withEffect">
                                  <p:stCondLst>
                                    <p:cond delay="0"/>
                                  </p:stCondLst>
                                  <p:childTnLst>
                                    <p:set>
                                      <p:cBhvr>
                                        <p:cTn id="65" dur="1" fill="hold">
                                          <p:stCondLst>
                                            <p:cond delay="0"/>
                                          </p:stCondLst>
                                        </p:cTn>
                                        <p:tgtEl>
                                          <p:spTgt spid="423"/>
                                        </p:tgtEl>
                                        <p:attrNameLst>
                                          <p:attrName>style.visibility</p:attrName>
                                        </p:attrNameLst>
                                      </p:cBhvr>
                                      <p:to>
                                        <p:strVal val="visible"/>
                                      </p:to>
                                    </p:set>
                                    <p:animEffect transition="in" filter="wheel(1)">
                                      <p:cBhvr>
                                        <p:cTn id="66" dur="1000"/>
                                        <p:tgtEl>
                                          <p:spTgt spid="423"/>
                                        </p:tgtEl>
                                      </p:cBhvr>
                                    </p:animEffect>
                                  </p:childTnLst>
                                </p:cTn>
                              </p:par>
                              <p:par>
                                <p:cTn id="67" presetID="21" presetClass="entr" presetSubtype="1" fill="hold" grpId="0" nodeType="withEffect">
                                  <p:stCondLst>
                                    <p:cond delay="0"/>
                                  </p:stCondLst>
                                  <p:childTnLst>
                                    <p:set>
                                      <p:cBhvr>
                                        <p:cTn id="68" dur="1" fill="hold">
                                          <p:stCondLst>
                                            <p:cond delay="0"/>
                                          </p:stCondLst>
                                        </p:cTn>
                                        <p:tgtEl>
                                          <p:spTgt spid="424"/>
                                        </p:tgtEl>
                                        <p:attrNameLst>
                                          <p:attrName>style.visibility</p:attrName>
                                        </p:attrNameLst>
                                      </p:cBhvr>
                                      <p:to>
                                        <p:strVal val="visible"/>
                                      </p:to>
                                    </p:set>
                                    <p:animEffect transition="in" filter="wheel(1)">
                                      <p:cBhvr>
                                        <p:cTn id="69" dur="1000"/>
                                        <p:tgtEl>
                                          <p:spTgt spid="424"/>
                                        </p:tgtEl>
                                      </p:cBhvr>
                                    </p:animEffect>
                                  </p:childTnLst>
                                </p:cTn>
                              </p:par>
                              <p:par>
                                <p:cTn id="70" presetID="21" presetClass="entr" presetSubtype="1" fill="hold" grpId="0" nodeType="withEffect">
                                  <p:stCondLst>
                                    <p:cond delay="0"/>
                                  </p:stCondLst>
                                  <p:childTnLst>
                                    <p:set>
                                      <p:cBhvr>
                                        <p:cTn id="71" dur="1" fill="hold">
                                          <p:stCondLst>
                                            <p:cond delay="0"/>
                                          </p:stCondLst>
                                        </p:cTn>
                                        <p:tgtEl>
                                          <p:spTgt spid="425"/>
                                        </p:tgtEl>
                                        <p:attrNameLst>
                                          <p:attrName>style.visibility</p:attrName>
                                        </p:attrNameLst>
                                      </p:cBhvr>
                                      <p:to>
                                        <p:strVal val="visible"/>
                                      </p:to>
                                    </p:set>
                                    <p:animEffect transition="in" filter="wheel(1)">
                                      <p:cBhvr>
                                        <p:cTn id="72" dur="1000"/>
                                        <p:tgtEl>
                                          <p:spTgt spid="425"/>
                                        </p:tgtEl>
                                      </p:cBhvr>
                                    </p:animEffect>
                                  </p:childTnLst>
                                </p:cTn>
                              </p:par>
                              <p:par>
                                <p:cTn id="73" presetID="21" presetClass="entr" presetSubtype="1" fill="hold" grpId="0" nodeType="withEffect">
                                  <p:stCondLst>
                                    <p:cond delay="0"/>
                                  </p:stCondLst>
                                  <p:childTnLst>
                                    <p:set>
                                      <p:cBhvr>
                                        <p:cTn id="74" dur="1" fill="hold">
                                          <p:stCondLst>
                                            <p:cond delay="0"/>
                                          </p:stCondLst>
                                        </p:cTn>
                                        <p:tgtEl>
                                          <p:spTgt spid="426"/>
                                        </p:tgtEl>
                                        <p:attrNameLst>
                                          <p:attrName>style.visibility</p:attrName>
                                        </p:attrNameLst>
                                      </p:cBhvr>
                                      <p:to>
                                        <p:strVal val="visible"/>
                                      </p:to>
                                    </p:set>
                                    <p:animEffect transition="in" filter="wheel(1)">
                                      <p:cBhvr>
                                        <p:cTn id="75" dur="1000"/>
                                        <p:tgtEl>
                                          <p:spTgt spid="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 grpId="0" animBg="1"/>
      <p:bldP spid="403" grpId="0" animBg="1"/>
      <p:bldP spid="404" grpId="0" animBg="1"/>
      <p:bldP spid="405" grpId="0" animBg="1"/>
      <p:bldP spid="406" grpId="0" animBg="1"/>
      <p:bldP spid="415" grpId="0"/>
      <p:bldP spid="416" grpId="0"/>
      <p:bldP spid="417" grpId="0"/>
      <p:bldP spid="418" grpId="0"/>
      <p:bldP spid="419" grpId="0"/>
      <p:bldP spid="420" grpId="0"/>
      <p:bldP spid="421" grpId="0" animBg="1"/>
      <p:bldP spid="422" grpId="0" animBg="1"/>
      <p:bldP spid="423" grpId="0" animBg="1"/>
      <p:bldP spid="424" grpId="0" animBg="1"/>
      <p:bldP spid="425" grpId="0" animBg="1"/>
      <p:bldP spid="426" grpId="0" animBg="1"/>
      <p:bldP spid="386" grpId="0"/>
      <p:bldP spid="38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54971" y="2826564"/>
            <a:ext cx="5457143" cy="1107996"/>
          </a:xfrm>
          <a:prstGeom prst="rect">
            <a:avLst/>
          </a:prstGeom>
          <a:noFill/>
        </p:spPr>
        <p:txBody>
          <a:bodyPr wrap="square" rtlCol="0">
            <a:spAutoFit/>
          </a:bodyPr>
          <a:lstStyle/>
          <a:p>
            <a:pPr algn="just">
              <a:lnSpc>
                <a:spcPct val="150000"/>
              </a:lnSpc>
            </a:pPr>
            <a:r>
              <a:rPr lang="en-US" sz="1100" dirty="0" err="1">
                <a:solidFill>
                  <a:schemeClr val="bg1">
                    <a:lumMod val="65000"/>
                  </a:schemeClr>
                </a:solidFill>
                <a:ea typeface="Roboto" panose="02000000000000000000" pitchFamily="2" charset="0"/>
              </a:rPr>
              <a:t>Lorem</a:t>
            </a:r>
            <a:r>
              <a:rPr lang="en-US" sz="1100" dirty="0">
                <a:solidFill>
                  <a:schemeClr val="bg1">
                    <a:lumMod val="65000"/>
                  </a:schemeClr>
                </a:solidFill>
                <a:ea typeface="Roboto" panose="02000000000000000000" pitchFamily="2" charset="0"/>
              </a:rPr>
              <a:t> </a:t>
            </a:r>
            <a:r>
              <a:rPr lang="en-US" sz="1100" dirty="0" err="1">
                <a:solidFill>
                  <a:schemeClr val="bg1">
                    <a:lumMod val="65000"/>
                  </a:schemeClr>
                </a:solidFill>
                <a:ea typeface="Roboto" panose="02000000000000000000" pitchFamily="2" charset="0"/>
              </a:rPr>
              <a:t>Ipsum</a:t>
            </a:r>
            <a:r>
              <a:rPr lang="en-US" sz="1100" dirty="0">
                <a:solidFill>
                  <a:schemeClr val="bg1">
                    <a:lumMod val="65000"/>
                  </a:schemeClr>
                </a:solidFill>
                <a:ea typeface="Roboto" panose="02000000000000000000" pitchFamily="2" charset="0"/>
              </a:rPr>
              <a:t> has been the industry's standard dummy text ever since the 1500s</a:t>
            </a:r>
            <a:r>
              <a:rPr lang="id-ID" sz="1100" dirty="0">
                <a:solidFill>
                  <a:schemeClr val="bg1">
                    <a:lumMod val="65000"/>
                  </a:schemeClr>
                </a:solidFill>
                <a:ea typeface="Roboto" panose="02000000000000000000" pitchFamily="2" charset="0"/>
              </a:rPr>
              <a:t>. Fusce som libero topi sombrero bikinan meksiko</a:t>
            </a:r>
            <a:r>
              <a:rPr lang="en-US" sz="1100" dirty="0">
                <a:solidFill>
                  <a:schemeClr val="bg1">
                    <a:lumMod val="65000"/>
                  </a:schemeClr>
                </a:solidFill>
                <a:ea typeface="Roboto" panose="02000000000000000000" pitchFamily="2" charset="0"/>
              </a:rPr>
              <a:t> when an unknown printer took a galley of type and scrambled it to make a type specimen book. It has survived not only five centuries, but also the leap into electronic typesetting</a:t>
            </a:r>
            <a:r>
              <a:rPr lang="id-ID" sz="1100" dirty="0">
                <a:solidFill>
                  <a:schemeClr val="bg1">
                    <a:lumMod val="65000"/>
                  </a:schemeClr>
                </a:solidFill>
                <a:ea typeface="Roboto" panose="02000000000000000000" pitchFamily="2" charset="0"/>
              </a:rPr>
              <a:t>. </a:t>
            </a:r>
          </a:p>
        </p:txBody>
      </p:sp>
      <p:grpSp>
        <p:nvGrpSpPr>
          <p:cNvPr id="10" name="Group 9"/>
          <p:cNvGrpSpPr>
            <a:grpSpLocks noChangeAspect="1"/>
          </p:cNvGrpSpPr>
          <p:nvPr/>
        </p:nvGrpSpPr>
        <p:grpSpPr>
          <a:xfrm>
            <a:off x="815796" y="4322251"/>
            <a:ext cx="1080000" cy="1080000"/>
            <a:chOff x="5385173" y="1917525"/>
            <a:chExt cx="1440000" cy="1440000"/>
          </a:xfrm>
        </p:grpSpPr>
        <p:sp>
          <p:nvSpPr>
            <p:cNvPr id="11" name="Oval 10"/>
            <p:cNvSpPr>
              <a:spLocks noChangeAspect="1"/>
            </p:cNvSpPr>
            <p:nvPr/>
          </p:nvSpPr>
          <p:spPr>
            <a:xfrm>
              <a:off x="5385173" y="1917525"/>
              <a:ext cx="1440000" cy="1440000"/>
            </a:xfrm>
            <a:prstGeom prst="ellipse">
              <a:avLst/>
            </a:prstGeom>
            <a:solidFill>
              <a:schemeClr val="accent1">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65000"/>
                  </a:schemeClr>
                </a:solidFill>
                <a:latin typeface="Lato" panose="020F0502020204030203" pitchFamily="34" charset="0"/>
              </a:endParaRPr>
            </a:p>
          </p:txBody>
        </p:sp>
        <p:sp>
          <p:nvSpPr>
            <p:cNvPr id="12" name="Oval 11"/>
            <p:cNvSpPr/>
            <p:nvPr/>
          </p:nvSpPr>
          <p:spPr>
            <a:xfrm>
              <a:off x="5475173" y="2007525"/>
              <a:ext cx="1260000" cy="12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65000"/>
                  </a:schemeClr>
                </a:solidFill>
                <a:latin typeface="Lato" panose="020F0502020204030203" pitchFamily="34" charset="0"/>
              </a:endParaRPr>
            </a:p>
          </p:txBody>
        </p:sp>
      </p:grpSp>
      <p:sp>
        <p:nvSpPr>
          <p:cNvPr id="13" name="Content Placeholder 7"/>
          <p:cNvSpPr txBox="1">
            <a:spLocks/>
          </p:cNvSpPr>
          <p:nvPr/>
        </p:nvSpPr>
        <p:spPr>
          <a:xfrm>
            <a:off x="505502" y="4537919"/>
            <a:ext cx="1672453" cy="50629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Font typeface="Arial" pitchFamily="34" charset="0"/>
              <a:buNone/>
            </a:pPr>
            <a:r>
              <a:rPr lang="id-ID" sz="2000" b="1" dirty="0" smtClean="0">
                <a:solidFill>
                  <a:schemeClr val="bg1"/>
                </a:solidFill>
                <a:ea typeface="Roboto" panose="02000000000000000000" pitchFamily="2" charset="0"/>
              </a:rPr>
              <a:t>WHAT</a:t>
            </a:r>
            <a:endParaRPr lang="en-US" sz="2000" b="1" dirty="0" smtClean="0">
              <a:solidFill>
                <a:schemeClr val="bg1"/>
              </a:solidFill>
              <a:ea typeface="Roboto" panose="02000000000000000000" pitchFamily="2" charset="0"/>
            </a:endParaRPr>
          </a:p>
        </p:txBody>
      </p:sp>
      <p:grpSp>
        <p:nvGrpSpPr>
          <p:cNvPr id="14" name="Group 13"/>
          <p:cNvGrpSpPr>
            <a:grpSpLocks noChangeAspect="1"/>
          </p:cNvGrpSpPr>
          <p:nvPr/>
        </p:nvGrpSpPr>
        <p:grpSpPr>
          <a:xfrm>
            <a:off x="2023206" y="4331470"/>
            <a:ext cx="1080000" cy="1080000"/>
            <a:chOff x="5385173" y="1917525"/>
            <a:chExt cx="1440000" cy="1440000"/>
          </a:xfrm>
        </p:grpSpPr>
        <p:sp>
          <p:nvSpPr>
            <p:cNvPr id="15" name="Oval 14"/>
            <p:cNvSpPr>
              <a:spLocks noChangeAspect="1"/>
            </p:cNvSpPr>
            <p:nvPr/>
          </p:nvSpPr>
          <p:spPr>
            <a:xfrm>
              <a:off x="5385173" y="1917525"/>
              <a:ext cx="1440000" cy="1440000"/>
            </a:xfrm>
            <a:prstGeom prst="ellipse">
              <a:avLst/>
            </a:prstGeom>
            <a:solidFill>
              <a:schemeClr val="accent2">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65000"/>
                  </a:schemeClr>
                </a:solidFill>
                <a:latin typeface="Lato" panose="020F0502020204030203" pitchFamily="34" charset="0"/>
              </a:endParaRPr>
            </a:p>
          </p:txBody>
        </p:sp>
        <p:sp>
          <p:nvSpPr>
            <p:cNvPr id="16" name="Oval 15"/>
            <p:cNvSpPr/>
            <p:nvPr/>
          </p:nvSpPr>
          <p:spPr>
            <a:xfrm>
              <a:off x="5475173" y="2007525"/>
              <a:ext cx="1260000" cy="12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65000"/>
                  </a:schemeClr>
                </a:solidFill>
                <a:latin typeface="Lato" panose="020F0502020204030203" pitchFamily="34" charset="0"/>
              </a:endParaRPr>
            </a:p>
          </p:txBody>
        </p:sp>
      </p:grpSp>
      <p:sp>
        <p:nvSpPr>
          <p:cNvPr id="17" name="Content Placeholder 7"/>
          <p:cNvSpPr txBox="1">
            <a:spLocks/>
          </p:cNvSpPr>
          <p:nvPr/>
        </p:nvSpPr>
        <p:spPr>
          <a:xfrm>
            <a:off x="1712912" y="4547138"/>
            <a:ext cx="1672453" cy="50629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Font typeface="Arial" pitchFamily="34" charset="0"/>
              <a:buNone/>
            </a:pPr>
            <a:r>
              <a:rPr lang="id-ID" sz="2000" b="1" dirty="0" smtClean="0">
                <a:solidFill>
                  <a:schemeClr val="bg1"/>
                </a:solidFill>
                <a:ea typeface="Roboto" panose="02000000000000000000" pitchFamily="2" charset="0"/>
              </a:rPr>
              <a:t>WHY</a:t>
            </a:r>
            <a:endParaRPr lang="en-US" sz="2000" b="1" dirty="0" smtClean="0">
              <a:solidFill>
                <a:schemeClr val="bg1"/>
              </a:solidFill>
              <a:ea typeface="Roboto" panose="02000000000000000000" pitchFamily="2" charset="0"/>
            </a:endParaRPr>
          </a:p>
        </p:txBody>
      </p:sp>
      <p:grpSp>
        <p:nvGrpSpPr>
          <p:cNvPr id="18" name="Group 17"/>
          <p:cNvGrpSpPr>
            <a:grpSpLocks noChangeAspect="1"/>
          </p:cNvGrpSpPr>
          <p:nvPr/>
        </p:nvGrpSpPr>
        <p:grpSpPr>
          <a:xfrm>
            <a:off x="3227775" y="4331470"/>
            <a:ext cx="1080000" cy="1080000"/>
            <a:chOff x="5385173" y="1917525"/>
            <a:chExt cx="1440000" cy="1440000"/>
          </a:xfrm>
        </p:grpSpPr>
        <p:sp>
          <p:nvSpPr>
            <p:cNvPr id="19" name="Oval 18"/>
            <p:cNvSpPr>
              <a:spLocks noChangeAspect="1"/>
            </p:cNvSpPr>
            <p:nvPr/>
          </p:nvSpPr>
          <p:spPr>
            <a:xfrm>
              <a:off x="5385173" y="1917525"/>
              <a:ext cx="1440000" cy="1440000"/>
            </a:xfrm>
            <a:prstGeom prst="ellipse">
              <a:avLst/>
            </a:prstGeom>
            <a:solidFill>
              <a:schemeClr val="accent3">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65000"/>
                  </a:schemeClr>
                </a:solidFill>
                <a:latin typeface="Lato" panose="020F0502020204030203" pitchFamily="34" charset="0"/>
              </a:endParaRPr>
            </a:p>
          </p:txBody>
        </p:sp>
        <p:sp>
          <p:nvSpPr>
            <p:cNvPr id="20" name="Oval 19"/>
            <p:cNvSpPr/>
            <p:nvPr/>
          </p:nvSpPr>
          <p:spPr>
            <a:xfrm>
              <a:off x="5475173" y="2007525"/>
              <a:ext cx="1260000" cy="1260000"/>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65000"/>
                  </a:schemeClr>
                </a:solidFill>
                <a:latin typeface="Lato" panose="020F0502020204030203" pitchFamily="34" charset="0"/>
              </a:endParaRPr>
            </a:p>
          </p:txBody>
        </p:sp>
      </p:grpSp>
      <p:sp>
        <p:nvSpPr>
          <p:cNvPr id="21" name="Content Placeholder 7"/>
          <p:cNvSpPr txBox="1">
            <a:spLocks/>
          </p:cNvSpPr>
          <p:nvPr/>
        </p:nvSpPr>
        <p:spPr>
          <a:xfrm>
            <a:off x="2917481" y="4547138"/>
            <a:ext cx="1672453" cy="50629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Font typeface="Arial" pitchFamily="34" charset="0"/>
              <a:buNone/>
            </a:pPr>
            <a:r>
              <a:rPr lang="id-ID" sz="2000" b="1" dirty="0" smtClean="0">
                <a:solidFill>
                  <a:schemeClr val="bg1"/>
                </a:solidFill>
                <a:ea typeface="Roboto" panose="02000000000000000000" pitchFamily="2" charset="0"/>
              </a:rPr>
              <a:t>WHERE</a:t>
            </a:r>
            <a:endParaRPr lang="en-US" sz="2000" b="1" dirty="0" smtClean="0">
              <a:solidFill>
                <a:schemeClr val="bg1"/>
              </a:solidFill>
              <a:ea typeface="Roboto" panose="02000000000000000000" pitchFamily="2" charset="0"/>
            </a:endParaRPr>
          </a:p>
        </p:txBody>
      </p:sp>
      <p:grpSp>
        <p:nvGrpSpPr>
          <p:cNvPr id="22" name="Group 21"/>
          <p:cNvGrpSpPr>
            <a:grpSpLocks noChangeAspect="1"/>
          </p:cNvGrpSpPr>
          <p:nvPr/>
        </p:nvGrpSpPr>
        <p:grpSpPr>
          <a:xfrm>
            <a:off x="4430836" y="4331470"/>
            <a:ext cx="1080000" cy="1080000"/>
            <a:chOff x="5385173" y="1917525"/>
            <a:chExt cx="1440000" cy="1440000"/>
          </a:xfrm>
        </p:grpSpPr>
        <p:sp>
          <p:nvSpPr>
            <p:cNvPr id="23" name="Oval 22"/>
            <p:cNvSpPr>
              <a:spLocks noChangeAspect="1"/>
            </p:cNvSpPr>
            <p:nvPr/>
          </p:nvSpPr>
          <p:spPr>
            <a:xfrm>
              <a:off x="5385173" y="1917525"/>
              <a:ext cx="1440000" cy="1440000"/>
            </a:xfrm>
            <a:prstGeom prst="ellipse">
              <a:avLst/>
            </a:prstGeom>
            <a:solidFill>
              <a:schemeClr val="accent4">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65000"/>
                  </a:schemeClr>
                </a:solidFill>
                <a:latin typeface="Lato" panose="020F0502020204030203" pitchFamily="34" charset="0"/>
              </a:endParaRPr>
            </a:p>
          </p:txBody>
        </p:sp>
        <p:sp>
          <p:nvSpPr>
            <p:cNvPr id="24" name="Oval 23"/>
            <p:cNvSpPr/>
            <p:nvPr/>
          </p:nvSpPr>
          <p:spPr>
            <a:xfrm>
              <a:off x="5475173" y="2007525"/>
              <a:ext cx="1260000" cy="1260000"/>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65000"/>
                  </a:schemeClr>
                </a:solidFill>
                <a:latin typeface="Lato" panose="020F0502020204030203" pitchFamily="34" charset="0"/>
              </a:endParaRPr>
            </a:p>
          </p:txBody>
        </p:sp>
      </p:grpSp>
      <p:sp>
        <p:nvSpPr>
          <p:cNvPr id="25" name="Content Placeholder 7"/>
          <p:cNvSpPr txBox="1">
            <a:spLocks/>
          </p:cNvSpPr>
          <p:nvPr/>
        </p:nvSpPr>
        <p:spPr>
          <a:xfrm>
            <a:off x="4120542" y="4547138"/>
            <a:ext cx="1672453" cy="50629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Font typeface="Arial" pitchFamily="34" charset="0"/>
              <a:buNone/>
            </a:pPr>
            <a:r>
              <a:rPr lang="id-ID" sz="2000" b="1" dirty="0" smtClean="0">
                <a:solidFill>
                  <a:schemeClr val="bg1"/>
                </a:solidFill>
                <a:ea typeface="Roboto" panose="02000000000000000000" pitchFamily="2" charset="0"/>
              </a:rPr>
              <a:t>WHEN</a:t>
            </a:r>
            <a:endParaRPr lang="en-US" sz="2000" b="1" dirty="0" smtClean="0">
              <a:solidFill>
                <a:schemeClr val="bg1"/>
              </a:solidFill>
              <a:ea typeface="Roboto" panose="02000000000000000000" pitchFamily="2" charset="0"/>
            </a:endParaRPr>
          </a:p>
        </p:txBody>
      </p:sp>
      <p:grpSp>
        <p:nvGrpSpPr>
          <p:cNvPr id="26" name="Group 25"/>
          <p:cNvGrpSpPr>
            <a:grpSpLocks noChangeAspect="1"/>
          </p:cNvGrpSpPr>
          <p:nvPr/>
        </p:nvGrpSpPr>
        <p:grpSpPr>
          <a:xfrm>
            <a:off x="5624178" y="4276081"/>
            <a:ext cx="1080000" cy="1080000"/>
            <a:chOff x="5385173" y="1917525"/>
            <a:chExt cx="1440000" cy="1440000"/>
          </a:xfrm>
        </p:grpSpPr>
        <p:sp>
          <p:nvSpPr>
            <p:cNvPr id="27" name="Oval 26"/>
            <p:cNvSpPr>
              <a:spLocks noChangeAspect="1"/>
            </p:cNvSpPr>
            <p:nvPr/>
          </p:nvSpPr>
          <p:spPr>
            <a:xfrm>
              <a:off x="5385173" y="1917525"/>
              <a:ext cx="1440000" cy="1440000"/>
            </a:xfrm>
            <a:prstGeom prst="ellipse">
              <a:avLst/>
            </a:prstGeom>
            <a:solidFill>
              <a:schemeClr val="accent5">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65000"/>
                  </a:schemeClr>
                </a:solidFill>
                <a:latin typeface="Lato" panose="020F0502020204030203" pitchFamily="34" charset="0"/>
              </a:endParaRPr>
            </a:p>
          </p:txBody>
        </p:sp>
        <p:sp>
          <p:nvSpPr>
            <p:cNvPr id="28" name="Oval 27"/>
            <p:cNvSpPr/>
            <p:nvPr/>
          </p:nvSpPr>
          <p:spPr>
            <a:xfrm>
              <a:off x="5475173" y="2007525"/>
              <a:ext cx="1260000" cy="1260000"/>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65000"/>
                  </a:schemeClr>
                </a:solidFill>
                <a:latin typeface="Lato" panose="020F0502020204030203" pitchFamily="34" charset="0"/>
              </a:endParaRPr>
            </a:p>
          </p:txBody>
        </p:sp>
      </p:grpSp>
      <p:sp>
        <p:nvSpPr>
          <p:cNvPr id="29" name="Content Placeholder 7"/>
          <p:cNvSpPr txBox="1">
            <a:spLocks/>
          </p:cNvSpPr>
          <p:nvPr/>
        </p:nvSpPr>
        <p:spPr>
          <a:xfrm>
            <a:off x="5313884" y="4548021"/>
            <a:ext cx="1672453" cy="50629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Font typeface="Arial" pitchFamily="34" charset="0"/>
              <a:buNone/>
            </a:pPr>
            <a:r>
              <a:rPr lang="id-ID" sz="2000" b="1" dirty="0" smtClean="0">
                <a:solidFill>
                  <a:schemeClr val="bg1"/>
                </a:solidFill>
                <a:ea typeface="Roboto" panose="02000000000000000000" pitchFamily="2" charset="0"/>
              </a:rPr>
              <a:t>WHO</a:t>
            </a:r>
            <a:endParaRPr lang="en-US" sz="2000" b="1" dirty="0" smtClean="0">
              <a:solidFill>
                <a:schemeClr val="bg1"/>
              </a:solidFill>
              <a:ea typeface="Roboto" panose="02000000000000000000" pitchFamily="2" charset="0"/>
            </a:endParaRPr>
          </a:p>
        </p:txBody>
      </p:sp>
      <p:grpSp>
        <p:nvGrpSpPr>
          <p:cNvPr id="30" name="Group 29"/>
          <p:cNvGrpSpPr>
            <a:grpSpLocks noChangeAspect="1"/>
          </p:cNvGrpSpPr>
          <p:nvPr/>
        </p:nvGrpSpPr>
        <p:grpSpPr>
          <a:xfrm>
            <a:off x="6827239" y="4331470"/>
            <a:ext cx="1080000" cy="1080000"/>
            <a:chOff x="5385173" y="1917525"/>
            <a:chExt cx="1440000" cy="1440000"/>
          </a:xfrm>
        </p:grpSpPr>
        <p:sp>
          <p:nvSpPr>
            <p:cNvPr id="31" name="Oval 30"/>
            <p:cNvSpPr>
              <a:spLocks noChangeAspect="1"/>
            </p:cNvSpPr>
            <p:nvPr/>
          </p:nvSpPr>
          <p:spPr>
            <a:xfrm>
              <a:off x="5385173" y="1917525"/>
              <a:ext cx="1440000" cy="1440000"/>
            </a:xfrm>
            <a:prstGeom prst="ellipse">
              <a:avLst/>
            </a:prstGeom>
            <a:solidFill>
              <a:schemeClr val="accent6">
                <a:lumMod val="20000"/>
                <a:lumOff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65000"/>
                  </a:schemeClr>
                </a:solidFill>
                <a:latin typeface="Lato" panose="020F0502020204030203" pitchFamily="34" charset="0"/>
              </a:endParaRPr>
            </a:p>
          </p:txBody>
        </p:sp>
        <p:sp>
          <p:nvSpPr>
            <p:cNvPr id="32" name="Oval 31"/>
            <p:cNvSpPr/>
            <p:nvPr/>
          </p:nvSpPr>
          <p:spPr>
            <a:xfrm>
              <a:off x="5475173" y="2007525"/>
              <a:ext cx="1260000" cy="1260000"/>
            </a:xfrm>
            <a:prstGeom prst="ellipse">
              <a:avLst/>
            </a:prstGeom>
            <a:solidFill>
              <a:schemeClr val="accent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65000"/>
                  </a:schemeClr>
                </a:solidFill>
                <a:latin typeface="Lato" panose="020F0502020204030203" pitchFamily="34" charset="0"/>
              </a:endParaRPr>
            </a:p>
          </p:txBody>
        </p:sp>
      </p:grpSp>
      <p:sp>
        <p:nvSpPr>
          <p:cNvPr id="33" name="Content Placeholder 7"/>
          <p:cNvSpPr txBox="1">
            <a:spLocks/>
          </p:cNvSpPr>
          <p:nvPr/>
        </p:nvSpPr>
        <p:spPr>
          <a:xfrm>
            <a:off x="6516945" y="4547138"/>
            <a:ext cx="1672453" cy="50629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Font typeface="Arial" pitchFamily="34" charset="0"/>
              <a:buNone/>
            </a:pPr>
            <a:r>
              <a:rPr lang="id-ID" sz="2000" b="1" dirty="0" smtClean="0">
                <a:solidFill>
                  <a:schemeClr val="bg1"/>
                </a:solidFill>
                <a:ea typeface="Roboto" panose="02000000000000000000" pitchFamily="2" charset="0"/>
              </a:rPr>
              <a:t>HOW</a:t>
            </a:r>
            <a:endParaRPr lang="en-US" sz="2000" b="1" dirty="0" smtClean="0">
              <a:solidFill>
                <a:schemeClr val="bg1"/>
              </a:solidFill>
              <a:ea typeface="Roboto" panose="02000000000000000000" pitchFamily="2" charset="0"/>
            </a:endParaRPr>
          </a:p>
        </p:txBody>
      </p:sp>
      <p:sp>
        <p:nvSpPr>
          <p:cNvPr id="38" name="Content Placeholder 2"/>
          <p:cNvSpPr txBox="1">
            <a:spLocks/>
          </p:cNvSpPr>
          <p:nvPr/>
        </p:nvSpPr>
        <p:spPr>
          <a:xfrm>
            <a:off x="754971" y="1966389"/>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3600" dirty="0" smtClean="0">
                <a:solidFill>
                  <a:schemeClr val="bg1">
                    <a:lumMod val="50000"/>
                  </a:schemeClr>
                </a:solidFill>
                <a:latin typeface="Lato" panose="020F0502020204030203" pitchFamily="34" charset="0"/>
                <a:ea typeface="Roboto" panose="02000000000000000000" pitchFamily="2" charset="0"/>
              </a:rPr>
              <a:t>ANY QUESTION</a:t>
            </a:r>
            <a:endParaRPr lang="en-US" sz="1200" dirty="0">
              <a:solidFill>
                <a:schemeClr val="bg1">
                  <a:lumMod val="50000"/>
                </a:schemeClr>
              </a:solidFill>
              <a:ea typeface="Roboto" panose="02000000000000000000" pitchFamily="2" charset="0"/>
            </a:endParaRPr>
          </a:p>
        </p:txBody>
      </p:sp>
      <p:sp>
        <p:nvSpPr>
          <p:cNvPr id="39" name="Content Placeholder 2"/>
          <p:cNvSpPr txBox="1">
            <a:spLocks/>
          </p:cNvSpPr>
          <p:nvPr/>
        </p:nvSpPr>
        <p:spPr>
          <a:xfrm>
            <a:off x="754972" y="2553292"/>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24</a:t>
            </a:fld>
            <a:endParaRPr lang="id-ID" sz="1200" dirty="0">
              <a:solidFill>
                <a:schemeClr val="bg1"/>
              </a:solidFill>
            </a:endParaRP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710051065"/>
      </p:ext>
    </p:extLst>
  </p:cSld>
  <p:clrMapOvr>
    <a:masterClrMapping/>
  </p:clrMapOvr>
  <p:transition spd="slow" advClick="0" advTm="1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up)">
                                      <p:cBhvr>
                                        <p:cTn id="10" dur="500"/>
                                        <p:tgtEl>
                                          <p:spTgt spid="3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1500"/>
                            </p:stCondLst>
                            <p:childTnLst>
                              <p:par>
                                <p:cTn id="22" presetID="31"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fltVal val="0"/>
                                          </p:val>
                                        </p:tav>
                                        <p:tav tm="100000">
                                          <p:val>
                                            <p:strVal val="#ppt_w"/>
                                          </p:val>
                                        </p:tav>
                                      </p:tavLst>
                                    </p:anim>
                                    <p:anim calcmode="lin" valueType="num">
                                      <p:cBhvr>
                                        <p:cTn id="25" dur="1000" fill="hold"/>
                                        <p:tgtEl>
                                          <p:spTgt spid="13"/>
                                        </p:tgtEl>
                                        <p:attrNameLst>
                                          <p:attrName>ppt_h</p:attrName>
                                        </p:attrNameLst>
                                      </p:cBhvr>
                                      <p:tavLst>
                                        <p:tav tm="0">
                                          <p:val>
                                            <p:fltVal val="0"/>
                                          </p:val>
                                        </p:tav>
                                        <p:tav tm="100000">
                                          <p:val>
                                            <p:strVal val="#ppt_h"/>
                                          </p:val>
                                        </p:tav>
                                      </p:tavLst>
                                    </p:anim>
                                    <p:anim calcmode="lin" valueType="num">
                                      <p:cBhvr>
                                        <p:cTn id="26" dur="1000" fill="hold"/>
                                        <p:tgtEl>
                                          <p:spTgt spid="13"/>
                                        </p:tgtEl>
                                        <p:attrNameLst>
                                          <p:attrName>style.rotation</p:attrName>
                                        </p:attrNameLst>
                                      </p:cBhvr>
                                      <p:tavLst>
                                        <p:tav tm="0">
                                          <p:val>
                                            <p:fltVal val="90"/>
                                          </p:val>
                                        </p:tav>
                                        <p:tav tm="100000">
                                          <p:val>
                                            <p:fltVal val="0"/>
                                          </p:val>
                                        </p:tav>
                                      </p:tavLst>
                                    </p:anim>
                                    <p:animEffect transition="in" filter="fade">
                                      <p:cBhvr>
                                        <p:cTn id="27" dur="1000"/>
                                        <p:tgtEl>
                                          <p:spTgt spid="13"/>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3000"/>
                            </p:stCondLst>
                            <p:childTnLst>
                              <p:par>
                                <p:cTn id="35" presetID="31"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1000" fill="hold"/>
                                        <p:tgtEl>
                                          <p:spTgt spid="17"/>
                                        </p:tgtEl>
                                        <p:attrNameLst>
                                          <p:attrName>ppt_w</p:attrName>
                                        </p:attrNameLst>
                                      </p:cBhvr>
                                      <p:tavLst>
                                        <p:tav tm="0">
                                          <p:val>
                                            <p:fltVal val="0"/>
                                          </p:val>
                                        </p:tav>
                                        <p:tav tm="100000">
                                          <p:val>
                                            <p:strVal val="#ppt_w"/>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style.rotation</p:attrName>
                                        </p:attrNameLst>
                                      </p:cBhvr>
                                      <p:tavLst>
                                        <p:tav tm="0">
                                          <p:val>
                                            <p:fltVal val="90"/>
                                          </p:val>
                                        </p:tav>
                                        <p:tav tm="100000">
                                          <p:val>
                                            <p:fltVal val="0"/>
                                          </p:val>
                                        </p:tav>
                                      </p:tavLst>
                                    </p:anim>
                                    <p:animEffect transition="in" filter="fade">
                                      <p:cBhvr>
                                        <p:cTn id="40" dur="1000"/>
                                        <p:tgtEl>
                                          <p:spTgt spid="17"/>
                                        </p:tgtEl>
                                      </p:cBhvr>
                                    </p:animEffect>
                                  </p:childTnLst>
                                </p:cTn>
                              </p:par>
                            </p:childTnLst>
                          </p:cTn>
                        </p:par>
                        <p:par>
                          <p:cTn id="41" fill="hold">
                            <p:stCondLst>
                              <p:cond delay="4000"/>
                            </p:stCondLst>
                            <p:childTnLst>
                              <p:par>
                                <p:cTn id="42" presetID="53" presetClass="entr" presetSubtype="16"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childTnLst>
                          </p:cTn>
                        </p:par>
                        <p:par>
                          <p:cTn id="47" fill="hold">
                            <p:stCondLst>
                              <p:cond delay="4500"/>
                            </p:stCondLst>
                            <p:childTnLst>
                              <p:par>
                                <p:cTn id="48" presetID="31"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1000" fill="hold"/>
                                        <p:tgtEl>
                                          <p:spTgt spid="21"/>
                                        </p:tgtEl>
                                        <p:attrNameLst>
                                          <p:attrName>ppt_w</p:attrName>
                                        </p:attrNameLst>
                                      </p:cBhvr>
                                      <p:tavLst>
                                        <p:tav tm="0">
                                          <p:val>
                                            <p:fltVal val="0"/>
                                          </p:val>
                                        </p:tav>
                                        <p:tav tm="100000">
                                          <p:val>
                                            <p:strVal val="#ppt_w"/>
                                          </p:val>
                                        </p:tav>
                                      </p:tavLst>
                                    </p:anim>
                                    <p:anim calcmode="lin" valueType="num">
                                      <p:cBhvr>
                                        <p:cTn id="51" dur="1000" fill="hold"/>
                                        <p:tgtEl>
                                          <p:spTgt spid="21"/>
                                        </p:tgtEl>
                                        <p:attrNameLst>
                                          <p:attrName>ppt_h</p:attrName>
                                        </p:attrNameLst>
                                      </p:cBhvr>
                                      <p:tavLst>
                                        <p:tav tm="0">
                                          <p:val>
                                            <p:fltVal val="0"/>
                                          </p:val>
                                        </p:tav>
                                        <p:tav tm="100000">
                                          <p:val>
                                            <p:strVal val="#ppt_h"/>
                                          </p:val>
                                        </p:tav>
                                      </p:tavLst>
                                    </p:anim>
                                    <p:anim calcmode="lin" valueType="num">
                                      <p:cBhvr>
                                        <p:cTn id="52" dur="1000" fill="hold"/>
                                        <p:tgtEl>
                                          <p:spTgt spid="21"/>
                                        </p:tgtEl>
                                        <p:attrNameLst>
                                          <p:attrName>style.rotation</p:attrName>
                                        </p:attrNameLst>
                                      </p:cBhvr>
                                      <p:tavLst>
                                        <p:tav tm="0">
                                          <p:val>
                                            <p:fltVal val="90"/>
                                          </p:val>
                                        </p:tav>
                                        <p:tav tm="100000">
                                          <p:val>
                                            <p:fltVal val="0"/>
                                          </p:val>
                                        </p:tav>
                                      </p:tavLst>
                                    </p:anim>
                                    <p:animEffect transition="in" filter="fade">
                                      <p:cBhvr>
                                        <p:cTn id="53" dur="1000"/>
                                        <p:tgtEl>
                                          <p:spTgt spid="21"/>
                                        </p:tgtEl>
                                      </p:cBhvr>
                                    </p:animEffect>
                                  </p:childTnLst>
                                </p:cTn>
                              </p:par>
                            </p:childTnLst>
                          </p:cTn>
                        </p:par>
                        <p:par>
                          <p:cTn id="54" fill="hold">
                            <p:stCondLst>
                              <p:cond delay="5500"/>
                            </p:stCondLst>
                            <p:childTnLst>
                              <p:par>
                                <p:cTn id="55" presetID="53" presetClass="entr" presetSubtype="16"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p:cTn id="57" dur="500" fill="hold"/>
                                        <p:tgtEl>
                                          <p:spTgt spid="22"/>
                                        </p:tgtEl>
                                        <p:attrNameLst>
                                          <p:attrName>ppt_w</p:attrName>
                                        </p:attrNameLst>
                                      </p:cBhvr>
                                      <p:tavLst>
                                        <p:tav tm="0">
                                          <p:val>
                                            <p:fltVal val="0"/>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animEffect transition="in" filter="fade">
                                      <p:cBhvr>
                                        <p:cTn id="59" dur="500"/>
                                        <p:tgtEl>
                                          <p:spTgt spid="22"/>
                                        </p:tgtEl>
                                      </p:cBhvr>
                                    </p:animEffect>
                                  </p:childTnLst>
                                </p:cTn>
                              </p:par>
                            </p:childTnLst>
                          </p:cTn>
                        </p:par>
                        <p:par>
                          <p:cTn id="60" fill="hold">
                            <p:stCondLst>
                              <p:cond delay="6000"/>
                            </p:stCondLst>
                            <p:childTnLst>
                              <p:par>
                                <p:cTn id="61" presetID="31"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p:cTn id="63" dur="1000" fill="hold"/>
                                        <p:tgtEl>
                                          <p:spTgt spid="25"/>
                                        </p:tgtEl>
                                        <p:attrNameLst>
                                          <p:attrName>ppt_w</p:attrName>
                                        </p:attrNameLst>
                                      </p:cBhvr>
                                      <p:tavLst>
                                        <p:tav tm="0">
                                          <p:val>
                                            <p:fltVal val="0"/>
                                          </p:val>
                                        </p:tav>
                                        <p:tav tm="100000">
                                          <p:val>
                                            <p:strVal val="#ppt_w"/>
                                          </p:val>
                                        </p:tav>
                                      </p:tavLst>
                                    </p:anim>
                                    <p:anim calcmode="lin" valueType="num">
                                      <p:cBhvr>
                                        <p:cTn id="64" dur="1000" fill="hold"/>
                                        <p:tgtEl>
                                          <p:spTgt spid="25"/>
                                        </p:tgtEl>
                                        <p:attrNameLst>
                                          <p:attrName>ppt_h</p:attrName>
                                        </p:attrNameLst>
                                      </p:cBhvr>
                                      <p:tavLst>
                                        <p:tav tm="0">
                                          <p:val>
                                            <p:fltVal val="0"/>
                                          </p:val>
                                        </p:tav>
                                        <p:tav tm="100000">
                                          <p:val>
                                            <p:strVal val="#ppt_h"/>
                                          </p:val>
                                        </p:tav>
                                      </p:tavLst>
                                    </p:anim>
                                    <p:anim calcmode="lin" valueType="num">
                                      <p:cBhvr>
                                        <p:cTn id="65" dur="1000" fill="hold"/>
                                        <p:tgtEl>
                                          <p:spTgt spid="25"/>
                                        </p:tgtEl>
                                        <p:attrNameLst>
                                          <p:attrName>style.rotation</p:attrName>
                                        </p:attrNameLst>
                                      </p:cBhvr>
                                      <p:tavLst>
                                        <p:tav tm="0">
                                          <p:val>
                                            <p:fltVal val="90"/>
                                          </p:val>
                                        </p:tav>
                                        <p:tav tm="100000">
                                          <p:val>
                                            <p:fltVal val="0"/>
                                          </p:val>
                                        </p:tav>
                                      </p:tavLst>
                                    </p:anim>
                                    <p:animEffect transition="in" filter="fade">
                                      <p:cBhvr>
                                        <p:cTn id="66" dur="1000"/>
                                        <p:tgtEl>
                                          <p:spTgt spid="25"/>
                                        </p:tgtEl>
                                      </p:cBhvr>
                                    </p:animEffect>
                                  </p:childTnLst>
                                </p:cTn>
                              </p:par>
                            </p:childTnLst>
                          </p:cTn>
                        </p:par>
                        <p:par>
                          <p:cTn id="67" fill="hold">
                            <p:stCondLst>
                              <p:cond delay="7000"/>
                            </p:stCondLst>
                            <p:childTnLst>
                              <p:par>
                                <p:cTn id="68" presetID="53" presetClass="entr" presetSubtype="16" fill="hold" nodeType="after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p:cTn id="70" dur="500" fill="hold"/>
                                        <p:tgtEl>
                                          <p:spTgt spid="26"/>
                                        </p:tgtEl>
                                        <p:attrNameLst>
                                          <p:attrName>ppt_w</p:attrName>
                                        </p:attrNameLst>
                                      </p:cBhvr>
                                      <p:tavLst>
                                        <p:tav tm="0">
                                          <p:val>
                                            <p:fltVal val="0"/>
                                          </p:val>
                                        </p:tav>
                                        <p:tav tm="100000">
                                          <p:val>
                                            <p:strVal val="#ppt_w"/>
                                          </p:val>
                                        </p:tav>
                                      </p:tavLst>
                                    </p:anim>
                                    <p:anim calcmode="lin" valueType="num">
                                      <p:cBhvr>
                                        <p:cTn id="71" dur="500" fill="hold"/>
                                        <p:tgtEl>
                                          <p:spTgt spid="26"/>
                                        </p:tgtEl>
                                        <p:attrNameLst>
                                          <p:attrName>ppt_h</p:attrName>
                                        </p:attrNameLst>
                                      </p:cBhvr>
                                      <p:tavLst>
                                        <p:tav tm="0">
                                          <p:val>
                                            <p:fltVal val="0"/>
                                          </p:val>
                                        </p:tav>
                                        <p:tav tm="100000">
                                          <p:val>
                                            <p:strVal val="#ppt_h"/>
                                          </p:val>
                                        </p:tav>
                                      </p:tavLst>
                                    </p:anim>
                                    <p:animEffect transition="in" filter="fade">
                                      <p:cBhvr>
                                        <p:cTn id="72" dur="500"/>
                                        <p:tgtEl>
                                          <p:spTgt spid="26"/>
                                        </p:tgtEl>
                                      </p:cBhvr>
                                    </p:animEffect>
                                  </p:childTnLst>
                                </p:cTn>
                              </p:par>
                            </p:childTnLst>
                          </p:cTn>
                        </p:par>
                        <p:par>
                          <p:cTn id="73" fill="hold">
                            <p:stCondLst>
                              <p:cond delay="7500"/>
                            </p:stCondLst>
                            <p:childTnLst>
                              <p:par>
                                <p:cTn id="74" presetID="31" presetClass="entr" presetSubtype="0"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p:cTn id="76" dur="1000" fill="hold"/>
                                        <p:tgtEl>
                                          <p:spTgt spid="29"/>
                                        </p:tgtEl>
                                        <p:attrNameLst>
                                          <p:attrName>ppt_w</p:attrName>
                                        </p:attrNameLst>
                                      </p:cBhvr>
                                      <p:tavLst>
                                        <p:tav tm="0">
                                          <p:val>
                                            <p:fltVal val="0"/>
                                          </p:val>
                                        </p:tav>
                                        <p:tav tm="100000">
                                          <p:val>
                                            <p:strVal val="#ppt_w"/>
                                          </p:val>
                                        </p:tav>
                                      </p:tavLst>
                                    </p:anim>
                                    <p:anim calcmode="lin" valueType="num">
                                      <p:cBhvr>
                                        <p:cTn id="77" dur="1000" fill="hold"/>
                                        <p:tgtEl>
                                          <p:spTgt spid="29"/>
                                        </p:tgtEl>
                                        <p:attrNameLst>
                                          <p:attrName>ppt_h</p:attrName>
                                        </p:attrNameLst>
                                      </p:cBhvr>
                                      <p:tavLst>
                                        <p:tav tm="0">
                                          <p:val>
                                            <p:fltVal val="0"/>
                                          </p:val>
                                        </p:tav>
                                        <p:tav tm="100000">
                                          <p:val>
                                            <p:strVal val="#ppt_h"/>
                                          </p:val>
                                        </p:tav>
                                      </p:tavLst>
                                    </p:anim>
                                    <p:anim calcmode="lin" valueType="num">
                                      <p:cBhvr>
                                        <p:cTn id="78" dur="1000" fill="hold"/>
                                        <p:tgtEl>
                                          <p:spTgt spid="29"/>
                                        </p:tgtEl>
                                        <p:attrNameLst>
                                          <p:attrName>style.rotation</p:attrName>
                                        </p:attrNameLst>
                                      </p:cBhvr>
                                      <p:tavLst>
                                        <p:tav tm="0">
                                          <p:val>
                                            <p:fltVal val="90"/>
                                          </p:val>
                                        </p:tav>
                                        <p:tav tm="100000">
                                          <p:val>
                                            <p:fltVal val="0"/>
                                          </p:val>
                                        </p:tav>
                                      </p:tavLst>
                                    </p:anim>
                                    <p:animEffect transition="in" filter="fade">
                                      <p:cBhvr>
                                        <p:cTn id="79" dur="1000"/>
                                        <p:tgtEl>
                                          <p:spTgt spid="29"/>
                                        </p:tgtEl>
                                      </p:cBhvr>
                                    </p:animEffect>
                                  </p:childTnLst>
                                </p:cTn>
                              </p:par>
                            </p:childTnLst>
                          </p:cTn>
                        </p:par>
                        <p:par>
                          <p:cTn id="80" fill="hold">
                            <p:stCondLst>
                              <p:cond delay="8500"/>
                            </p:stCondLst>
                            <p:childTnLst>
                              <p:par>
                                <p:cTn id="81" presetID="53" presetClass="entr" presetSubtype="16" fill="hold" nodeType="after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childTnLst>
                          </p:cTn>
                        </p:par>
                        <p:par>
                          <p:cTn id="86" fill="hold">
                            <p:stCondLst>
                              <p:cond delay="9000"/>
                            </p:stCondLst>
                            <p:childTnLst>
                              <p:par>
                                <p:cTn id="87" presetID="31" presetClass="entr" presetSubtype="0" fill="hold" grpId="0" nodeType="afterEffect">
                                  <p:stCondLst>
                                    <p:cond delay="0"/>
                                  </p:stCondLst>
                                  <p:childTnLst>
                                    <p:set>
                                      <p:cBhvr>
                                        <p:cTn id="88" dur="1" fill="hold">
                                          <p:stCondLst>
                                            <p:cond delay="0"/>
                                          </p:stCondLst>
                                        </p:cTn>
                                        <p:tgtEl>
                                          <p:spTgt spid="33"/>
                                        </p:tgtEl>
                                        <p:attrNameLst>
                                          <p:attrName>style.visibility</p:attrName>
                                        </p:attrNameLst>
                                      </p:cBhvr>
                                      <p:to>
                                        <p:strVal val="visible"/>
                                      </p:to>
                                    </p:set>
                                    <p:anim calcmode="lin" valueType="num">
                                      <p:cBhvr>
                                        <p:cTn id="89" dur="1000" fill="hold"/>
                                        <p:tgtEl>
                                          <p:spTgt spid="33"/>
                                        </p:tgtEl>
                                        <p:attrNameLst>
                                          <p:attrName>ppt_w</p:attrName>
                                        </p:attrNameLst>
                                      </p:cBhvr>
                                      <p:tavLst>
                                        <p:tav tm="0">
                                          <p:val>
                                            <p:fltVal val="0"/>
                                          </p:val>
                                        </p:tav>
                                        <p:tav tm="100000">
                                          <p:val>
                                            <p:strVal val="#ppt_w"/>
                                          </p:val>
                                        </p:tav>
                                      </p:tavLst>
                                    </p:anim>
                                    <p:anim calcmode="lin" valueType="num">
                                      <p:cBhvr>
                                        <p:cTn id="90" dur="1000" fill="hold"/>
                                        <p:tgtEl>
                                          <p:spTgt spid="33"/>
                                        </p:tgtEl>
                                        <p:attrNameLst>
                                          <p:attrName>ppt_h</p:attrName>
                                        </p:attrNameLst>
                                      </p:cBhvr>
                                      <p:tavLst>
                                        <p:tav tm="0">
                                          <p:val>
                                            <p:fltVal val="0"/>
                                          </p:val>
                                        </p:tav>
                                        <p:tav tm="100000">
                                          <p:val>
                                            <p:strVal val="#ppt_h"/>
                                          </p:val>
                                        </p:tav>
                                      </p:tavLst>
                                    </p:anim>
                                    <p:anim calcmode="lin" valueType="num">
                                      <p:cBhvr>
                                        <p:cTn id="91" dur="1000" fill="hold"/>
                                        <p:tgtEl>
                                          <p:spTgt spid="33"/>
                                        </p:tgtEl>
                                        <p:attrNameLst>
                                          <p:attrName>style.rotation</p:attrName>
                                        </p:attrNameLst>
                                      </p:cBhvr>
                                      <p:tavLst>
                                        <p:tav tm="0">
                                          <p:val>
                                            <p:fltVal val="90"/>
                                          </p:val>
                                        </p:tav>
                                        <p:tav tm="100000">
                                          <p:val>
                                            <p:fltVal val="0"/>
                                          </p:val>
                                        </p:tav>
                                      </p:tavLst>
                                    </p:anim>
                                    <p:animEffect transition="in" filter="fade">
                                      <p:cBhvr>
                                        <p:cTn id="92"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7" grpId="0"/>
      <p:bldP spid="21" grpId="0"/>
      <p:bldP spid="25" grpId="0"/>
      <p:bldP spid="29" grpId="0"/>
      <p:bldP spid="33" grpId="0"/>
      <p:bldP spid="38" grpId="0"/>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66056" y="0"/>
            <a:ext cx="11625943" cy="6858000"/>
          </a:xfrm>
          <a:prstGeom prst="rect">
            <a:avLst/>
          </a:prstGeom>
          <a:gradFill>
            <a:gsLst>
              <a:gs pos="0">
                <a:schemeClr val="accent1">
                  <a:alpha val="83000"/>
                </a:schemeClr>
              </a:gs>
              <a:gs pos="37000">
                <a:schemeClr val="accent2">
                  <a:alpha val="75000"/>
                </a:schemeClr>
              </a:gs>
              <a:gs pos="100000">
                <a:schemeClr val="accent3">
                  <a:alpha val="82000"/>
                </a:schemeClr>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669695" y="2767281"/>
            <a:ext cx="4852611" cy="1323439"/>
          </a:xfrm>
          <a:prstGeom prst="rect">
            <a:avLst/>
          </a:prstGeom>
          <a:noFill/>
          <a:effectLst/>
        </p:spPr>
        <p:txBody>
          <a:bodyPr wrap="none" rtlCol="0">
            <a:spAutoFit/>
          </a:bodyPr>
          <a:lstStyle/>
          <a:p>
            <a:pPr algn="ctr"/>
            <a:r>
              <a:rPr lang="id-ID" sz="8000" b="1" spc="600" dirty="0" smtClean="0">
                <a:solidFill>
                  <a:schemeClr val="bg1"/>
                </a:solidFill>
                <a:latin typeface="Lato Heavy" panose="020F0902020204030203" pitchFamily="34" charset="0"/>
                <a:cs typeface="Lato Heavy" panose="020F0902020204030203" pitchFamily="34" charset="0"/>
              </a:rPr>
              <a:t>THANKS</a:t>
            </a:r>
            <a:endParaRPr lang="id-ID" sz="8000" b="1" spc="600" dirty="0">
              <a:solidFill>
                <a:schemeClr val="bg1"/>
              </a:solidFill>
              <a:latin typeface="Lato Heavy" panose="020F0902020204030203" pitchFamily="34" charset="0"/>
              <a:cs typeface="Lato Heavy" panose="020F0902020204030203" pitchFamily="34" charset="0"/>
            </a:endParaRPr>
          </a:p>
        </p:txBody>
      </p:sp>
      <p:grpSp>
        <p:nvGrpSpPr>
          <p:cNvPr id="15" name="Group 14"/>
          <p:cNvGrpSpPr/>
          <p:nvPr/>
        </p:nvGrpSpPr>
        <p:grpSpPr>
          <a:xfrm>
            <a:off x="3584038" y="6491987"/>
            <a:ext cx="5154552" cy="244009"/>
            <a:chOff x="3657600" y="3074412"/>
            <a:chExt cx="4790218" cy="234615"/>
          </a:xfrm>
        </p:grpSpPr>
        <p:sp>
          <p:nvSpPr>
            <p:cNvPr id="16" name="Freeform 16"/>
            <p:cNvSpPr>
              <a:spLocks/>
            </p:cNvSpPr>
            <p:nvPr/>
          </p:nvSpPr>
          <p:spPr bwMode="auto">
            <a:xfrm>
              <a:off x="3657600" y="3112943"/>
              <a:ext cx="192672" cy="156572"/>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600" dirty="0">
                <a:solidFill>
                  <a:schemeClr val="bg1"/>
                </a:solidFill>
                <a:latin typeface="Lato" panose="020F0502020204030203" pitchFamily="34" charset="0"/>
              </a:endParaRPr>
            </a:p>
          </p:txBody>
        </p:sp>
        <p:sp>
          <p:nvSpPr>
            <p:cNvPr id="17" name="Freeform 16"/>
            <p:cNvSpPr>
              <a:spLocks/>
            </p:cNvSpPr>
            <p:nvPr/>
          </p:nvSpPr>
          <p:spPr bwMode="auto">
            <a:xfrm>
              <a:off x="5145698" y="3103326"/>
              <a:ext cx="101021" cy="181538"/>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sz="1600" dirty="0">
                <a:solidFill>
                  <a:schemeClr val="bg1"/>
                </a:solidFill>
                <a:latin typeface="Lato" panose="020F0502020204030203" pitchFamily="34" charset="0"/>
              </a:endParaRPr>
            </a:p>
          </p:txBody>
        </p:sp>
        <p:sp>
          <p:nvSpPr>
            <p:cNvPr id="18" name="Content Placeholder 2"/>
            <p:cNvSpPr txBox="1">
              <a:spLocks/>
            </p:cNvSpPr>
            <p:nvPr/>
          </p:nvSpPr>
          <p:spPr>
            <a:xfrm>
              <a:off x="3850272" y="3074412"/>
              <a:ext cx="1094996" cy="2346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dirty="0" smtClean="0">
                  <a:solidFill>
                    <a:schemeClr val="bg1">
                      <a:lumMod val="95000"/>
                    </a:schemeClr>
                  </a:solidFill>
                  <a:latin typeface="Lato" panose="020F0502020204030203" pitchFamily="34" charset="0"/>
                </a:rPr>
                <a:t>@</a:t>
              </a:r>
              <a:r>
                <a:rPr lang="id-ID" sz="1050" dirty="0" smtClean="0">
                  <a:solidFill>
                    <a:schemeClr val="bg1">
                      <a:lumMod val="95000"/>
                    </a:schemeClr>
                  </a:solidFill>
                  <a:latin typeface="Lato" panose="020F0502020204030203" pitchFamily="34" charset="0"/>
                </a:rPr>
                <a:t>companyname</a:t>
              </a:r>
              <a:endParaRPr lang="en-US" sz="1050" dirty="0">
                <a:solidFill>
                  <a:schemeClr val="bg1">
                    <a:lumMod val="95000"/>
                  </a:schemeClr>
                </a:solidFill>
                <a:latin typeface="Lato" panose="020F0502020204030203" pitchFamily="34" charset="0"/>
              </a:endParaRPr>
            </a:p>
          </p:txBody>
        </p:sp>
        <p:sp>
          <p:nvSpPr>
            <p:cNvPr id="19" name="Content Placeholder 2"/>
            <p:cNvSpPr txBox="1">
              <a:spLocks/>
            </p:cNvSpPr>
            <p:nvPr/>
          </p:nvSpPr>
          <p:spPr>
            <a:xfrm>
              <a:off x="5246712" y="3074412"/>
              <a:ext cx="1285308" cy="2346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id-ID" sz="1100" dirty="0">
                  <a:solidFill>
                    <a:schemeClr val="bg1">
                      <a:lumMod val="95000"/>
                    </a:schemeClr>
                  </a:solidFill>
                  <a:latin typeface="Lato" panose="020F0502020204030203" pitchFamily="34" charset="0"/>
                </a:rPr>
                <a:t>@ companyname</a:t>
              </a:r>
              <a:endParaRPr lang="en-US" sz="1100" dirty="0">
                <a:solidFill>
                  <a:schemeClr val="bg1">
                    <a:lumMod val="95000"/>
                  </a:schemeClr>
                </a:solidFill>
                <a:latin typeface="Lato" panose="020F0502020204030203" pitchFamily="34" charset="0"/>
              </a:endParaRPr>
            </a:p>
          </p:txBody>
        </p:sp>
        <p:sp>
          <p:nvSpPr>
            <p:cNvPr id="20" name="Freeform 23"/>
            <p:cNvSpPr>
              <a:spLocks noEditPoints="1"/>
            </p:cNvSpPr>
            <p:nvPr/>
          </p:nvSpPr>
          <p:spPr bwMode="auto">
            <a:xfrm>
              <a:off x="6559448" y="3134159"/>
              <a:ext cx="201879" cy="125288"/>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dirty="0">
                <a:solidFill>
                  <a:schemeClr val="bg1"/>
                </a:solidFill>
                <a:latin typeface="Lato" panose="020F0502020204030203" pitchFamily="34" charset="0"/>
              </a:endParaRPr>
            </a:p>
          </p:txBody>
        </p:sp>
        <p:sp>
          <p:nvSpPr>
            <p:cNvPr id="21" name="Content Placeholder 2"/>
            <p:cNvSpPr txBox="1">
              <a:spLocks/>
            </p:cNvSpPr>
            <p:nvPr/>
          </p:nvSpPr>
          <p:spPr>
            <a:xfrm>
              <a:off x="6771922" y="3074413"/>
              <a:ext cx="1675896" cy="2104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smtClean="0">
                  <a:solidFill>
                    <a:schemeClr val="bg1">
                      <a:lumMod val="95000"/>
                    </a:schemeClr>
                  </a:solidFill>
                  <a:latin typeface="Lato" panose="020F0502020204030203" pitchFamily="34" charset="0"/>
                </a:rPr>
                <a:t>mail@</a:t>
              </a:r>
              <a:r>
                <a:rPr lang="id-ID" sz="1100" dirty="0">
                  <a:solidFill>
                    <a:schemeClr val="bg1">
                      <a:lumMod val="95000"/>
                    </a:schemeClr>
                  </a:solidFill>
                  <a:latin typeface="Lato" panose="020F0502020204030203" pitchFamily="34" charset="0"/>
                </a:rPr>
                <a:t> </a:t>
              </a:r>
              <a:r>
                <a:rPr lang="id-ID" sz="1100" dirty="0" smtClean="0">
                  <a:solidFill>
                    <a:schemeClr val="bg1">
                      <a:lumMod val="95000"/>
                    </a:schemeClr>
                  </a:solidFill>
                  <a:latin typeface="Lato" panose="020F0502020204030203" pitchFamily="34" charset="0"/>
                </a:rPr>
                <a:t>companyname.</a:t>
              </a:r>
              <a:r>
                <a:rPr lang="en-US" sz="1100" dirty="0" smtClean="0">
                  <a:solidFill>
                    <a:schemeClr val="bg1">
                      <a:lumMod val="95000"/>
                    </a:schemeClr>
                  </a:solidFill>
                  <a:latin typeface="Lato" panose="020F0502020204030203" pitchFamily="34" charset="0"/>
                </a:rPr>
                <a:t>com</a:t>
              </a:r>
              <a:endParaRPr lang="en-US" sz="1100" dirty="0">
                <a:solidFill>
                  <a:schemeClr val="bg1">
                    <a:lumMod val="95000"/>
                  </a:schemeClr>
                </a:solidFill>
                <a:latin typeface="Lato" panose="020F0502020204030203" pitchFamily="34" charset="0"/>
              </a:endParaRPr>
            </a:p>
          </p:txBody>
        </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1260331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fracture"/>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barn(outVertical)">
                                      <p:cBhvr>
                                        <p:cTn id="14"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3</a:t>
            </a:fld>
            <a:endParaRPr lang="id-ID" sz="1200" dirty="0">
              <a:solidFill>
                <a:schemeClr val="bg1"/>
              </a:solidFill>
            </a:endParaRPr>
          </a:p>
        </p:txBody>
      </p:sp>
      <p:sp>
        <p:nvSpPr>
          <p:cNvPr id="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PROJECT PROCESS</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sp>
        <p:nvSpPr>
          <p:cNvPr id="5" name="Freeform 4"/>
          <p:cNvSpPr>
            <a:spLocks noChangeAspect="1"/>
          </p:cNvSpPr>
          <p:nvPr/>
        </p:nvSpPr>
        <p:spPr bwMode="auto">
          <a:xfrm rot="10800000">
            <a:off x="5354554" y="2237693"/>
            <a:ext cx="1348102" cy="1828800"/>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1"/>
          </a:solidFill>
          <a:ln w="19050" cap="flat" cmpd="sng">
            <a:noFill/>
            <a:prstDash val="solid"/>
            <a:round/>
            <a:headEnd type="none" w="med" len="med"/>
            <a:tailEnd type="none" w="med" len="med"/>
          </a:ln>
          <a:effectLst/>
        </p:spPr>
        <p:txBody>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da-DK" kern="0">
              <a:solidFill>
                <a:schemeClr val="tx1">
                  <a:lumMod val="95000"/>
                  <a:lumOff val="5000"/>
                </a:schemeClr>
              </a:solidFill>
              <a:latin typeface="Calibri"/>
            </a:endParaRPr>
          </a:p>
        </p:txBody>
      </p:sp>
      <p:grpSp>
        <p:nvGrpSpPr>
          <p:cNvPr id="13" name="Group 12"/>
          <p:cNvGrpSpPr>
            <a:grpSpLocks noChangeAspect="1"/>
          </p:cNvGrpSpPr>
          <p:nvPr/>
        </p:nvGrpSpPr>
        <p:grpSpPr>
          <a:xfrm>
            <a:off x="5905283" y="2743966"/>
            <a:ext cx="371550" cy="323917"/>
            <a:chOff x="7540014" y="4306907"/>
            <a:chExt cx="389342" cy="339426"/>
          </a:xfrm>
          <a:solidFill>
            <a:schemeClr val="bg1"/>
          </a:solidFill>
        </p:grpSpPr>
        <p:sp>
          <p:nvSpPr>
            <p:cNvPr id="33" name="Freeform 32"/>
            <p:cNvSpPr>
              <a:spLocks/>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33"/>
            <p:cNvSpPr>
              <a:spLocks/>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34"/>
            <p:cNvSpPr>
              <a:spLocks/>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35"/>
            <p:cNvSpPr>
              <a:spLocks/>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36"/>
            <p:cNvSpPr>
              <a:spLocks/>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37"/>
            <p:cNvSpPr>
              <a:spLocks/>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38"/>
            <p:cNvSpPr>
              <a:spLocks/>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Rectangle 39"/>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Rectangle 40"/>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Rectangle 41"/>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Rectangle 42"/>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 name="Freeform 7"/>
          <p:cNvSpPr>
            <a:spLocks noChangeAspect="1"/>
          </p:cNvSpPr>
          <p:nvPr/>
        </p:nvSpPr>
        <p:spPr bwMode="auto">
          <a:xfrm flipH="1">
            <a:off x="7282560" y="3652283"/>
            <a:ext cx="1348104" cy="1828800"/>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3"/>
          </a:solidFill>
          <a:ln w="19050" cap="flat" cmpd="sng">
            <a:noFill/>
            <a:prstDash val="solid"/>
            <a:round/>
            <a:headEnd type="none" w="med" len="med"/>
            <a:tailEnd type="none" w="med" len="med"/>
          </a:ln>
          <a:effectLst/>
        </p:spPr>
        <p:txBody>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da-DK" kern="0">
              <a:solidFill>
                <a:schemeClr val="tx1">
                  <a:lumMod val="95000"/>
                  <a:lumOff val="5000"/>
                </a:schemeClr>
              </a:solidFill>
              <a:latin typeface="Calibri"/>
            </a:endParaRPr>
          </a:p>
        </p:txBody>
      </p:sp>
      <p:grpSp>
        <p:nvGrpSpPr>
          <p:cNvPr id="14" name="Group 13"/>
          <p:cNvGrpSpPr>
            <a:grpSpLocks noChangeAspect="1"/>
          </p:cNvGrpSpPr>
          <p:nvPr/>
        </p:nvGrpSpPr>
        <p:grpSpPr>
          <a:xfrm>
            <a:off x="7809948" y="4647225"/>
            <a:ext cx="317646" cy="323915"/>
            <a:chOff x="7160655" y="2178006"/>
            <a:chExt cx="379359" cy="386846"/>
          </a:xfrm>
          <a:solidFill>
            <a:schemeClr val="bg1"/>
          </a:solidFill>
        </p:grpSpPr>
        <p:sp>
          <p:nvSpPr>
            <p:cNvPr id="30" name="Freeform 29"/>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30"/>
            <p:cNvSpPr>
              <a:spLocks/>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31"/>
            <p:cNvSpPr>
              <a:spLocks/>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7" name="Freeform 6"/>
          <p:cNvSpPr>
            <a:spLocks noChangeAspect="1"/>
          </p:cNvSpPr>
          <p:nvPr/>
        </p:nvSpPr>
        <p:spPr bwMode="auto">
          <a:xfrm rot="5400000" flipH="1">
            <a:off x="5600025" y="3895064"/>
            <a:ext cx="1348104" cy="1828800"/>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2"/>
          </a:solidFill>
          <a:ln w="19050" cap="flat" cmpd="sng">
            <a:noFill/>
            <a:prstDash val="solid"/>
            <a:round/>
            <a:headEnd type="none" w="med" len="med"/>
            <a:tailEnd type="none" w="med" len="med"/>
          </a:ln>
          <a:effectLst/>
        </p:spPr>
        <p:txBody>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da-DK" kern="0">
              <a:solidFill>
                <a:schemeClr val="tx1">
                  <a:lumMod val="95000"/>
                  <a:lumOff val="5000"/>
                </a:schemeClr>
              </a:solidFill>
              <a:latin typeface="Calibri"/>
            </a:endParaRPr>
          </a:p>
        </p:txBody>
      </p:sp>
      <p:grpSp>
        <p:nvGrpSpPr>
          <p:cNvPr id="15" name="Group 14"/>
          <p:cNvGrpSpPr>
            <a:grpSpLocks noChangeAspect="1"/>
          </p:cNvGrpSpPr>
          <p:nvPr/>
        </p:nvGrpSpPr>
        <p:grpSpPr>
          <a:xfrm>
            <a:off x="5838391" y="4694566"/>
            <a:ext cx="367925" cy="323917"/>
            <a:chOff x="6040049" y="4182118"/>
            <a:chExt cx="521619" cy="459224"/>
          </a:xfrm>
          <a:solidFill>
            <a:schemeClr val="bg1"/>
          </a:solidFill>
        </p:grpSpPr>
        <p:sp>
          <p:nvSpPr>
            <p:cNvPr id="25" name="Freeform 24"/>
            <p:cNvSpPr>
              <a:spLocks/>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25"/>
            <p:cNvSpPr>
              <a:spLocks/>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26"/>
            <p:cNvSpPr>
              <a:spLocks/>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27"/>
            <p:cNvSpPr>
              <a:spLocks/>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28"/>
            <p:cNvSpPr>
              <a:spLocks/>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0" name="Freeform 9"/>
          <p:cNvSpPr>
            <a:spLocks noChangeAspect="1"/>
          </p:cNvSpPr>
          <p:nvPr/>
        </p:nvSpPr>
        <p:spPr bwMode="auto">
          <a:xfrm rot="5400000">
            <a:off x="7522909" y="1991948"/>
            <a:ext cx="1348102" cy="1828800"/>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4"/>
          </a:solidFill>
          <a:ln w="19050" cap="flat" cmpd="sng">
            <a:noFill/>
            <a:prstDash val="solid"/>
            <a:round/>
            <a:headEnd type="none" w="med" len="med"/>
            <a:tailEnd type="none" w="med" len="med"/>
          </a:ln>
          <a:effectLst/>
        </p:spPr>
        <p:txBody>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da-DK" kern="0">
              <a:solidFill>
                <a:schemeClr val="tx1">
                  <a:lumMod val="95000"/>
                  <a:lumOff val="5000"/>
                </a:schemeClr>
              </a:solidFill>
              <a:latin typeface="Calibri"/>
            </a:endParaRPr>
          </a:p>
        </p:txBody>
      </p:sp>
      <p:sp>
        <p:nvSpPr>
          <p:cNvPr id="16" name="Freeform 15"/>
          <p:cNvSpPr>
            <a:spLocks noChangeAspect="1" noEditPoints="1"/>
          </p:cNvSpPr>
          <p:nvPr/>
        </p:nvSpPr>
        <p:spPr bwMode="auto">
          <a:xfrm>
            <a:off x="7773636" y="2732172"/>
            <a:ext cx="363876" cy="323917"/>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reeform 11"/>
          <p:cNvSpPr>
            <a:spLocks noChangeAspect="1"/>
          </p:cNvSpPr>
          <p:nvPr/>
        </p:nvSpPr>
        <p:spPr bwMode="auto">
          <a:xfrm rot="5400000" flipH="1">
            <a:off x="9450916" y="3898568"/>
            <a:ext cx="1348104" cy="1828800"/>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6"/>
          </a:solidFill>
          <a:ln w="19050" cap="flat" cmpd="sng">
            <a:noFill/>
            <a:prstDash val="solid"/>
            <a:round/>
            <a:headEnd type="none" w="med" len="med"/>
            <a:tailEnd type="none" w="med" len="med"/>
          </a:ln>
          <a:effectLst/>
        </p:spPr>
        <p:txBody>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da-DK" kern="0">
              <a:solidFill>
                <a:schemeClr val="tx1">
                  <a:lumMod val="95000"/>
                  <a:lumOff val="5000"/>
                </a:schemeClr>
              </a:solidFill>
              <a:latin typeface="Calibri"/>
            </a:endParaRPr>
          </a:p>
        </p:txBody>
      </p:sp>
      <p:sp>
        <p:nvSpPr>
          <p:cNvPr id="17" name="Freeform 16"/>
          <p:cNvSpPr>
            <a:spLocks noChangeAspect="1" noEditPoints="1"/>
          </p:cNvSpPr>
          <p:nvPr/>
        </p:nvSpPr>
        <p:spPr bwMode="auto">
          <a:xfrm>
            <a:off x="9687284" y="4686906"/>
            <a:ext cx="380318" cy="323917"/>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Freeform 10"/>
          <p:cNvSpPr>
            <a:spLocks noChangeAspect="1"/>
          </p:cNvSpPr>
          <p:nvPr/>
        </p:nvSpPr>
        <p:spPr bwMode="auto">
          <a:xfrm rot="10800000">
            <a:off x="9212063" y="2237693"/>
            <a:ext cx="1348102" cy="1828800"/>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5"/>
          </a:solidFill>
          <a:ln w="19050" cap="flat" cmpd="sng">
            <a:noFill/>
            <a:prstDash val="solid"/>
            <a:round/>
            <a:headEnd type="none" w="med" len="med"/>
            <a:tailEnd type="none" w="med" len="med"/>
          </a:ln>
          <a:effectLst/>
        </p:spPr>
        <p:txBody>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da-DK" kern="0">
              <a:solidFill>
                <a:schemeClr val="tx1">
                  <a:lumMod val="95000"/>
                  <a:lumOff val="5000"/>
                </a:schemeClr>
              </a:solidFill>
              <a:latin typeface="Calibri"/>
            </a:endParaRPr>
          </a:p>
        </p:txBody>
      </p:sp>
      <p:sp>
        <p:nvSpPr>
          <p:cNvPr id="18" name="Freeform 17"/>
          <p:cNvSpPr>
            <a:spLocks noChangeAspect="1" noEditPoints="1"/>
          </p:cNvSpPr>
          <p:nvPr/>
        </p:nvSpPr>
        <p:spPr bwMode="auto">
          <a:xfrm>
            <a:off x="9773468" y="2759674"/>
            <a:ext cx="323157" cy="323917"/>
          </a:xfrm>
          <a:custGeom>
            <a:avLst/>
            <a:gdLst>
              <a:gd name="T0" fmla="*/ 136 w 360"/>
              <a:gd name="T1" fmla="*/ 226 h 361"/>
              <a:gd name="T2" fmla="*/ 56 w 360"/>
              <a:gd name="T3" fmla="*/ 194 h 361"/>
              <a:gd name="T4" fmla="*/ 56 w 360"/>
              <a:gd name="T5" fmla="*/ 221 h 361"/>
              <a:gd name="T6" fmla="*/ 136 w 360"/>
              <a:gd name="T7" fmla="*/ 253 h 361"/>
              <a:gd name="T8" fmla="*/ 136 w 360"/>
              <a:gd name="T9" fmla="*/ 226 h 361"/>
              <a:gd name="T10" fmla="*/ 136 w 360"/>
              <a:gd name="T11" fmla="*/ 143 h 361"/>
              <a:gd name="T12" fmla="*/ 56 w 360"/>
              <a:gd name="T13" fmla="*/ 111 h 361"/>
              <a:gd name="T14" fmla="*/ 56 w 360"/>
              <a:gd name="T15" fmla="*/ 138 h 361"/>
              <a:gd name="T16" fmla="*/ 136 w 360"/>
              <a:gd name="T17" fmla="*/ 170 h 361"/>
              <a:gd name="T18" fmla="*/ 136 w 360"/>
              <a:gd name="T19" fmla="*/ 143 h 361"/>
              <a:gd name="T20" fmla="*/ 351 w 360"/>
              <a:gd name="T21" fmla="*/ 4 h 361"/>
              <a:gd name="T22" fmla="*/ 332 w 360"/>
              <a:gd name="T23" fmla="*/ 2 h 361"/>
              <a:gd name="T24" fmla="*/ 180 w 360"/>
              <a:gd name="T25" fmla="*/ 63 h 361"/>
              <a:gd name="T26" fmla="*/ 27 w 360"/>
              <a:gd name="T27" fmla="*/ 2 h 361"/>
              <a:gd name="T28" fmla="*/ 8 w 360"/>
              <a:gd name="T29" fmla="*/ 4 h 361"/>
              <a:gd name="T30" fmla="*/ 0 w 360"/>
              <a:gd name="T31" fmla="*/ 21 h 361"/>
              <a:gd name="T32" fmla="*/ 0 w 360"/>
              <a:gd name="T33" fmla="*/ 277 h 361"/>
              <a:gd name="T34" fmla="*/ 12 w 360"/>
              <a:gd name="T35" fmla="*/ 295 h 361"/>
              <a:gd name="T36" fmla="*/ 172 w 360"/>
              <a:gd name="T37" fmla="*/ 359 h 361"/>
              <a:gd name="T38" fmla="*/ 176 w 360"/>
              <a:gd name="T39" fmla="*/ 361 h 361"/>
              <a:gd name="T40" fmla="*/ 180 w 360"/>
              <a:gd name="T41" fmla="*/ 361 h 361"/>
              <a:gd name="T42" fmla="*/ 184 w 360"/>
              <a:gd name="T43" fmla="*/ 361 h 361"/>
              <a:gd name="T44" fmla="*/ 187 w 360"/>
              <a:gd name="T45" fmla="*/ 359 h 361"/>
              <a:gd name="T46" fmla="*/ 347 w 360"/>
              <a:gd name="T47" fmla="*/ 295 h 361"/>
              <a:gd name="T48" fmla="*/ 360 w 360"/>
              <a:gd name="T49" fmla="*/ 277 h 361"/>
              <a:gd name="T50" fmla="*/ 360 w 360"/>
              <a:gd name="T51" fmla="*/ 21 h 361"/>
              <a:gd name="T52" fmla="*/ 351 w 360"/>
              <a:gd name="T53" fmla="*/ 4 h 361"/>
              <a:gd name="T54" fmla="*/ 160 w 360"/>
              <a:gd name="T55" fmla="*/ 320 h 361"/>
              <a:gd name="T56" fmla="*/ 32 w 360"/>
              <a:gd name="T57" fmla="*/ 269 h 361"/>
              <a:gd name="T58" fmla="*/ 32 w 360"/>
              <a:gd name="T59" fmla="*/ 45 h 361"/>
              <a:gd name="T60" fmla="*/ 160 w 360"/>
              <a:gd name="T61" fmla="*/ 96 h 361"/>
              <a:gd name="T62" fmla="*/ 160 w 360"/>
              <a:gd name="T63" fmla="*/ 320 h 361"/>
              <a:gd name="T64" fmla="*/ 328 w 360"/>
              <a:gd name="T65" fmla="*/ 269 h 361"/>
              <a:gd name="T66" fmla="*/ 200 w 360"/>
              <a:gd name="T67" fmla="*/ 320 h 361"/>
              <a:gd name="T68" fmla="*/ 200 w 360"/>
              <a:gd name="T69" fmla="*/ 96 h 361"/>
              <a:gd name="T70" fmla="*/ 328 w 360"/>
              <a:gd name="T71" fmla="*/ 45 h 361"/>
              <a:gd name="T72" fmla="*/ 328 w 360"/>
              <a:gd name="T73" fmla="*/ 269 h 361"/>
              <a:gd name="T74" fmla="*/ 304 w 360"/>
              <a:gd name="T75" fmla="*/ 194 h 361"/>
              <a:gd name="T76" fmla="*/ 224 w 360"/>
              <a:gd name="T77" fmla="*/ 226 h 361"/>
              <a:gd name="T78" fmla="*/ 224 w 360"/>
              <a:gd name="T79" fmla="*/ 253 h 361"/>
              <a:gd name="T80" fmla="*/ 304 w 360"/>
              <a:gd name="T81" fmla="*/ 221 h 361"/>
              <a:gd name="T82" fmla="*/ 304 w 360"/>
              <a:gd name="T83" fmla="*/ 194 h 361"/>
              <a:gd name="T84" fmla="*/ 304 w 360"/>
              <a:gd name="T85" fmla="*/ 111 h 361"/>
              <a:gd name="T86" fmla="*/ 224 w 360"/>
              <a:gd name="T87" fmla="*/ 143 h 361"/>
              <a:gd name="T88" fmla="*/ 224 w 360"/>
              <a:gd name="T89" fmla="*/ 170 h 361"/>
              <a:gd name="T90" fmla="*/ 304 w 360"/>
              <a:gd name="T91" fmla="*/ 138 h 361"/>
              <a:gd name="T92" fmla="*/ 304 w 360"/>
              <a:gd name="T93" fmla="*/ 1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Content Placeholder 2"/>
          <p:cNvSpPr txBox="1">
            <a:spLocks/>
          </p:cNvSpPr>
          <p:nvPr/>
        </p:nvSpPr>
        <p:spPr>
          <a:xfrm>
            <a:off x="5354553" y="1951222"/>
            <a:ext cx="1348103" cy="267086"/>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id-ID" sz="1200" b="1" dirty="0" smtClean="0">
                <a:solidFill>
                  <a:schemeClr val="bg1">
                    <a:lumMod val="65000"/>
                  </a:schemeClr>
                </a:solidFill>
                <a:latin typeface="Lato" panose="020F0502020204030203" pitchFamily="34" charset="0"/>
              </a:rPr>
              <a:t>Analyze</a:t>
            </a:r>
            <a:endParaRPr lang="en-US" sz="800" b="1" dirty="0">
              <a:solidFill>
                <a:schemeClr val="bg1">
                  <a:lumMod val="65000"/>
                </a:schemeClr>
              </a:solidFill>
              <a:latin typeface="Lato" panose="020F0502020204030203" pitchFamily="34" charset="0"/>
            </a:endParaRPr>
          </a:p>
        </p:txBody>
      </p:sp>
      <p:sp>
        <p:nvSpPr>
          <p:cNvPr id="20" name="Content Placeholder 2"/>
          <p:cNvSpPr txBox="1">
            <a:spLocks/>
          </p:cNvSpPr>
          <p:nvPr/>
        </p:nvSpPr>
        <p:spPr>
          <a:xfrm>
            <a:off x="5354553" y="5493387"/>
            <a:ext cx="1346608" cy="276872"/>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id-ID" sz="1200" b="1" dirty="0" smtClean="0">
                <a:solidFill>
                  <a:schemeClr val="bg1">
                    <a:lumMod val="65000"/>
                  </a:schemeClr>
                </a:solidFill>
                <a:latin typeface="Lato" panose="020F0502020204030203" pitchFamily="34" charset="0"/>
              </a:rPr>
              <a:t>Client Brief</a:t>
            </a:r>
            <a:endParaRPr lang="en-US" sz="800" b="1" dirty="0">
              <a:solidFill>
                <a:schemeClr val="bg1">
                  <a:lumMod val="65000"/>
                </a:schemeClr>
              </a:solidFill>
              <a:latin typeface="Lato" panose="020F0502020204030203" pitchFamily="34" charset="0"/>
            </a:endParaRPr>
          </a:p>
        </p:txBody>
      </p:sp>
      <p:sp>
        <p:nvSpPr>
          <p:cNvPr id="21" name="Content Placeholder 2"/>
          <p:cNvSpPr txBox="1">
            <a:spLocks/>
          </p:cNvSpPr>
          <p:nvPr/>
        </p:nvSpPr>
        <p:spPr>
          <a:xfrm>
            <a:off x="7287521" y="5495450"/>
            <a:ext cx="1343144" cy="274809"/>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id-ID" sz="1200" b="1" dirty="0" smtClean="0">
                <a:solidFill>
                  <a:schemeClr val="bg1">
                    <a:lumMod val="65000"/>
                  </a:schemeClr>
                </a:solidFill>
                <a:latin typeface="Lato" panose="020F0502020204030203" pitchFamily="34" charset="0"/>
              </a:rPr>
              <a:t>Research</a:t>
            </a:r>
            <a:endParaRPr lang="en-US" sz="800" b="1" dirty="0">
              <a:solidFill>
                <a:schemeClr val="bg1">
                  <a:lumMod val="65000"/>
                </a:schemeClr>
              </a:solidFill>
              <a:latin typeface="Lato" panose="020F0502020204030203" pitchFamily="34" charset="0"/>
            </a:endParaRPr>
          </a:p>
        </p:txBody>
      </p:sp>
      <p:sp>
        <p:nvSpPr>
          <p:cNvPr id="22" name="Content Placeholder 2"/>
          <p:cNvSpPr txBox="1">
            <a:spLocks/>
          </p:cNvSpPr>
          <p:nvPr/>
        </p:nvSpPr>
        <p:spPr>
          <a:xfrm>
            <a:off x="7287520" y="1951222"/>
            <a:ext cx="1343144" cy="277857"/>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id-ID" sz="1200" b="1" dirty="0" smtClean="0">
                <a:solidFill>
                  <a:schemeClr val="bg1">
                    <a:lumMod val="65000"/>
                  </a:schemeClr>
                </a:solidFill>
                <a:latin typeface="Lato" panose="020F0502020204030203" pitchFamily="34" charset="0"/>
              </a:rPr>
              <a:t>Improvement</a:t>
            </a:r>
            <a:endParaRPr lang="en-US" sz="800" b="1" dirty="0">
              <a:solidFill>
                <a:schemeClr val="bg1">
                  <a:lumMod val="65000"/>
                </a:schemeClr>
              </a:solidFill>
              <a:latin typeface="Lato" panose="020F0502020204030203" pitchFamily="34" charset="0"/>
            </a:endParaRPr>
          </a:p>
        </p:txBody>
      </p:sp>
      <p:sp>
        <p:nvSpPr>
          <p:cNvPr id="23" name="Content Placeholder 2"/>
          <p:cNvSpPr txBox="1">
            <a:spLocks/>
          </p:cNvSpPr>
          <p:nvPr/>
        </p:nvSpPr>
        <p:spPr>
          <a:xfrm>
            <a:off x="9210569" y="1951223"/>
            <a:ext cx="1349596" cy="267086"/>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id-ID" sz="1200" b="1" dirty="0" smtClean="0">
                <a:solidFill>
                  <a:schemeClr val="bg1">
                    <a:lumMod val="65000"/>
                  </a:schemeClr>
                </a:solidFill>
                <a:latin typeface="Lato" panose="020F0502020204030203" pitchFamily="34" charset="0"/>
              </a:rPr>
              <a:t>Proposal</a:t>
            </a:r>
            <a:endParaRPr lang="en-US" sz="800" b="1" dirty="0">
              <a:solidFill>
                <a:schemeClr val="bg1">
                  <a:lumMod val="65000"/>
                </a:schemeClr>
              </a:solidFill>
              <a:latin typeface="Lato" panose="020F0502020204030203" pitchFamily="34" charset="0"/>
            </a:endParaRPr>
          </a:p>
        </p:txBody>
      </p:sp>
      <p:sp>
        <p:nvSpPr>
          <p:cNvPr id="24" name="Content Placeholder 2"/>
          <p:cNvSpPr txBox="1">
            <a:spLocks/>
          </p:cNvSpPr>
          <p:nvPr/>
        </p:nvSpPr>
        <p:spPr>
          <a:xfrm>
            <a:off x="9212063" y="5483037"/>
            <a:ext cx="1348102" cy="287222"/>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pitchFamily="34" charset="0"/>
              <a:buNone/>
            </a:pPr>
            <a:r>
              <a:rPr lang="id-ID" sz="1200" b="1" dirty="0" smtClean="0">
                <a:solidFill>
                  <a:schemeClr val="bg1">
                    <a:lumMod val="65000"/>
                  </a:schemeClr>
                </a:solidFill>
                <a:latin typeface="Lato" panose="020F0502020204030203" pitchFamily="34" charset="0"/>
              </a:rPr>
              <a:t>Project</a:t>
            </a:r>
            <a:endParaRPr lang="en-US" sz="800" b="1" dirty="0">
              <a:solidFill>
                <a:schemeClr val="bg1">
                  <a:lumMod val="65000"/>
                </a:schemeClr>
              </a:solidFill>
              <a:latin typeface="Lato" panose="020F0502020204030203" pitchFamily="34" charset="0"/>
            </a:endParaRPr>
          </a:p>
        </p:txBody>
      </p:sp>
      <p:sp>
        <p:nvSpPr>
          <p:cNvPr id="44" name="Content Placeholder 2"/>
          <p:cNvSpPr txBox="1">
            <a:spLocks/>
          </p:cNvSpPr>
          <p:nvPr/>
        </p:nvSpPr>
        <p:spPr>
          <a:xfrm>
            <a:off x="967249" y="2647941"/>
            <a:ext cx="3793261" cy="341641"/>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dirty="0" smtClean="0">
                <a:solidFill>
                  <a:schemeClr val="bg1">
                    <a:lumMod val="50000"/>
                  </a:schemeClr>
                </a:solidFill>
                <a:latin typeface="Lato" panose="020F0502020204030203" pitchFamily="34" charset="0"/>
                <a:ea typeface="Roboto" panose="02000000000000000000" pitchFamily="2" charset="0"/>
              </a:rPr>
              <a:t>Description of lorem ipsum</a:t>
            </a:r>
            <a:endParaRPr lang="en-US" sz="2000" dirty="0">
              <a:solidFill>
                <a:schemeClr val="bg1">
                  <a:lumMod val="50000"/>
                </a:schemeClr>
              </a:solidFill>
              <a:ea typeface="Roboto" panose="02000000000000000000" pitchFamily="2" charset="0"/>
            </a:endParaRPr>
          </a:p>
        </p:txBody>
      </p:sp>
      <p:sp>
        <p:nvSpPr>
          <p:cNvPr id="45" name="Content Placeholder 2"/>
          <p:cNvSpPr txBox="1">
            <a:spLocks/>
          </p:cNvSpPr>
          <p:nvPr/>
        </p:nvSpPr>
        <p:spPr>
          <a:xfrm>
            <a:off x="829608" y="3131899"/>
            <a:ext cx="3948504" cy="2147172"/>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 when an unknown printer took a galley of type and scrambled it to make a type specimen book. It has survived not only five centuries, but also the leap into electronic typesetting</a:t>
            </a:r>
            <a:r>
              <a:rPr lang="en-US" sz="1100" dirty="0">
                <a:solidFill>
                  <a:schemeClr val="bg1">
                    <a:lumMod val="65000"/>
                  </a:schemeClr>
                </a:solidFill>
                <a:ea typeface="Roboto" panose="02000000000000000000" pitchFamily="2" charset="0"/>
                <a:cs typeface="Arial" panose="020B0604020202020204" pitchFamily="34" charset="0"/>
              </a:rPr>
              <a:t>. </a:t>
            </a:r>
            <a:endParaRPr lang="en-US" sz="1100" dirty="0" smtClean="0">
              <a:solidFill>
                <a:schemeClr val="bg1">
                  <a:lumMod val="65000"/>
                </a:schemeClr>
              </a:solidFill>
              <a:ea typeface="Roboto" panose="02000000000000000000" pitchFamily="2" charset="0"/>
              <a:cs typeface="Arial" panose="020B0604020202020204" pitchFamily="34" charset="0"/>
            </a:endParaRPr>
          </a:p>
          <a:p>
            <a:pPr algn="r">
              <a:lnSpc>
                <a:spcPct val="150000"/>
              </a:lnSpc>
            </a:pPr>
            <a:r>
              <a:rPr lang="en-US" sz="1100" dirty="0" smtClean="0">
                <a:solidFill>
                  <a:schemeClr val="bg1">
                    <a:lumMod val="50000"/>
                  </a:schemeClr>
                </a:solidFill>
                <a:ea typeface="Roboto" panose="02000000000000000000" pitchFamily="2" charset="0"/>
                <a:cs typeface="Arial" panose="020B0604020202020204" pitchFamily="34" charset="0"/>
              </a:rPr>
              <a:t>It was </a:t>
            </a:r>
            <a:r>
              <a:rPr lang="en-US" sz="1100" dirty="0" err="1" smtClean="0">
                <a:solidFill>
                  <a:schemeClr val="bg1">
                    <a:lumMod val="50000"/>
                  </a:schemeClr>
                </a:solidFill>
                <a:ea typeface="Roboto" panose="02000000000000000000" pitchFamily="2" charset="0"/>
                <a:cs typeface="Arial" panose="020B0604020202020204" pitchFamily="34" charset="0"/>
              </a:rPr>
              <a:t>popularised</a:t>
            </a:r>
            <a:r>
              <a:rPr lang="en-US" sz="1100" dirty="0" smtClean="0">
                <a:solidFill>
                  <a:schemeClr val="bg1">
                    <a:lumMod val="50000"/>
                  </a:schemeClr>
                </a:solidFill>
                <a:ea typeface="Roboto" panose="02000000000000000000" pitchFamily="2" charset="0"/>
                <a:cs typeface="Arial" panose="020B0604020202020204" pitchFamily="34" charset="0"/>
              </a:rPr>
              <a:t> in the 1960s with the release of </a:t>
            </a:r>
            <a:r>
              <a:rPr lang="en-US" sz="1100" dirty="0" err="1" smtClean="0">
                <a:solidFill>
                  <a:schemeClr val="bg1">
                    <a:lumMod val="50000"/>
                  </a:schemeClr>
                </a:solidFill>
                <a:ea typeface="Roboto" panose="02000000000000000000" pitchFamily="2" charset="0"/>
                <a:cs typeface="Arial" panose="020B0604020202020204" pitchFamily="34" charset="0"/>
              </a:rPr>
              <a:t>Letraset</a:t>
            </a:r>
            <a:r>
              <a:rPr lang="en-US" sz="1100" dirty="0" smtClean="0">
                <a:solidFill>
                  <a:schemeClr val="bg1">
                    <a:lumMod val="50000"/>
                  </a:schemeClr>
                </a:solidFill>
                <a:ea typeface="Roboto" panose="02000000000000000000" pitchFamily="2" charset="0"/>
                <a:cs typeface="Arial" panose="020B0604020202020204" pitchFamily="34" charset="0"/>
              </a:rPr>
              <a:t> sheets containing Lorem </a:t>
            </a:r>
            <a:r>
              <a:rPr lang="en-US" sz="1100" dirty="0" err="1" smtClean="0">
                <a:solidFill>
                  <a:schemeClr val="bg1">
                    <a:lumMod val="50000"/>
                  </a:schemeClr>
                </a:solidFill>
                <a:ea typeface="Roboto" panose="02000000000000000000" pitchFamily="2" charset="0"/>
                <a:cs typeface="Arial" panose="020B0604020202020204" pitchFamily="34" charset="0"/>
              </a:rPr>
              <a:t>Ipsum</a:t>
            </a:r>
            <a:r>
              <a:rPr lang="en-US" sz="1100" dirty="0" smtClean="0">
                <a:solidFill>
                  <a:schemeClr val="bg1">
                    <a:lumMod val="50000"/>
                  </a:schemeClr>
                </a:solidFill>
                <a:ea typeface="Roboto" panose="02000000000000000000" pitchFamily="2" charset="0"/>
                <a:cs typeface="Arial" panose="020B0604020202020204" pitchFamily="34" charset="0"/>
              </a:rPr>
              <a:t> passages</a:t>
            </a:r>
            <a:r>
              <a:rPr lang="id-ID" sz="1100" dirty="0" smtClean="0">
                <a:solidFill>
                  <a:schemeClr val="bg1">
                    <a:lumMod val="50000"/>
                  </a:schemeClr>
                </a:solidFill>
                <a:ea typeface="Roboto" panose="02000000000000000000" pitchFamily="2" charset="0"/>
                <a:cs typeface="Arial" panose="020B0604020202020204" pitchFamily="34" charset="0"/>
              </a:rPr>
              <a:t>.</a:t>
            </a:r>
            <a:endParaRPr lang="en-US" sz="1100" dirty="0">
              <a:solidFill>
                <a:schemeClr val="bg1">
                  <a:lumMod val="50000"/>
                </a:schemeClr>
              </a:solidFill>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051155947"/>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up)">
                                      <p:cBhvr>
                                        <p:cTn id="18" dur="500"/>
                                        <p:tgtEl>
                                          <p:spTgt spid="45"/>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750"/>
                                        <p:tgtEl>
                                          <p:spTgt spid="5"/>
                                        </p:tgtEl>
                                      </p:cBhvr>
                                    </p:animEffect>
                                  </p:childTnLst>
                                </p:cTn>
                              </p:par>
                            </p:childTnLst>
                          </p:cTn>
                        </p:par>
                        <p:par>
                          <p:cTn id="23" fill="hold">
                            <p:stCondLst>
                              <p:cond delay="2250"/>
                            </p:stCondLst>
                            <p:childTnLst>
                              <p:par>
                                <p:cTn id="24" presetID="10"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275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750"/>
                                        <p:tgtEl>
                                          <p:spTgt spid="7"/>
                                        </p:tgtEl>
                                      </p:cBhvr>
                                    </p:animEffect>
                                  </p:childTnLst>
                                </p:cTn>
                              </p:par>
                            </p:childTnLst>
                          </p:cTn>
                        </p:par>
                        <p:par>
                          <p:cTn id="31" fill="hold">
                            <p:stCondLst>
                              <p:cond delay="3500"/>
                            </p:stCondLst>
                            <p:childTnLst>
                              <p:par>
                                <p:cTn id="32" presetID="10" presetClass="entr" presetSubtype="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par>
                          <p:cTn id="35" fill="hold">
                            <p:stCondLst>
                              <p:cond delay="4000"/>
                            </p:stCondLst>
                            <p:childTnLst>
                              <p:par>
                                <p:cTn id="36" presetID="22" presetClass="entr" presetSubtype="4"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750"/>
                                        <p:tgtEl>
                                          <p:spTgt spid="8"/>
                                        </p:tgtEl>
                                      </p:cBhvr>
                                    </p:animEffect>
                                  </p:childTnLst>
                                </p:cTn>
                              </p:par>
                            </p:childTnLst>
                          </p:cTn>
                        </p:par>
                        <p:par>
                          <p:cTn id="39" fill="hold">
                            <p:stCondLst>
                              <p:cond delay="4750"/>
                            </p:stCondLst>
                            <p:childTnLst>
                              <p:par>
                                <p:cTn id="40" presetID="10" presetClass="entr" presetSubtype="0"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525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750"/>
                                        <p:tgtEl>
                                          <p:spTgt spid="10"/>
                                        </p:tgtEl>
                                      </p:cBhvr>
                                    </p:animEffect>
                                  </p:childTnLst>
                                </p:cTn>
                              </p:par>
                            </p:childTnLst>
                          </p:cTn>
                        </p:par>
                        <p:par>
                          <p:cTn id="47" fill="hold">
                            <p:stCondLst>
                              <p:cond delay="6000"/>
                            </p:stCondLst>
                            <p:childTnLst>
                              <p:par>
                                <p:cTn id="48" presetID="10" presetClass="entr" presetSubtype="0"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par>
                          <p:cTn id="51" fill="hold">
                            <p:stCondLst>
                              <p:cond delay="6500"/>
                            </p:stCondLst>
                            <p:childTnLst>
                              <p:par>
                                <p:cTn id="52" presetID="22" presetClass="entr" presetSubtype="1"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up)">
                                      <p:cBhvr>
                                        <p:cTn id="54" dur="750"/>
                                        <p:tgtEl>
                                          <p:spTgt spid="11"/>
                                        </p:tgtEl>
                                      </p:cBhvr>
                                    </p:animEffect>
                                  </p:childTnLst>
                                </p:cTn>
                              </p:par>
                            </p:childTnLst>
                          </p:cTn>
                        </p:par>
                        <p:par>
                          <p:cTn id="55" fill="hold">
                            <p:stCondLst>
                              <p:cond delay="72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par>
                          <p:cTn id="59" fill="hold">
                            <p:stCondLst>
                              <p:cond delay="7750"/>
                            </p:stCondLst>
                            <p:childTnLst>
                              <p:par>
                                <p:cTn id="60" presetID="22" presetClass="entr" presetSubtype="8"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750"/>
                                        <p:tgtEl>
                                          <p:spTgt spid="12"/>
                                        </p:tgtEl>
                                      </p:cBhvr>
                                    </p:animEffect>
                                  </p:childTnLst>
                                </p:cTn>
                              </p:par>
                            </p:childTnLst>
                          </p:cTn>
                        </p:par>
                        <p:par>
                          <p:cTn id="63" fill="hold">
                            <p:stCondLst>
                              <p:cond delay="8500"/>
                            </p:stCondLst>
                            <p:childTnLst>
                              <p:par>
                                <p:cTn id="64" presetID="10"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par>
                          <p:cTn id="67" fill="hold">
                            <p:stCondLst>
                              <p:cond delay="9000"/>
                            </p:stCondLst>
                            <p:childTnLst>
                              <p:par>
                                <p:cTn id="68" presetID="16" presetClass="entr" presetSubtype="37"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barn(outVertical)">
                                      <p:cBhvr>
                                        <p:cTn id="70" dur="500"/>
                                        <p:tgtEl>
                                          <p:spTgt spid="19"/>
                                        </p:tgtEl>
                                      </p:cBhvr>
                                    </p:animEffect>
                                  </p:childTnLst>
                                </p:cTn>
                              </p:par>
                              <p:par>
                                <p:cTn id="71" presetID="16" presetClass="entr" presetSubtype="37"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barn(outVertical)">
                                      <p:cBhvr>
                                        <p:cTn id="73" dur="500"/>
                                        <p:tgtEl>
                                          <p:spTgt spid="20"/>
                                        </p:tgtEl>
                                      </p:cBhvr>
                                    </p:animEffect>
                                  </p:childTnLst>
                                </p:cTn>
                              </p:par>
                              <p:par>
                                <p:cTn id="74" presetID="16" presetClass="entr" presetSubtype="37"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barn(outVertical)">
                                      <p:cBhvr>
                                        <p:cTn id="76" dur="500"/>
                                        <p:tgtEl>
                                          <p:spTgt spid="21"/>
                                        </p:tgtEl>
                                      </p:cBhvr>
                                    </p:animEffect>
                                  </p:childTnLst>
                                </p:cTn>
                              </p:par>
                              <p:par>
                                <p:cTn id="77" presetID="16" presetClass="entr" presetSubtype="37"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barn(outVertical)">
                                      <p:cBhvr>
                                        <p:cTn id="79" dur="500"/>
                                        <p:tgtEl>
                                          <p:spTgt spid="22"/>
                                        </p:tgtEl>
                                      </p:cBhvr>
                                    </p:animEffect>
                                  </p:childTnLst>
                                </p:cTn>
                              </p:par>
                              <p:par>
                                <p:cTn id="80" presetID="16" presetClass="entr" presetSubtype="37"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barn(outVertical)">
                                      <p:cBhvr>
                                        <p:cTn id="82" dur="500"/>
                                        <p:tgtEl>
                                          <p:spTgt spid="23"/>
                                        </p:tgtEl>
                                      </p:cBhvr>
                                    </p:animEffect>
                                  </p:childTnLst>
                                </p:cTn>
                              </p:par>
                              <p:par>
                                <p:cTn id="83" presetID="16" presetClass="entr" presetSubtype="37"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barn(outVertical)">
                                      <p:cBhvr>
                                        <p:cTn id="8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 grpId="0" animBg="1"/>
      <p:bldP spid="8" grpId="0" animBg="1"/>
      <p:bldP spid="7" grpId="0" animBg="1"/>
      <p:bldP spid="10" grpId="0" animBg="1"/>
      <p:bldP spid="16" grpId="0" animBg="1"/>
      <p:bldP spid="12" grpId="0" animBg="1"/>
      <p:bldP spid="17" grpId="0" animBg="1"/>
      <p:bldP spid="11" grpId="0" animBg="1"/>
      <p:bldP spid="18" grpId="0" animBg="1"/>
      <p:bldP spid="19" grpId="0"/>
      <p:bldP spid="20" grpId="0"/>
      <p:bldP spid="21" grpId="0"/>
      <p:bldP spid="22" grpId="0"/>
      <p:bldP spid="23" grpId="0"/>
      <p:bldP spid="24" grpId="0"/>
      <p:bldP spid="44"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4</a:t>
            </a:fld>
            <a:endParaRPr lang="id-ID" sz="1200" dirty="0">
              <a:solidFill>
                <a:schemeClr val="bg1"/>
              </a:solidFill>
            </a:endParaRPr>
          </a:p>
        </p:txBody>
      </p:sp>
      <p:sp>
        <p:nvSpPr>
          <p:cNvPr id="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DEVELOPMENT</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sp>
        <p:nvSpPr>
          <p:cNvPr id="5" name="Freeform 24"/>
          <p:cNvSpPr>
            <a:spLocks noChangeAspect="1"/>
          </p:cNvSpPr>
          <p:nvPr/>
        </p:nvSpPr>
        <p:spPr bwMode="auto">
          <a:xfrm rot="5400000">
            <a:off x="1364631" y="1848922"/>
            <a:ext cx="1415508" cy="1920240"/>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2"/>
          </a:solidFill>
          <a:ln w="19050" cap="flat" cmpd="sng">
            <a:noFill/>
            <a:prstDash val="solid"/>
            <a:round/>
            <a:headEnd type="none" w="med" len="med"/>
            <a:tailEnd type="none" w="med" len="med"/>
          </a:ln>
          <a:effectLst/>
        </p:spPr>
        <p:txBody>
          <a:bodyPr/>
          <a:lstStyle/>
          <a:p>
            <a:pPr fontAlgn="auto">
              <a:spcBef>
                <a:spcPts val="0"/>
              </a:spcBef>
              <a:spcAft>
                <a:spcPts val="0"/>
              </a:spcAft>
              <a:defRPr/>
            </a:pPr>
            <a:endParaRPr lang="da-DK" kern="0">
              <a:solidFill>
                <a:schemeClr val="tx1">
                  <a:lumMod val="95000"/>
                  <a:lumOff val="5000"/>
                </a:schemeClr>
              </a:solidFill>
              <a:latin typeface="Calibri"/>
            </a:endParaRPr>
          </a:p>
        </p:txBody>
      </p:sp>
      <p:sp>
        <p:nvSpPr>
          <p:cNvPr id="7" name="Freeform 24"/>
          <p:cNvSpPr>
            <a:spLocks noChangeAspect="1"/>
          </p:cNvSpPr>
          <p:nvPr/>
        </p:nvSpPr>
        <p:spPr bwMode="auto">
          <a:xfrm rot="5400000">
            <a:off x="3964501" y="1848922"/>
            <a:ext cx="1415508" cy="1920240"/>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3"/>
          </a:solidFill>
          <a:ln w="19050" cap="flat" cmpd="sng">
            <a:noFill/>
            <a:prstDash val="solid"/>
            <a:round/>
            <a:headEnd type="none" w="med" len="med"/>
            <a:tailEnd type="none" w="med" len="med"/>
          </a:ln>
          <a:effectLst/>
        </p:spPr>
        <p:txBody>
          <a:bodyPr/>
          <a:lstStyle/>
          <a:p>
            <a:pPr fontAlgn="auto">
              <a:spcBef>
                <a:spcPts val="0"/>
              </a:spcBef>
              <a:spcAft>
                <a:spcPts val="0"/>
              </a:spcAft>
              <a:defRPr/>
            </a:pPr>
            <a:endParaRPr lang="da-DK" kern="0">
              <a:solidFill>
                <a:schemeClr val="tx1">
                  <a:lumMod val="95000"/>
                  <a:lumOff val="5000"/>
                </a:schemeClr>
              </a:solidFill>
              <a:latin typeface="Calibri"/>
            </a:endParaRPr>
          </a:p>
        </p:txBody>
      </p:sp>
      <p:sp>
        <p:nvSpPr>
          <p:cNvPr id="8" name="Freeform 24"/>
          <p:cNvSpPr>
            <a:spLocks noChangeAspect="1"/>
          </p:cNvSpPr>
          <p:nvPr/>
        </p:nvSpPr>
        <p:spPr bwMode="auto">
          <a:xfrm rot="5400000">
            <a:off x="6564372" y="1848922"/>
            <a:ext cx="1415508" cy="1920240"/>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4"/>
          </a:solidFill>
          <a:ln w="19050" cap="flat" cmpd="sng">
            <a:noFill/>
            <a:prstDash val="solid"/>
            <a:round/>
            <a:headEnd type="none" w="med" len="med"/>
            <a:tailEnd type="none" w="med" len="med"/>
          </a:ln>
          <a:effectLst/>
        </p:spPr>
        <p:txBody>
          <a:bodyPr/>
          <a:lstStyle/>
          <a:p>
            <a:pPr fontAlgn="auto">
              <a:spcBef>
                <a:spcPts val="0"/>
              </a:spcBef>
              <a:spcAft>
                <a:spcPts val="0"/>
              </a:spcAft>
              <a:defRPr/>
            </a:pPr>
            <a:endParaRPr lang="da-DK" kern="0">
              <a:solidFill>
                <a:schemeClr val="tx1">
                  <a:lumMod val="95000"/>
                  <a:lumOff val="5000"/>
                </a:schemeClr>
              </a:solidFill>
              <a:latin typeface="Calibri"/>
            </a:endParaRPr>
          </a:p>
        </p:txBody>
      </p:sp>
      <p:sp>
        <p:nvSpPr>
          <p:cNvPr id="10" name="Freeform 24"/>
          <p:cNvSpPr>
            <a:spLocks noChangeAspect="1"/>
          </p:cNvSpPr>
          <p:nvPr/>
        </p:nvSpPr>
        <p:spPr bwMode="auto">
          <a:xfrm rot="5400000">
            <a:off x="9164242" y="1848922"/>
            <a:ext cx="1415508" cy="1920240"/>
          </a:xfrm>
          <a:custGeom>
            <a:avLst/>
            <a:gdLst/>
            <a:ahLst/>
            <a:cxnLst>
              <a:cxn ang="0">
                <a:pos x="452" y="426"/>
              </a:cxn>
              <a:cxn ang="0">
                <a:pos x="478" y="432"/>
              </a:cxn>
              <a:cxn ang="0">
                <a:pos x="500" y="444"/>
              </a:cxn>
              <a:cxn ang="0">
                <a:pos x="524" y="464"/>
              </a:cxn>
              <a:cxn ang="0">
                <a:pos x="530" y="468"/>
              </a:cxn>
              <a:cxn ang="0">
                <a:pos x="586" y="468"/>
              </a:cxn>
              <a:cxn ang="0">
                <a:pos x="590" y="468"/>
              </a:cxn>
              <a:cxn ang="0">
                <a:pos x="594" y="464"/>
              </a:cxn>
              <a:cxn ang="0">
                <a:pos x="594" y="220"/>
              </a:cxn>
              <a:cxn ang="0">
                <a:pos x="594" y="216"/>
              </a:cxn>
              <a:cxn ang="0">
                <a:pos x="590" y="212"/>
              </a:cxn>
              <a:cxn ang="0">
                <a:pos x="346" y="212"/>
              </a:cxn>
              <a:cxn ang="0">
                <a:pos x="338" y="212"/>
              </a:cxn>
              <a:cxn ang="0">
                <a:pos x="338" y="202"/>
              </a:cxn>
              <a:cxn ang="0">
                <a:pos x="338" y="166"/>
              </a:cxn>
              <a:cxn ang="0">
                <a:pos x="344" y="152"/>
              </a:cxn>
              <a:cxn ang="0">
                <a:pos x="350" y="146"/>
              </a:cxn>
              <a:cxn ang="0">
                <a:pos x="370" y="120"/>
              </a:cxn>
              <a:cxn ang="0">
                <a:pos x="380" y="96"/>
              </a:cxn>
              <a:cxn ang="0">
                <a:pos x="382" y="84"/>
              </a:cxn>
              <a:cxn ang="0">
                <a:pos x="376" y="50"/>
              </a:cxn>
              <a:cxn ang="0">
                <a:pos x="358" y="24"/>
              </a:cxn>
              <a:cxn ang="0">
                <a:pos x="330" y="6"/>
              </a:cxn>
              <a:cxn ang="0">
                <a:pos x="298" y="0"/>
              </a:cxn>
              <a:cxn ang="0">
                <a:pos x="280" y="0"/>
              </a:cxn>
              <a:cxn ang="0">
                <a:pos x="250" y="14"/>
              </a:cxn>
              <a:cxn ang="0">
                <a:pos x="228" y="36"/>
              </a:cxn>
              <a:cxn ang="0">
                <a:pos x="214" y="66"/>
              </a:cxn>
              <a:cxn ang="0">
                <a:pos x="212" y="84"/>
              </a:cxn>
              <a:cxn ang="0">
                <a:pos x="218" y="108"/>
              </a:cxn>
              <a:cxn ang="0">
                <a:pos x="232" y="130"/>
              </a:cxn>
              <a:cxn ang="0">
                <a:pos x="250" y="152"/>
              </a:cxn>
              <a:cxn ang="0">
                <a:pos x="254" y="158"/>
              </a:cxn>
              <a:cxn ang="0">
                <a:pos x="256" y="202"/>
              </a:cxn>
              <a:cxn ang="0">
                <a:pos x="256" y="212"/>
              </a:cxn>
              <a:cxn ang="0">
                <a:pos x="248" y="212"/>
              </a:cxn>
              <a:cxn ang="0">
                <a:pos x="8" y="212"/>
              </a:cxn>
              <a:cxn ang="0">
                <a:pos x="2" y="214"/>
              </a:cxn>
              <a:cxn ang="0">
                <a:pos x="0" y="220"/>
              </a:cxn>
              <a:cxn ang="0">
                <a:pos x="0" y="798"/>
              </a:cxn>
              <a:cxn ang="0">
                <a:pos x="2" y="804"/>
              </a:cxn>
              <a:cxn ang="0">
                <a:pos x="8" y="806"/>
              </a:cxn>
              <a:cxn ang="0">
                <a:pos x="586" y="806"/>
              </a:cxn>
              <a:cxn ang="0">
                <a:pos x="592" y="804"/>
              </a:cxn>
              <a:cxn ang="0">
                <a:pos x="594" y="798"/>
              </a:cxn>
              <a:cxn ang="0">
                <a:pos x="594" y="558"/>
              </a:cxn>
              <a:cxn ang="0">
                <a:pos x="592" y="554"/>
              </a:cxn>
              <a:cxn ang="0">
                <a:pos x="586" y="550"/>
              </a:cxn>
              <a:cxn ang="0">
                <a:pos x="538" y="550"/>
              </a:cxn>
              <a:cxn ang="0">
                <a:pos x="524" y="556"/>
              </a:cxn>
              <a:cxn ang="0">
                <a:pos x="518" y="562"/>
              </a:cxn>
              <a:cxn ang="0">
                <a:pos x="490" y="582"/>
              </a:cxn>
              <a:cxn ang="0">
                <a:pos x="466" y="592"/>
              </a:cxn>
              <a:cxn ang="0">
                <a:pos x="452" y="594"/>
              </a:cxn>
              <a:cxn ang="0">
                <a:pos x="418" y="588"/>
              </a:cxn>
              <a:cxn ang="0">
                <a:pos x="390" y="570"/>
              </a:cxn>
              <a:cxn ang="0">
                <a:pos x="370" y="542"/>
              </a:cxn>
              <a:cxn ang="0">
                <a:pos x="364" y="510"/>
              </a:cxn>
              <a:cxn ang="0">
                <a:pos x="366" y="492"/>
              </a:cxn>
              <a:cxn ang="0">
                <a:pos x="380" y="462"/>
              </a:cxn>
              <a:cxn ang="0">
                <a:pos x="404" y="440"/>
              </a:cxn>
              <a:cxn ang="0">
                <a:pos x="434" y="426"/>
              </a:cxn>
              <a:cxn ang="0">
                <a:pos x="452" y="426"/>
              </a:cxn>
            </a:cxnLst>
            <a:rect l="0" t="0" r="r" b="b"/>
            <a:pathLst>
              <a:path w="594" h="806">
                <a:moveTo>
                  <a:pt x="452" y="426"/>
                </a:moveTo>
                <a:lnTo>
                  <a:pt x="452" y="426"/>
                </a:lnTo>
                <a:lnTo>
                  <a:pt x="466" y="426"/>
                </a:lnTo>
                <a:lnTo>
                  <a:pt x="478" y="432"/>
                </a:lnTo>
                <a:lnTo>
                  <a:pt x="490" y="438"/>
                </a:lnTo>
                <a:lnTo>
                  <a:pt x="500" y="444"/>
                </a:lnTo>
                <a:lnTo>
                  <a:pt x="518" y="458"/>
                </a:lnTo>
                <a:lnTo>
                  <a:pt x="524" y="464"/>
                </a:lnTo>
                <a:lnTo>
                  <a:pt x="524" y="464"/>
                </a:lnTo>
                <a:lnTo>
                  <a:pt x="530" y="468"/>
                </a:lnTo>
                <a:lnTo>
                  <a:pt x="538" y="468"/>
                </a:lnTo>
                <a:lnTo>
                  <a:pt x="586" y="468"/>
                </a:lnTo>
                <a:lnTo>
                  <a:pt x="586" y="468"/>
                </a:lnTo>
                <a:lnTo>
                  <a:pt x="590" y="468"/>
                </a:lnTo>
                <a:lnTo>
                  <a:pt x="592" y="466"/>
                </a:lnTo>
                <a:lnTo>
                  <a:pt x="594" y="464"/>
                </a:lnTo>
                <a:lnTo>
                  <a:pt x="594" y="460"/>
                </a:lnTo>
                <a:lnTo>
                  <a:pt x="594" y="220"/>
                </a:lnTo>
                <a:lnTo>
                  <a:pt x="594" y="220"/>
                </a:lnTo>
                <a:lnTo>
                  <a:pt x="594" y="216"/>
                </a:lnTo>
                <a:lnTo>
                  <a:pt x="592" y="214"/>
                </a:lnTo>
                <a:lnTo>
                  <a:pt x="590" y="212"/>
                </a:lnTo>
                <a:lnTo>
                  <a:pt x="586" y="212"/>
                </a:lnTo>
                <a:lnTo>
                  <a:pt x="346" y="212"/>
                </a:lnTo>
                <a:lnTo>
                  <a:pt x="346" y="212"/>
                </a:lnTo>
                <a:lnTo>
                  <a:pt x="338" y="212"/>
                </a:lnTo>
                <a:lnTo>
                  <a:pt x="338" y="212"/>
                </a:lnTo>
                <a:lnTo>
                  <a:pt x="338" y="202"/>
                </a:lnTo>
                <a:lnTo>
                  <a:pt x="338" y="166"/>
                </a:lnTo>
                <a:lnTo>
                  <a:pt x="338" y="166"/>
                </a:lnTo>
                <a:lnTo>
                  <a:pt x="340" y="158"/>
                </a:lnTo>
                <a:lnTo>
                  <a:pt x="344" y="152"/>
                </a:lnTo>
                <a:lnTo>
                  <a:pt x="344" y="152"/>
                </a:lnTo>
                <a:lnTo>
                  <a:pt x="350" y="146"/>
                </a:lnTo>
                <a:lnTo>
                  <a:pt x="364" y="130"/>
                </a:lnTo>
                <a:lnTo>
                  <a:pt x="370" y="120"/>
                </a:lnTo>
                <a:lnTo>
                  <a:pt x="376" y="108"/>
                </a:lnTo>
                <a:lnTo>
                  <a:pt x="380" y="96"/>
                </a:lnTo>
                <a:lnTo>
                  <a:pt x="382" y="84"/>
                </a:lnTo>
                <a:lnTo>
                  <a:pt x="382" y="84"/>
                </a:lnTo>
                <a:lnTo>
                  <a:pt x="380" y="66"/>
                </a:lnTo>
                <a:lnTo>
                  <a:pt x="376" y="50"/>
                </a:lnTo>
                <a:lnTo>
                  <a:pt x="368" y="36"/>
                </a:lnTo>
                <a:lnTo>
                  <a:pt x="358" y="24"/>
                </a:lnTo>
                <a:lnTo>
                  <a:pt x="344" y="14"/>
                </a:lnTo>
                <a:lnTo>
                  <a:pt x="330" y="6"/>
                </a:lnTo>
                <a:lnTo>
                  <a:pt x="314" y="0"/>
                </a:lnTo>
                <a:lnTo>
                  <a:pt x="298" y="0"/>
                </a:lnTo>
                <a:lnTo>
                  <a:pt x="298" y="0"/>
                </a:lnTo>
                <a:lnTo>
                  <a:pt x="280" y="0"/>
                </a:lnTo>
                <a:lnTo>
                  <a:pt x="264" y="6"/>
                </a:lnTo>
                <a:lnTo>
                  <a:pt x="250" y="14"/>
                </a:lnTo>
                <a:lnTo>
                  <a:pt x="238" y="24"/>
                </a:lnTo>
                <a:lnTo>
                  <a:pt x="228" y="36"/>
                </a:lnTo>
                <a:lnTo>
                  <a:pt x="220" y="50"/>
                </a:lnTo>
                <a:lnTo>
                  <a:pt x="214" y="66"/>
                </a:lnTo>
                <a:lnTo>
                  <a:pt x="212" y="84"/>
                </a:lnTo>
                <a:lnTo>
                  <a:pt x="212" y="84"/>
                </a:lnTo>
                <a:lnTo>
                  <a:pt x="214" y="96"/>
                </a:lnTo>
                <a:lnTo>
                  <a:pt x="218" y="108"/>
                </a:lnTo>
                <a:lnTo>
                  <a:pt x="224" y="120"/>
                </a:lnTo>
                <a:lnTo>
                  <a:pt x="232" y="130"/>
                </a:lnTo>
                <a:lnTo>
                  <a:pt x="244" y="146"/>
                </a:lnTo>
                <a:lnTo>
                  <a:pt x="250" y="152"/>
                </a:lnTo>
                <a:lnTo>
                  <a:pt x="250" y="152"/>
                </a:lnTo>
                <a:lnTo>
                  <a:pt x="254" y="158"/>
                </a:lnTo>
                <a:lnTo>
                  <a:pt x="256" y="166"/>
                </a:lnTo>
                <a:lnTo>
                  <a:pt x="256" y="202"/>
                </a:lnTo>
                <a:lnTo>
                  <a:pt x="256" y="202"/>
                </a:lnTo>
                <a:lnTo>
                  <a:pt x="256" y="212"/>
                </a:lnTo>
                <a:lnTo>
                  <a:pt x="256" y="212"/>
                </a:lnTo>
                <a:lnTo>
                  <a:pt x="248" y="212"/>
                </a:lnTo>
                <a:lnTo>
                  <a:pt x="8" y="212"/>
                </a:lnTo>
                <a:lnTo>
                  <a:pt x="8" y="212"/>
                </a:lnTo>
                <a:lnTo>
                  <a:pt x="6" y="212"/>
                </a:lnTo>
                <a:lnTo>
                  <a:pt x="2" y="214"/>
                </a:lnTo>
                <a:lnTo>
                  <a:pt x="0" y="216"/>
                </a:lnTo>
                <a:lnTo>
                  <a:pt x="0" y="220"/>
                </a:lnTo>
                <a:lnTo>
                  <a:pt x="0" y="798"/>
                </a:lnTo>
                <a:lnTo>
                  <a:pt x="0" y="798"/>
                </a:lnTo>
                <a:lnTo>
                  <a:pt x="0" y="802"/>
                </a:lnTo>
                <a:lnTo>
                  <a:pt x="2" y="804"/>
                </a:lnTo>
                <a:lnTo>
                  <a:pt x="6" y="806"/>
                </a:lnTo>
                <a:lnTo>
                  <a:pt x="8" y="806"/>
                </a:lnTo>
                <a:lnTo>
                  <a:pt x="586" y="806"/>
                </a:lnTo>
                <a:lnTo>
                  <a:pt x="586" y="806"/>
                </a:lnTo>
                <a:lnTo>
                  <a:pt x="590" y="806"/>
                </a:lnTo>
                <a:lnTo>
                  <a:pt x="592" y="804"/>
                </a:lnTo>
                <a:lnTo>
                  <a:pt x="594" y="802"/>
                </a:lnTo>
                <a:lnTo>
                  <a:pt x="594" y="798"/>
                </a:lnTo>
                <a:lnTo>
                  <a:pt x="594" y="558"/>
                </a:lnTo>
                <a:lnTo>
                  <a:pt x="594" y="558"/>
                </a:lnTo>
                <a:lnTo>
                  <a:pt x="594" y="556"/>
                </a:lnTo>
                <a:lnTo>
                  <a:pt x="592" y="554"/>
                </a:lnTo>
                <a:lnTo>
                  <a:pt x="590" y="552"/>
                </a:lnTo>
                <a:lnTo>
                  <a:pt x="586" y="550"/>
                </a:lnTo>
                <a:lnTo>
                  <a:pt x="538" y="550"/>
                </a:lnTo>
                <a:lnTo>
                  <a:pt x="538" y="550"/>
                </a:lnTo>
                <a:lnTo>
                  <a:pt x="530" y="552"/>
                </a:lnTo>
                <a:lnTo>
                  <a:pt x="524" y="556"/>
                </a:lnTo>
                <a:lnTo>
                  <a:pt x="524" y="556"/>
                </a:lnTo>
                <a:lnTo>
                  <a:pt x="518" y="562"/>
                </a:lnTo>
                <a:lnTo>
                  <a:pt x="500" y="576"/>
                </a:lnTo>
                <a:lnTo>
                  <a:pt x="490" y="582"/>
                </a:lnTo>
                <a:lnTo>
                  <a:pt x="478" y="588"/>
                </a:lnTo>
                <a:lnTo>
                  <a:pt x="466" y="592"/>
                </a:lnTo>
                <a:lnTo>
                  <a:pt x="452" y="594"/>
                </a:lnTo>
                <a:lnTo>
                  <a:pt x="452" y="594"/>
                </a:lnTo>
                <a:lnTo>
                  <a:pt x="434" y="592"/>
                </a:lnTo>
                <a:lnTo>
                  <a:pt x="418" y="588"/>
                </a:lnTo>
                <a:lnTo>
                  <a:pt x="404" y="580"/>
                </a:lnTo>
                <a:lnTo>
                  <a:pt x="390" y="570"/>
                </a:lnTo>
                <a:lnTo>
                  <a:pt x="380" y="558"/>
                </a:lnTo>
                <a:lnTo>
                  <a:pt x="370" y="542"/>
                </a:lnTo>
                <a:lnTo>
                  <a:pt x="366" y="526"/>
                </a:lnTo>
                <a:lnTo>
                  <a:pt x="364" y="510"/>
                </a:lnTo>
                <a:lnTo>
                  <a:pt x="364" y="510"/>
                </a:lnTo>
                <a:lnTo>
                  <a:pt x="366" y="492"/>
                </a:lnTo>
                <a:lnTo>
                  <a:pt x="370" y="476"/>
                </a:lnTo>
                <a:lnTo>
                  <a:pt x="380" y="462"/>
                </a:lnTo>
                <a:lnTo>
                  <a:pt x="390" y="450"/>
                </a:lnTo>
                <a:lnTo>
                  <a:pt x="404" y="440"/>
                </a:lnTo>
                <a:lnTo>
                  <a:pt x="418" y="432"/>
                </a:lnTo>
                <a:lnTo>
                  <a:pt x="434" y="426"/>
                </a:lnTo>
                <a:lnTo>
                  <a:pt x="452" y="426"/>
                </a:lnTo>
                <a:lnTo>
                  <a:pt x="452" y="426"/>
                </a:lnTo>
                <a:close/>
              </a:path>
            </a:pathLst>
          </a:custGeom>
          <a:solidFill>
            <a:schemeClr val="accent5"/>
          </a:solidFill>
          <a:ln w="19050" cap="flat" cmpd="sng">
            <a:noFill/>
            <a:prstDash val="solid"/>
            <a:round/>
            <a:headEnd type="none" w="med" len="med"/>
            <a:tailEnd type="none" w="med" len="med"/>
          </a:ln>
          <a:effectLst/>
        </p:spPr>
        <p:txBody>
          <a:bodyPr/>
          <a:lstStyle/>
          <a:p>
            <a:pPr fontAlgn="auto">
              <a:spcBef>
                <a:spcPts val="0"/>
              </a:spcBef>
              <a:spcAft>
                <a:spcPts val="0"/>
              </a:spcAft>
              <a:defRPr/>
            </a:pPr>
            <a:endParaRPr lang="da-DK" kern="0">
              <a:solidFill>
                <a:schemeClr val="tx1">
                  <a:lumMod val="95000"/>
                  <a:lumOff val="5000"/>
                </a:schemeClr>
              </a:solidFill>
              <a:latin typeface="Calibri"/>
            </a:endParaRPr>
          </a:p>
        </p:txBody>
      </p:sp>
      <p:grpSp>
        <p:nvGrpSpPr>
          <p:cNvPr id="3" name="Group 2"/>
          <p:cNvGrpSpPr/>
          <p:nvPr/>
        </p:nvGrpSpPr>
        <p:grpSpPr>
          <a:xfrm>
            <a:off x="1564468" y="2468018"/>
            <a:ext cx="502920" cy="502920"/>
            <a:chOff x="1114512" y="3684058"/>
            <a:chExt cx="502920" cy="502920"/>
          </a:xfrm>
        </p:grpSpPr>
        <p:sp>
          <p:nvSpPr>
            <p:cNvPr id="13" name="Oval 12"/>
            <p:cNvSpPr/>
            <p:nvPr/>
          </p:nvSpPr>
          <p:spPr>
            <a:xfrm>
              <a:off x="1114512" y="3684058"/>
              <a:ext cx="502920" cy="502920"/>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Freeform 49"/>
            <p:cNvSpPr>
              <a:spLocks noChangeAspect="1" noEditPoints="1"/>
            </p:cNvSpPr>
            <p:nvPr/>
          </p:nvSpPr>
          <p:spPr bwMode="auto">
            <a:xfrm>
              <a:off x="1225501" y="3800025"/>
              <a:ext cx="299987" cy="255498"/>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chemeClr val="accent2"/>
            </a:solidFill>
            <a:ln w="12700">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4162091" y="2468018"/>
            <a:ext cx="502920" cy="502920"/>
            <a:chOff x="3712135" y="3684058"/>
            <a:chExt cx="502920" cy="502920"/>
          </a:xfrm>
        </p:grpSpPr>
        <p:sp>
          <p:nvSpPr>
            <p:cNvPr id="16" name="Oval 15"/>
            <p:cNvSpPr/>
            <p:nvPr/>
          </p:nvSpPr>
          <p:spPr>
            <a:xfrm>
              <a:off x="3712135" y="3684058"/>
              <a:ext cx="502920" cy="50292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Freeform 31"/>
            <p:cNvSpPr>
              <a:spLocks noChangeAspect="1" noEditPoints="1"/>
            </p:cNvSpPr>
            <p:nvPr/>
          </p:nvSpPr>
          <p:spPr bwMode="auto">
            <a:xfrm>
              <a:off x="3841077" y="3766394"/>
              <a:ext cx="245035" cy="344103"/>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accent3"/>
            </a:solidFill>
            <a:ln w="12700">
              <a:noFill/>
            </a:ln>
          </p:spPr>
          <p:txBody>
            <a:bodyPr vert="horz" wrap="square" lIns="91440" tIns="45720" rIns="91440" bIns="45720" numCol="1" anchor="t" anchorCtr="0" compatLnSpc="1">
              <a:prstTxWarp prst="textNoShape">
                <a:avLst/>
              </a:prstTxWarp>
            </a:bodyPr>
            <a:lstStyle/>
            <a:p>
              <a:endParaRPr lang="en-US" dirty="0">
                <a:solidFill>
                  <a:schemeClr val="bg1">
                    <a:lumMod val="65000"/>
                  </a:schemeClr>
                </a:solidFill>
                <a:latin typeface="Lato" panose="020F0502020204030203" pitchFamily="34" charset="0"/>
              </a:endParaRPr>
            </a:p>
          </p:txBody>
        </p:sp>
      </p:grpSp>
      <p:grpSp>
        <p:nvGrpSpPr>
          <p:cNvPr id="35" name="Group 34"/>
          <p:cNvGrpSpPr/>
          <p:nvPr/>
        </p:nvGrpSpPr>
        <p:grpSpPr>
          <a:xfrm>
            <a:off x="6759714" y="2468018"/>
            <a:ext cx="502920" cy="502920"/>
            <a:chOff x="6309758" y="3684058"/>
            <a:chExt cx="502920" cy="502920"/>
          </a:xfrm>
        </p:grpSpPr>
        <p:sp>
          <p:nvSpPr>
            <p:cNvPr id="19" name="Oval 18"/>
            <p:cNvSpPr/>
            <p:nvPr/>
          </p:nvSpPr>
          <p:spPr>
            <a:xfrm>
              <a:off x="6309758" y="3684058"/>
              <a:ext cx="502920" cy="50292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Freeform 44"/>
            <p:cNvSpPr>
              <a:spLocks noChangeAspect="1" noEditPoints="1"/>
            </p:cNvSpPr>
            <p:nvPr/>
          </p:nvSpPr>
          <p:spPr bwMode="auto">
            <a:xfrm>
              <a:off x="6402189" y="3776701"/>
              <a:ext cx="318059" cy="317634"/>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accent4"/>
            </a:solidFill>
            <a:ln w="12700">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5"/>
          <p:cNvGrpSpPr/>
          <p:nvPr/>
        </p:nvGrpSpPr>
        <p:grpSpPr>
          <a:xfrm>
            <a:off x="9348880" y="2468018"/>
            <a:ext cx="502920" cy="502920"/>
            <a:chOff x="8885069" y="3684058"/>
            <a:chExt cx="502920" cy="502920"/>
          </a:xfrm>
        </p:grpSpPr>
        <p:sp>
          <p:nvSpPr>
            <p:cNvPr id="22" name="Oval 21"/>
            <p:cNvSpPr/>
            <p:nvPr/>
          </p:nvSpPr>
          <p:spPr>
            <a:xfrm>
              <a:off x="8885069" y="3684058"/>
              <a:ext cx="502920" cy="50292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Freeform 36"/>
            <p:cNvSpPr>
              <a:spLocks noChangeAspect="1" noEditPoints="1"/>
            </p:cNvSpPr>
            <p:nvPr/>
          </p:nvSpPr>
          <p:spPr bwMode="auto">
            <a:xfrm>
              <a:off x="8947590" y="3829640"/>
              <a:ext cx="377878" cy="211756"/>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accent5"/>
            </a:solidFill>
            <a:ln w="12700">
              <a:noFill/>
            </a:ln>
          </p:spPr>
          <p:txBody>
            <a:bodyPr vert="horz" wrap="square" lIns="91440" tIns="45720" rIns="91440" bIns="45720" numCol="1" anchor="t" anchorCtr="0" compatLnSpc="1">
              <a:prstTxWarp prst="textNoShape">
                <a:avLst/>
              </a:prstTxWarp>
            </a:bodyPr>
            <a:lstStyle/>
            <a:p>
              <a:endParaRPr lang="en-US" dirty="0"/>
            </a:p>
          </p:txBody>
        </p:sp>
      </p:grpSp>
      <p:sp>
        <p:nvSpPr>
          <p:cNvPr id="23" name="Content Placeholder 2"/>
          <p:cNvSpPr txBox="1">
            <a:spLocks/>
          </p:cNvSpPr>
          <p:nvPr/>
        </p:nvSpPr>
        <p:spPr>
          <a:xfrm>
            <a:off x="1016628" y="4148661"/>
            <a:ext cx="2365330" cy="12130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 when an unknown printer took galley of type and scrambled</a:t>
            </a:r>
            <a:r>
              <a:rPr lang="id-ID" sz="1100" dirty="0" smtClean="0">
                <a:solidFill>
                  <a:schemeClr val="bg1">
                    <a:lumMod val="65000"/>
                  </a:schemeClr>
                </a:solidFill>
                <a:ea typeface="Roboto" panose="02000000000000000000" pitchFamily="2" charset="0"/>
                <a:cs typeface="Arial" panose="020B0604020202020204" pitchFamily="34" charset="0"/>
              </a:rPr>
              <a:t>.</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24" name="Content Placeholder 2"/>
          <p:cNvSpPr txBox="1">
            <a:spLocks/>
          </p:cNvSpPr>
          <p:nvPr/>
        </p:nvSpPr>
        <p:spPr>
          <a:xfrm>
            <a:off x="3616720" y="4148660"/>
            <a:ext cx="2377709" cy="121305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 when an unknown printer took galley of type and scrambled</a:t>
            </a:r>
            <a:r>
              <a:rPr lang="id-ID" sz="1100" dirty="0" smtClean="0">
                <a:solidFill>
                  <a:schemeClr val="bg1">
                    <a:lumMod val="65000"/>
                  </a:schemeClr>
                </a:solidFill>
                <a:ea typeface="Roboto" panose="02000000000000000000" pitchFamily="2" charset="0"/>
                <a:cs typeface="Arial" panose="020B0604020202020204" pitchFamily="34" charset="0"/>
              </a:rPr>
              <a:t>.</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25" name="Content Placeholder 2"/>
          <p:cNvSpPr txBox="1">
            <a:spLocks/>
          </p:cNvSpPr>
          <p:nvPr/>
        </p:nvSpPr>
        <p:spPr>
          <a:xfrm>
            <a:off x="6216590" y="4148660"/>
            <a:ext cx="2366267" cy="121305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 when an unknown printer took galley of type and scrambled</a:t>
            </a:r>
            <a:r>
              <a:rPr lang="id-ID" sz="1100" dirty="0" smtClean="0">
                <a:solidFill>
                  <a:schemeClr val="bg1">
                    <a:lumMod val="65000"/>
                  </a:schemeClr>
                </a:solidFill>
                <a:ea typeface="Roboto" panose="02000000000000000000" pitchFamily="2" charset="0"/>
                <a:cs typeface="Arial" panose="020B0604020202020204" pitchFamily="34" charset="0"/>
              </a:rPr>
              <a:t>.</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26" name="Content Placeholder 2"/>
          <p:cNvSpPr txBox="1">
            <a:spLocks/>
          </p:cNvSpPr>
          <p:nvPr/>
        </p:nvSpPr>
        <p:spPr>
          <a:xfrm>
            <a:off x="8805019" y="4148660"/>
            <a:ext cx="2463986" cy="12130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 when an unknown printer took galley of type and scrambled</a:t>
            </a:r>
            <a:r>
              <a:rPr lang="id-ID" sz="1100" dirty="0" smtClean="0">
                <a:solidFill>
                  <a:schemeClr val="bg1">
                    <a:lumMod val="65000"/>
                  </a:schemeClr>
                </a:solidFill>
                <a:ea typeface="Roboto" panose="02000000000000000000" pitchFamily="2" charset="0"/>
                <a:cs typeface="Arial" panose="020B0604020202020204" pitchFamily="34" charset="0"/>
              </a:rPr>
              <a:t>.</a:t>
            </a:r>
            <a:endParaRPr lang="en-US" sz="1100" b="1" dirty="0">
              <a:solidFill>
                <a:schemeClr val="bg1">
                  <a:lumMod val="65000"/>
                </a:schemeClr>
              </a:solidFill>
              <a:ea typeface="Roboto" panose="02000000000000000000" pitchFamily="2" charset="0"/>
              <a:cs typeface="Arial" panose="020B0604020202020204" pitchFamily="34" charset="0"/>
            </a:endParaRPr>
          </a:p>
        </p:txBody>
      </p:sp>
      <p:cxnSp>
        <p:nvCxnSpPr>
          <p:cNvPr id="27" name="Straight Connector 26"/>
          <p:cNvCxnSpPr/>
          <p:nvPr/>
        </p:nvCxnSpPr>
        <p:spPr>
          <a:xfrm>
            <a:off x="1117472" y="5402775"/>
            <a:ext cx="540000" cy="0"/>
          </a:xfrm>
          <a:prstGeom prst="line">
            <a:avLst/>
          </a:prstGeom>
          <a:ln w="31750" cmpd="sng">
            <a:solidFill>
              <a:schemeClr val="accent2"/>
            </a:solidFill>
            <a:prstDash val="sysDot"/>
            <a:headEnd type="none" w="sm" len="sm"/>
            <a:tailEnd type="none"/>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739252" y="5402774"/>
            <a:ext cx="540000" cy="0"/>
          </a:xfrm>
          <a:prstGeom prst="line">
            <a:avLst/>
          </a:prstGeom>
          <a:ln w="31750" cmpd="sng">
            <a:solidFill>
              <a:schemeClr val="accent3"/>
            </a:solidFill>
            <a:prstDash val="sysDot"/>
            <a:headEnd type="none" w="sm" len="sm"/>
            <a:tailEnd type="none"/>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6298649" y="5402774"/>
            <a:ext cx="540000" cy="0"/>
          </a:xfrm>
          <a:prstGeom prst="line">
            <a:avLst/>
          </a:prstGeom>
          <a:ln w="31750" cmpd="sng">
            <a:solidFill>
              <a:schemeClr val="accent4"/>
            </a:solidFill>
            <a:prstDash val="sysDot"/>
            <a:headEnd type="none" w="sm" len="sm"/>
            <a:tailEnd type="non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8885069" y="5402774"/>
            <a:ext cx="540000" cy="0"/>
          </a:xfrm>
          <a:prstGeom prst="line">
            <a:avLst/>
          </a:prstGeom>
          <a:ln w="31750" cmpd="sng">
            <a:solidFill>
              <a:schemeClr val="accent5"/>
            </a:solidFill>
            <a:prstDash val="sysDot"/>
            <a:headEnd type="none" w="sm" len="sm"/>
            <a:tailEnd type="none"/>
          </a:ln>
        </p:spPr>
        <p:style>
          <a:lnRef idx="1">
            <a:schemeClr val="dk1"/>
          </a:lnRef>
          <a:fillRef idx="0">
            <a:schemeClr val="dk1"/>
          </a:fillRef>
          <a:effectRef idx="0">
            <a:schemeClr val="dk1"/>
          </a:effectRef>
          <a:fontRef idx="minor">
            <a:schemeClr val="tx1"/>
          </a:fontRef>
        </p:style>
      </p:cxnSp>
      <p:sp>
        <p:nvSpPr>
          <p:cNvPr id="31" name="Content Placeholder 2"/>
          <p:cNvSpPr txBox="1">
            <a:spLocks/>
          </p:cNvSpPr>
          <p:nvPr/>
        </p:nvSpPr>
        <p:spPr>
          <a:xfrm>
            <a:off x="1013140" y="3895429"/>
            <a:ext cx="967973" cy="253231"/>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itchFamily="34" charset="0"/>
              <a:buNone/>
            </a:pPr>
            <a:r>
              <a:rPr lang="en-US" sz="1400" dirty="0" smtClean="0">
                <a:solidFill>
                  <a:schemeClr val="bg1">
                    <a:lumMod val="50000"/>
                  </a:schemeClr>
                </a:solidFill>
                <a:latin typeface="Lato" panose="020F0502020204030203" pitchFamily="34" charset="0"/>
              </a:rPr>
              <a:t>Proposal</a:t>
            </a:r>
            <a:endParaRPr lang="en-US" sz="900" dirty="0">
              <a:solidFill>
                <a:schemeClr val="bg1">
                  <a:lumMod val="50000"/>
                </a:schemeClr>
              </a:solidFill>
              <a:latin typeface="Lato" panose="020F0502020204030203" pitchFamily="34" charset="0"/>
            </a:endParaRPr>
          </a:p>
        </p:txBody>
      </p:sp>
      <p:sp>
        <p:nvSpPr>
          <p:cNvPr id="32" name="Content Placeholder 2"/>
          <p:cNvSpPr txBox="1">
            <a:spLocks/>
          </p:cNvSpPr>
          <p:nvPr/>
        </p:nvSpPr>
        <p:spPr>
          <a:xfrm>
            <a:off x="3627339" y="3895430"/>
            <a:ext cx="1609679" cy="253230"/>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itchFamily="34" charset="0"/>
              <a:buNone/>
            </a:pPr>
            <a:r>
              <a:rPr lang="en-US" sz="1400" dirty="0" err="1" smtClean="0">
                <a:solidFill>
                  <a:schemeClr val="bg1">
                    <a:lumMod val="50000"/>
                  </a:schemeClr>
                </a:solidFill>
                <a:latin typeface="Lato" panose="020F0502020204030203" pitchFamily="34" charset="0"/>
              </a:rPr>
              <a:t>Conseptualization</a:t>
            </a:r>
            <a:endParaRPr lang="en-US" sz="900" dirty="0">
              <a:solidFill>
                <a:schemeClr val="bg1">
                  <a:lumMod val="50000"/>
                </a:schemeClr>
              </a:solidFill>
              <a:latin typeface="Lato" panose="020F0502020204030203" pitchFamily="34" charset="0"/>
            </a:endParaRPr>
          </a:p>
        </p:txBody>
      </p:sp>
      <p:sp>
        <p:nvSpPr>
          <p:cNvPr id="33" name="Content Placeholder 2"/>
          <p:cNvSpPr txBox="1">
            <a:spLocks/>
          </p:cNvSpPr>
          <p:nvPr/>
        </p:nvSpPr>
        <p:spPr>
          <a:xfrm>
            <a:off x="6216590" y="3895429"/>
            <a:ext cx="967973" cy="253231"/>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itchFamily="34" charset="0"/>
              <a:buNone/>
            </a:pPr>
            <a:r>
              <a:rPr lang="en-US" sz="1400" dirty="0" smtClean="0">
                <a:solidFill>
                  <a:schemeClr val="bg1">
                    <a:lumMod val="50000"/>
                  </a:schemeClr>
                </a:solidFill>
                <a:latin typeface="Lato" panose="020F0502020204030203" pitchFamily="34" charset="0"/>
              </a:rPr>
              <a:t>Revision</a:t>
            </a:r>
            <a:endParaRPr lang="en-US" sz="900" dirty="0">
              <a:solidFill>
                <a:schemeClr val="bg1">
                  <a:lumMod val="50000"/>
                </a:schemeClr>
              </a:solidFill>
              <a:latin typeface="Lato" panose="020F0502020204030203" pitchFamily="34" charset="0"/>
            </a:endParaRPr>
          </a:p>
        </p:txBody>
      </p:sp>
      <p:sp>
        <p:nvSpPr>
          <p:cNvPr id="34" name="Content Placeholder 2"/>
          <p:cNvSpPr txBox="1">
            <a:spLocks/>
          </p:cNvSpPr>
          <p:nvPr/>
        </p:nvSpPr>
        <p:spPr>
          <a:xfrm>
            <a:off x="8805018" y="3895429"/>
            <a:ext cx="967973" cy="253231"/>
          </a:xfrm>
          <a:prstGeom prst="rect">
            <a:avLst/>
          </a:prstGeom>
        </p:spPr>
        <p:txBody>
          <a:bodyPr vert="horz" lIns="91440" tIns="45720" rIns="91440" bIns="45720" rtlCol="0">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itchFamily="34" charset="0"/>
              <a:buNone/>
            </a:pPr>
            <a:r>
              <a:rPr lang="en-US" sz="1400" dirty="0" smtClean="0">
                <a:solidFill>
                  <a:schemeClr val="bg1">
                    <a:lumMod val="50000"/>
                  </a:schemeClr>
                </a:solidFill>
                <a:latin typeface="Lato" panose="020F0502020204030203" pitchFamily="34" charset="0"/>
              </a:rPr>
              <a:t>Sketch</a:t>
            </a:r>
            <a:endParaRPr lang="en-US" sz="900" dirty="0">
              <a:solidFill>
                <a:schemeClr val="bg1">
                  <a:lumMod val="50000"/>
                </a:schemeClr>
              </a:solidFill>
              <a:latin typeface="Lato" panose="020F0502020204030203" pitchFamily="34" charset="0"/>
            </a:endParaRPr>
          </a:p>
        </p:txBody>
      </p:sp>
    </p:spTree>
    <p:extLst>
      <p:ext uri="{BB962C8B-B14F-4D97-AF65-F5344CB8AC3E}">
        <p14:creationId xmlns:p14="http://schemas.microsoft.com/office/powerpoint/2010/main" val="3737017387"/>
      </p:ext>
    </p:extLst>
  </p:cSld>
  <p:clrMapOvr>
    <a:masterClrMapping/>
  </p:clrMapOvr>
  <p:transition spd="slow" advClick="0" advTm="1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animEffect transition="in" filter="fade">
                                      <p:cBhvr>
                                        <p:cTn id="32" dur="500"/>
                                        <p:tgtEl>
                                          <p:spTgt spid="3"/>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par>
                          <p:cTn id="45" fill="hold">
                            <p:stCondLst>
                              <p:cond delay="4000"/>
                            </p:stCondLst>
                            <p:childTnLst>
                              <p:par>
                                <p:cTn id="46" presetID="53" presetClass="entr" presetSubtype="16"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par>
                          <p:cTn id="64" fill="hold">
                            <p:stCondLst>
                              <p:cond delay="5000"/>
                            </p:stCondLst>
                            <p:childTnLst>
                              <p:par>
                                <p:cTn id="65" presetID="22" presetClass="entr" presetSubtype="1"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up)">
                                      <p:cBhvr>
                                        <p:cTn id="67" dur="500"/>
                                        <p:tgtEl>
                                          <p:spTgt spid="23"/>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up)">
                                      <p:cBhvr>
                                        <p:cTn id="70" dur="500"/>
                                        <p:tgtEl>
                                          <p:spTgt spid="24"/>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up)">
                                      <p:cBhvr>
                                        <p:cTn id="73" dur="500"/>
                                        <p:tgtEl>
                                          <p:spTgt spid="25"/>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wipe(up)">
                                      <p:cBhvr>
                                        <p:cTn id="76" dur="500"/>
                                        <p:tgtEl>
                                          <p:spTgt spid="26"/>
                                        </p:tgtEl>
                                      </p:cBhvr>
                                    </p:animEffect>
                                  </p:childTnLst>
                                </p:cTn>
                              </p:par>
                            </p:childTnLst>
                          </p:cTn>
                        </p:par>
                        <p:par>
                          <p:cTn id="77" fill="hold">
                            <p:stCondLst>
                              <p:cond delay="5500"/>
                            </p:stCondLst>
                            <p:childTnLst>
                              <p:par>
                                <p:cTn id="78" presetID="31" presetClass="entr" presetSubtype="0" fill="hold" nodeType="after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p:cTn id="80" dur="1000" fill="hold"/>
                                        <p:tgtEl>
                                          <p:spTgt spid="27"/>
                                        </p:tgtEl>
                                        <p:attrNameLst>
                                          <p:attrName>ppt_w</p:attrName>
                                        </p:attrNameLst>
                                      </p:cBhvr>
                                      <p:tavLst>
                                        <p:tav tm="0">
                                          <p:val>
                                            <p:fltVal val="0"/>
                                          </p:val>
                                        </p:tav>
                                        <p:tav tm="100000">
                                          <p:val>
                                            <p:strVal val="#ppt_w"/>
                                          </p:val>
                                        </p:tav>
                                      </p:tavLst>
                                    </p:anim>
                                    <p:anim calcmode="lin" valueType="num">
                                      <p:cBhvr>
                                        <p:cTn id="81" dur="1000" fill="hold"/>
                                        <p:tgtEl>
                                          <p:spTgt spid="27"/>
                                        </p:tgtEl>
                                        <p:attrNameLst>
                                          <p:attrName>ppt_h</p:attrName>
                                        </p:attrNameLst>
                                      </p:cBhvr>
                                      <p:tavLst>
                                        <p:tav tm="0">
                                          <p:val>
                                            <p:fltVal val="0"/>
                                          </p:val>
                                        </p:tav>
                                        <p:tav tm="100000">
                                          <p:val>
                                            <p:strVal val="#ppt_h"/>
                                          </p:val>
                                        </p:tav>
                                      </p:tavLst>
                                    </p:anim>
                                    <p:anim calcmode="lin" valueType="num">
                                      <p:cBhvr>
                                        <p:cTn id="82" dur="1000" fill="hold"/>
                                        <p:tgtEl>
                                          <p:spTgt spid="27"/>
                                        </p:tgtEl>
                                        <p:attrNameLst>
                                          <p:attrName>style.rotation</p:attrName>
                                        </p:attrNameLst>
                                      </p:cBhvr>
                                      <p:tavLst>
                                        <p:tav tm="0">
                                          <p:val>
                                            <p:fltVal val="90"/>
                                          </p:val>
                                        </p:tav>
                                        <p:tav tm="100000">
                                          <p:val>
                                            <p:fltVal val="0"/>
                                          </p:val>
                                        </p:tav>
                                      </p:tavLst>
                                    </p:anim>
                                    <p:animEffect transition="in" filter="fade">
                                      <p:cBhvr>
                                        <p:cTn id="83" dur="1000"/>
                                        <p:tgtEl>
                                          <p:spTgt spid="27"/>
                                        </p:tgtEl>
                                      </p:cBhvr>
                                    </p:animEffect>
                                  </p:childTnLst>
                                </p:cTn>
                              </p:par>
                              <p:par>
                                <p:cTn id="84" presetID="31" presetClass="entr" presetSubtype="0"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 calcmode="lin" valueType="num">
                                      <p:cBhvr>
                                        <p:cTn id="86" dur="1000" fill="hold"/>
                                        <p:tgtEl>
                                          <p:spTgt spid="28"/>
                                        </p:tgtEl>
                                        <p:attrNameLst>
                                          <p:attrName>ppt_w</p:attrName>
                                        </p:attrNameLst>
                                      </p:cBhvr>
                                      <p:tavLst>
                                        <p:tav tm="0">
                                          <p:val>
                                            <p:fltVal val="0"/>
                                          </p:val>
                                        </p:tav>
                                        <p:tav tm="100000">
                                          <p:val>
                                            <p:strVal val="#ppt_w"/>
                                          </p:val>
                                        </p:tav>
                                      </p:tavLst>
                                    </p:anim>
                                    <p:anim calcmode="lin" valueType="num">
                                      <p:cBhvr>
                                        <p:cTn id="87" dur="1000" fill="hold"/>
                                        <p:tgtEl>
                                          <p:spTgt spid="28"/>
                                        </p:tgtEl>
                                        <p:attrNameLst>
                                          <p:attrName>ppt_h</p:attrName>
                                        </p:attrNameLst>
                                      </p:cBhvr>
                                      <p:tavLst>
                                        <p:tav tm="0">
                                          <p:val>
                                            <p:fltVal val="0"/>
                                          </p:val>
                                        </p:tav>
                                        <p:tav tm="100000">
                                          <p:val>
                                            <p:strVal val="#ppt_h"/>
                                          </p:val>
                                        </p:tav>
                                      </p:tavLst>
                                    </p:anim>
                                    <p:anim calcmode="lin" valueType="num">
                                      <p:cBhvr>
                                        <p:cTn id="88" dur="1000" fill="hold"/>
                                        <p:tgtEl>
                                          <p:spTgt spid="28"/>
                                        </p:tgtEl>
                                        <p:attrNameLst>
                                          <p:attrName>style.rotation</p:attrName>
                                        </p:attrNameLst>
                                      </p:cBhvr>
                                      <p:tavLst>
                                        <p:tav tm="0">
                                          <p:val>
                                            <p:fltVal val="90"/>
                                          </p:val>
                                        </p:tav>
                                        <p:tav tm="100000">
                                          <p:val>
                                            <p:fltVal val="0"/>
                                          </p:val>
                                        </p:tav>
                                      </p:tavLst>
                                    </p:anim>
                                    <p:animEffect transition="in" filter="fade">
                                      <p:cBhvr>
                                        <p:cTn id="89" dur="1000"/>
                                        <p:tgtEl>
                                          <p:spTgt spid="28"/>
                                        </p:tgtEl>
                                      </p:cBhvr>
                                    </p:animEffect>
                                  </p:childTnLst>
                                </p:cTn>
                              </p:par>
                              <p:par>
                                <p:cTn id="90" presetID="31" presetClass="entr" presetSubtype="0" fill="hold" nodeType="with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000" fill="hold"/>
                                        <p:tgtEl>
                                          <p:spTgt spid="29"/>
                                        </p:tgtEl>
                                        <p:attrNameLst>
                                          <p:attrName>ppt_w</p:attrName>
                                        </p:attrNameLst>
                                      </p:cBhvr>
                                      <p:tavLst>
                                        <p:tav tm="0">
                                          <p:val>
                                            <p:fltVal val="0"/>
                                          </p:val>
                                        </p:tav>
                                        <p:tav tm="100000">
                                          <p:val>
                                            <p:strVal val="#ppt_w"/>
                                          </p:val>
                                        </p:tav>
                                      </p:tavLst>
                                    </p:anim>
                                    <p:anim calcmode="lin" valueType="num">
                                      <p:cBhvr>
                                        <p:cTn id="93" dur="1000" fill="hold"/>
                                        <p:tgtEl>
                                          <p:spTgt spid="29"/>
                                        </p:tgtEl>
                                        <p:attrNameLst>
                                          <p:attrName>ppt_h</p:attrName>
                                        </p:attrNameLst>
                                      </p:cBhvr>
                                      <p:tavLst>
                                        <p:tav tm="0">
                                          <p:val>
                                            <p:fltVal val="0"/>
                                          </p:val>
                                        </p:tav>
                                        <p:tav tm="100000">
                                          <p:val>
                                            <p:strVal val="#ppt_h"/>
                                          </p:val>
                                        </p:tav>
                                      </p:tavLst>
                                    </p:anim>
                                    <p:anim calcmode="lin" valueType="num">
                                      <p:cBhvr>
                                        <p:cTn id="94" dur="1000" fill="hold"/>
                                        <p:tgtEl>
                                          <p:spTgt spid="29"/>
                                        </p:tgtEl>
                                        <p:attrNameLst>
                                          <p:attrName>style.rotation</p:attrName>
                                        </p:attrNameLst>
                                      </p:cBhvr>
                                      <p:tavLst>
                                        <p:tav tm="0">
                                          <p:val>
                                            <p:fltVal val="90"/>
                                          </p:val>
                                        </p:tav>
                                        <p:tav tm="100000">
                                          <p:val>
                                            <p:fltVal val="0"/>
                                          </p:val>
                                        </p:tav>
                                      </p:tavLst>
                                    </p:anim>
                                    <p:animEffect transition="in" filter="fade">
                                      <p:cBhvr>
                                        <p:cTn id="95" dur="1000"/>
                                        <p:tgtEl>
                                          <p:spTgt spid="29"/>
                                        </p:tgtEl>
                                      </p:cBhvr>
                                    </p:animEffect>
                                  </p:childTnLst>
                                </p:cTn>
                              </p:par>
                              <p:par>
                                <p:cTn id="96" presetID="31" presetClass="entr" presetSubtype="0" fill="hold" nodeType="withEffect">
                                  <p:stCondLst>
                                    <p:cond delay="0"/>
                                  </p:stCondLst>
                                  <p:childTnLst>
                                    <p:set>
                                      <p:cBhvr>
                                        <p:cTn id="97" dur="1" fill="hold">
                                          <p:stCondLst>
                                            <p:cond delay="0"/>
                                          </p:stCondLst>
                                        </p:cTn>
                                        <p:tgtEl>
                                          <p:spTgt spid="30"/>
                                        </p:tgtEl>
                                        <p:attrNameLst>
                                          <p:attrName>style.visibility</p:attrName>
                                        </p:attrNameLst>
                                      </p:cBhvr>
                                      <p:to>
                                        <p:strVal val="visible"/>
                                      </p:to>
                                    </p:set>
                                    <p:anim calcmode="lin" valueType="num">
                                      <p:cBhvr>
                                        <p:cTn id="98" dur="1000" fill="hold"/>
                                        <p:tgtEl>
                                          <p:spTgt spid="30"/>
                                        </p:tgtEl>
                                        <p:attrNameLst>
                                          <p:attrName>ppt_w</p:attrName>
                                        </p:attrNameLst>
                                      </p:cBhvr>
                                      <p:tavLst>
                                        <p:tav tm="0">
                                          <p:val>
                                            <p:fltVal val="0"/>
                                          </p:val>
                                        </p:tav>
                                        <p:tav tm="100000">
                                          <p:val>
                                            <p:strVal val="#ppt_w"/>
                                          </p:val>
                                        </p:tav>
                                      </p:tavLst>
                                    </p:anim>
                                    <p:anim calcmode="lin" valueType="num">
                                      <p:cBhvr>
                                        <p:cTn id="99" dur="1000" fill="hold"/>
                                        <p:tgtEl>
                                          <p:spTgt spid="30"/>
                                        </p:tgtEl>
                                        <p:attrNameLst>
                                          <p:attrName>ppt_h</p:attrName>
                                        </p:attrNameLst>
                                      </p:cBhvr>
                                      <p:tavLst>
                                        <p:tav tm="0">
                                          <p:val>
                                            <p:fltVal val="0"/>
                                          </p:val>
                                        </p:tav>
                                        <p:tav tm="100000">
                                          <p:val>
                                            <p:strVal val="#ppt_h"/>
                                          </p:val>
                                        </p:tav>
                                      </p:tavLst>
                                    </p:anim>
                                    <p:anim calcmode="lin" valueType="num">
                                      <p:cBhvr>
                                        <p:cTn id="100" dur="1000" fill="hold"/>
                                        <p:tgtEl>
                                          <p:spTgt spid="30"/>
                                        </p:tgtEl>
                                        <p:attrNameLst>
                                          <p:attrName>style.rotation</p:attrName>
                                        </p:attrNameLst>
                                      </p:cBhvr>
                                      <p:tavLst>
                                        <p:tav tm="0">
                                          <p:val>
                                            <p:fltVal val="90"/>
                                          </p:val>
                                        </p:tav>
                                        <p:tav tm="100000">
                                          <p:val>
                                            <p:fltVal val="0"/>
                                          </p:val>
                                        </p:tav>
                                      </p:tavLst>
                                    </p:anim>
                                    <p:animEffect transition="in" filter="fade">
                                      <p:cBhvr>
                                        <p:cTn id="101"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 grpId="0" animBg="1"/>
      <p:bldP spid="7" grpId="0" animBg="1"/>
      <p:bldP spid="8" grpId="0" animBg="1"/>
      <p:bldP spid="10" grpId="0" animBg="1"/>
      <p:bldP spid="23" grpId="0"/>
      <p:bldP spid="24" grpId="0"/>
      <p:bldP spid="25" grpId="0"/>
      <p:bldP spid="26" grpId="0"/>
      <p:bldP spid="31" grpId="0"/>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5</a:t>
            </a:fld>
            <a:endParaRPr lang="id-ID" sz="1200" dirty="0">
              <a:solidFill>
                <a:schemeClr val="bg1"/>
              </a:solidFill>
            </a:endParaRPr>
          </a:p>
        </p:txBody>
      </p:sp>
      <p:sp>
        <p:nvSpPr>
          <p:cNvPr id="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PROJECT LAUNCH</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grpSp>
        <p:nvGrpSpPr>
          <p:cNvPr id="29" name="Group 4"/>
          <p:cNvGrpSpPr>
            <a:grpSpLocks noChangeAspect="1"/>
          </p:cNvGrpSpPr>
          <p:nvPr/>
        </p:nvGrpSpPr>
        <p:grpSpPr bwMode="auto">
          <a:xfrm>
            <a:off x="2005613" y="2601148"/>
            <a:ext cx="8225268" cy="1470343"/>
            <a:chOff x="806" y="677"/>
            <a:chExt cx="3783" cy="711"/>
          </a:xfrm>
        </p:grpSpPr>
        <p:sp>
          <p:nvSpPr>
            <p:cNvPr id="30" name="Freeform 5"/>
            <p:cNvSpPr>
              <a:spLocks/>
            </p:cNvSpPr>
            <p:nvPr/>
          </p:nvSpPr>
          <p:spPr bwMode="auto">
            <a:xfrm>
              <a:off x="806" y="677"/>
              <a:ext cx="935" cy="711"/>
            </a:xfrm>
            <a:custGeom>
              <a:avLst/>
              <a:gdLst>
                <a:gd name="T0" fmla="*/ 304 w 395"/>
                <a:gd name="T1" fmla="*/ 283 h 298"/>
                <a:gd name="T2" fmla="*/ 274 w 395"/>
                <a:gd name="T3" fmla="*/ 298 h 298"/>
                <a:gd name="T4" fmla="*/ 13 w 395"/>
                <a:gd name="T5" fmla="*/ 298 h 298"/>
                <a:gd name="T6" fmla="*/ 6 w 395"/>
                <a:gd name="T7" fmla="*/ 283 h 298"/>
                <a:gd name="T8" fmla="*/ 92 w 395"/>
                <a:gd name="T9" fmla="*/ 164 h 298"/>
                <a:gd name="T10" fmla="*/ 92 w 395"/>
                <a:gd name="T11" fmla="*/ 134 h 298"/>
                <a:gd name="T12" fmla="*/ 6 w 395"/>
                <a:gd name="T13" fmla="*/ 15 h 298"/>
                <a:gd name="T14" fmla="*/ 13 w 395"/>
                <a:gd name="T15" fmla="*/ 0 h 298"/>
                <a:gd name="T16" fmla="*/ 274 w 395"/>
                <a:gd name="T17" fmla="*/ 0 h 298"/>
                <a:gd name="T18" fmla="*/ 304 w 395"/>
                <a:gd name="T19" fmla="*/ 15 h 298"/>
                <a:gd name="T20" fmla="*/ 390 w 395"/>
                <a:gd name="T21" fmla="*/ 134 h 298"/>
                <a:gd name="T22" fmla="*/ 390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5" y="298"/>
                    <a:pt x="274" y="298"/>
                  </a:cubicBezTo>
                  <a:cubicBezTo>
                    <a:pt x="13" y="298"/>
                    <a:pt x="13" y="298"/>
                    <a:pt x="13" y="298"/>
                  </a:cubicBezTo>
                  <a:cubicBezTo>
                    <a:pt x="3" y="298"/>
                    <a:pt x="0" y="291"/>
                    <a:pt x="6" y="283"/>
                  </a:cubicBezTo>
                  <a:cubicBezTo>
                    <a:pt x="92" y="164"/>
                    <a:pt x="92" y="164"/>
                    <a:pt x="92" y="164"/>
                  </a:cubicBezTo>
                  <a:cubicBezTo>
                    <a:pt x="97" y="156"/>
                    <a:pt x="97" y="142"/>
                    <a:pt x="92" y="134"/>
                  </a:cubicBezTo>
                  <a:cubicBezTo>
                    <a:pt x="6" y="15"/>
                    <a:pt x="6" y="15"/>
                    <a:pt x="6" y="15"/>
                  </a:cubicBezTo>
                  <a:cubicBezTo>
                    <a:pt x="0" y="7"/>
                    <a:pt x="3" y="0"/>
                    <a:pt x="13" y="0"/>
                  </a:cubicBezTo>
                  <a:cubicBezTo>
                    <a:pt x="274" y="0"/>
                    <a:pt x="274" y="0"/>
                    <a:pt x="274" y="0"/>
                  </a:cubicBezTo>
                  <a:cubicBezTo>
                    <a:pt x="285" y="0"/>
                    <a:pt x="298" y="7"/>
                    <a:pt x="304" y="15"/>
                  </a:cubicBezTo>
                  <a:cubicBezTo>
                    <a:pt x="390" y="134"/>
                    <a:pt x="390" y="134"/>
                    <a:pt x="390" y="134"/>
                  </a:cubicBezTo>
                  <a:cubicBezTo>
                    <a:pt x="395" y="142"/>
                    <a:pt x="395" y="156"/>
                    <a:pt x="390" y="164"/>
                  </a:cubicBezTo>
                  <a:lnTo>
                    <a:pt x="304" y="283"/>
                  </a:lnTo>
                  <a:close/>
                </a:path>
              </a:pathLst>
            </a:custGeom>
            <a:solidFill>
              <a:schemeClr val="accent1"/>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p:nvSpPr>
          <p:spPr bwMode="auto">
            <a:xfrm>
              <a:off x="1516" y="677"/>
              <a:ext cx="938" cy="711"/>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chemeClr val="accent2"/>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p:cNvSpPr>
            <p:nvPr/>
          </p:nvSpPr>
          <p:spPr bwMode="auto">
            <a:xfrm>
              <a:off x="2229" y="677"/>
              <a:ext cx="937" cy="711"/>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chemeClr val="accent3"/>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p:cNvSpPr>
            <p:nvPr/>
          </p:nvSpPr>
          <p:spPr bwMode="auto">
            <a:xfrm>
              <a:off x="2942" y="677"/>
              <a:ext cx="935" cy="711"/>
            </a:xfrm>
            <a:custGeom>
              <a:avLst/>
              <a:gdLst>
                <a:gd name="T0" fmla="*/ 304 w 395"/>
                <a:gd name="T1" fmla="*/ 283 h 298"/>
                <a:gd name="T2" fmla="*/ 274 w 395"/>
                <a:gd name="T3" fmla="*/ 298 h 298"/>
                <a:gd name="T4" fmla="*/ 13 w 395"/>
                <a:gd name="T5" fmla="*/ 298 h 298"/>
                <a:gd name="T6" fmla="*/ 6 w 395"/>
                <a:gd name="T7" fmla="*/ 283 h 298"/>
                <a:gd name="T8" fmla="*/ 91 w 395"/>
                <a:gd name="T9" fmla="*/ 164 h 298"/>
                <a:gd name="T10" fmla="*/ 91 w 395"/>
                <a:gd name="T11" fmla="*/ 134 h 298"/>
                <a:gd name="T12" fmla="*/ 6 w 395"/>
                <a:gd name="T13" fmla="*/ 15 h 298"/>
                <a:gd name="T14" fmla="*/ 13 w 395"/>
                <a:gd name="T15" fmla="*/ 0 h 298"/>
                <a:gd name="T16" fmla="*/ 274 w 395"/>
                <a:gd name="T17" fmla="*/ 0 h 298"/>
                <a:gd name="T18" fmla="*/ 304 w 395"/>
                <a:gd name="T19" fmla="*/ 15 h 298"/>
                <a:gd name="T20" fmla="*/ 389 w 395"/>
                <a:gd name="T21" fmla="*/ 134 h 298"/>
                <a:gd name="T22" fmla="*/ 389 w 395"/>
                <a:gd name="T23" fmla="*/ 164 h 298"/>
                <a:gd name="T24" fmla="*/ 304 w 395"/>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 h="298">
                  <a:moveTo>
                    <a:pt x="304" y="283"/>
                  </a:moveTo>
                  <a:cubicBezTo>
                    <a:pt x="298" y="291"/>
                    <a:pt x="284" y="298"/>
                    <a:pt x="274" y="298"/>
                  </a:cubicBezTo>
                  <a:cubicBezTo>
                    <a:pt x="13" y="298"/>
                    <a:pt x="13" y="298"/>
                    <a:pt x="13" y="298"/>
                  </a:cubicBezTo>
                  <a:cubicBezTo>
                    <a:pt x="3" y="298"/>
                    <a:pt x="0" y="291"/>
                    <a:pt x="6" y="283"/>
                  </a:cubicBezTo>
                  <a:cubicBezTo>
                    <a:pt x="91" y="164"/>
                    <a:pt x="91" y="164"/>
                    <a:pt x="91" y="164"/>
                  </a:cubicBezTo>
                  <a:cubicBezTo>
                    <a:pt x="97" y="156"/>
                    <a:pt x="97" y="142"/>
                    <a:pt x="91" y="134"/>
                  </a:cubicBezTo>
                  <a:cubicBezTo>
                    <a:pt x="6" y="15"/>
                    <a:pt x="6" y="15"/>
                    <a:pt x="6" y="15"/>
                  </a:cubicBezTo>
                  <a:cubicBezTo>
                    <a:pt x="0" y="7"/>
                    <a:pt x="3" y="0"/>
                    <a:pt x="13" y="0"/>
                  </a:cubicBezTo>
                  <a:cubicBezTo>
                    <a:pt x="274" y="0"/>
                    <a:pt x="274" y="0"/>
                    <a:pt x="274" y="0"/>
                  </a:cubicBezTo>
                  <a:cubicBezTo>
                    <a:pt x="284" y="0"/>
                    <a:pt x="298" y="7"/>
                    <a:pt x="304" y="15"/>
                  </a:cubicBezTo>
                  <a:cubicBezTo>
                    <a:pt x="389" y="134"/>
                    <a:pt x="389" y="134"/>
                    <a:pt x="389" y="134"/>
                  </a:cubicBezTo>
                  <a:cubicBezTo>
                    <a:pt x="395" y="142"/>
                    <a:pt x="395" y="156"/>
                    <a:pt x="389" y="164"/>
                  </a:cubicBezTo>
                  <a:lnTo>
                    <a:pt x="304" y="283"/>
                  </a:lnTo>
                  <a:close/>
                </a:path>
              </a:pathLst>
            </a:custGeom>
            <a:solidFill>
              <a:schemeClr val="accent4"/>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p:nvSpPr>
          <p:spPr bwMode="auto">
            <a:xfrm>
              <a:off x="3652" y="677"/>
              <a:ext cx="937" cy="711"/>
            </a:xfrm>
            <a:custGeom>
              <a:avLst/>
              <a:gdLst>
                <a:gd name="T0" fmla="*/ 304 w 396"/>
                <a:gd name="T1" fmla="*/ 283 h 298"/>
                <a:gd name="T2" fmla="*/ 275 w 396"/>
                <a:gd name="T3" fmla="*/ 298 h 298"/>
                <a:gd name="T4" fmla="*/ 14 w 396"/>
                <a:gd name="T5" fmla="*/ 298 h 298"/>
                <a:gd name="T6" fmla="*/ 6 w 396"/>
                <a:gd name="T7" fmla="*/ 283 h 298"/>
                <a:gd name="T8" fmla="*/ 92 w 396"/>
                <a:gd name="T9" fmla="*/ 164 h 298"/>
                <a:gd name="T10" fmla="*/ 92 w 396"/>
                <a:gd name="T11" fmla="*/ 134 h 298"/>
                <a:gd name="T12" fmla="*/ 6 w 396"/>
                <a:gd name="T13" fmla="*/ 15 h 298"/>
                <a:gd name="T14" fmla="*/ 14 w 396"/>
                <a:gd name="T15" fmla="*/ 0 h 298"/>
                <a:gd name="T16" fmla="*/ 275 w 396"/>
                <a:gd name="T17" fmla="*/ 0 h 298"/>
                <a:gd name="T18" fmla="*/ 304 w 396"/>
                <a:gd name="T19" fmla="*/ 15 h 298"/>
                <a:gd name="T20" fmla="*/ 390 w 396"/>
                <a:gd name="T21" fmla="*/ 134 h 298"/>
                <a:gd name="T22" fmla="*/ 390 w 396"/>
                <a:gd name="T23" fmla="*/ 164 h 298"/>
                <a:gd name="T24" fmla="*/ 304 w 396"/>
                <a:gd name="T25" fmla="*/ 28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298">
                  <a:moveTo>
                    <a:pt x="304" y="283"/>
                  </a:moveTo>
                  <a:cubicBezTo>
                    <a:pt x="298" y="291"/>
                    <a:pt x="285" y="298"/>
                    <a:pt x="275" y="298"/>
                  </a:cubicBezTo>
                  <a:cubicBezTo>
                    <a:pt x="14" y="298"/>
                    <a:pt x="14" y="298"/>
                    <a:pt x="14" y="298"/>
                  </a:cubicBezTo>
                  <a:cubicBezTo>
                    <a:pt x="4" y="298"/>
                    <a:pt x="0" y="291"/>
                    <a:pt x="6" y="283"/>
                  </a:cubicBezTo>
                  <a:cubicBezTo>
                    <a:pt x="92" y="164"/>
                    <a:pt x="92" y="164"/>
                    <a:pt x="92" y="164"/>
                  </a:cubicBezTo>
                  <a:cubicBezTo>
                    <a:pt x="98" y="156"/>
                    <a:pt x="98" y="142"/>
                    <a:pt x="92" y="134"/>
                  </a:cubicBezTo>
                  <a:cubicBezTo>
                    <a:pt x="6" y="15"/>
                    <a:pt x="6" y="15"/>
                    <a:pt x="6" y="15"/>
                  </a:cubicBezTo>
                  <a:cubicBezTo>
                    <a:pt x="0" y="7"/>
                    <a:pt x="4" y="0"/>
                    <a:pt x="14" y="0"/>
                  </a:cubicBezTo>
                  <a:cubicBezTo>
                    <a:pt x="275" y="0"/>
                    <a:pt x="275" y="0"/>
                    <a:pt x="275" y="0"/>
                  </a:cubicBezTo>
                  <a:cubicBezTo>
                    <a:pt x="285" y="0"/>
                    <a:pt x="298" y="7"/>
                    <a:pt x="304" y="15"/>
                  </a:cubicBezTo>
                  <a:cubicBezTo>
                    <a:pt x="390" y="134"/>
                    <a:pt x="390" y="134"/>
                    <a:pt x="390" y="134"/>
                  </a:cubicBezTo>
                  <a:cubicBezTo>
                    <a:pt x="396" y="142"/>
                    <a:pt x="396" y="156"/>
                    <a:pt x="390" y="164"/>
                  </a:cubicBezTo>
                  <a:lnTo>
                    <a:pt x="304" y="283"/>
                  </a:lnTo>
                  <a:close/>
                </a:path>
              </a:pathLst>
            </a:custGeom>
            <a:solidFill>
              <a:schemeClr val="accent5"/>
            </a:solidFill>
            <a:ln w="19050">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35" name="Freeform 16"/>
          <p:cNvSpPr>
            <a:spLocks noChangeAspect="1" noEditPoints="1"/>
          </p:cNvSpPr>
          <p:nvPr/>
        </p:nvSpPr>
        <p:spPr bwMode="auto">
          <a:xfrm>
            <a:off x="7524590" y="3015808"/>
            <a:ext cx="424179" cy="491509"/>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
          <p:cNvSpPr>
            <a:spLocks noChangeAspect="1" noEditPoints="1"/>
          </p:cNvSpPr>
          <p:nvPr/>
        </p:nvSpPr>
        <p:spPr bwMode="auto">
          <a:xfrm>
            <a:off x="4355380" y="3090563"/>
            <a:ext cx="512276" cy="450000"/>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11"/>
          <p:cNvSpPr>
            <a:spLocks noChangeAspect="1" noEditPoints="1"/>
          </p:cNvSpPr>
          <p:nvPr/>
        </p:nvSpPr>
        <p:spPr bwMode="auto">
          <a:xfrm>
            <a:off x="2884291" y="3090564"/>
            <a:ext cx="469249" cy="468000"/>
          </a:xfrm>
          <a:custGeom>
            <a:avLst/>
            <a:gdLst>
              <a:gd name="T0" fmla="*/ 309 w 319"/>
              <a:gd name="T1" fmla="*/ 267 h 318"/>
              <a:gd name="T2" fmla="*/ 233 w 319"/>
              <a:gd name="T3" fmla="*/ 192 h 318"/>
              <a:gd name="T4" fmla="*/ 251 w 319"/>
              <a:gd name="T5" fmla="*/ 127 h 318"/>
              <a:gd name="T6" fmla="*/ 123 w 319"/>
              <a:gd name="T7" fmla="*/ 0 h 318"/>
              <a:gd name="T8" fmla="*/ 0 w 319"/>
              <a:gd name="T9" fmla="*/ 124 h 318"/>
              <a:gd name="T10" fmla="*/ 127 w 319"/>
              <a:gd name="T11" fmla="*/ 251 h 318"/>
              <a:gd name="T12" fmla="*/ 190 w 319"/>
              <a:gd name="T13" fmla="*/ 234 h 318"/>
              <a:gd name="T14" fmla="*/ 266 w 319"/>
              <a:gd name="T15" fmla="*/ 310 h 318"/>
              <a:gd name="T16" fmla="*/ 293 w 319"/>
              <a:gd name="T17" fmla="*/ 310 h 318"/>
              <a:gd name="T18" fmla="*/ 311 w 319"/>
              <a:gd name="T19" fmla="*/ 291 h 318"/>
              <a:gd name="T20" fmla="*/ 309 w 319"/>
              <a:gd name="T21" fmla="*/ 267 h 318"/>
              <a:gd name="T22" fmla="*/ 38 w 319"/>
              <a:gd name="T23" fmla="*/ 124 h 318"/>
              <a:gd name="T24" fmla="*/ 123 w 319"/>
              <a:gd name="T25" fmla="*/ 38 h 318"/>
              <a:gd name="T26" fmla="*/ 213 w 319"/>
              <a:gd name="T27" fmla="*/ 127 h 318"/>
              <a:gd name="T28" fmla="*/ 127 w 319"/>
              <a:gd name="T29" fmla="*/ 213 h 318"/>
              <a:gd name="T30" fmla="*/ 38 w 319"/>
              <a:gd name="T31" fmla="*/ 12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309" y="267"/>
                </a:moveTo>
                <a:cubicBezTo>
                  <a:pt x="233" y="192"/>
                  <a:pt x="233" y="192"/>
                  <a:pt x="233" y="192"/>
                </a:cubicBezTo>
                <a:cubicBezTo>
                  <a:pt x="244" y="173"/>
                  <a:pt x="251" y="151"/>
                  <a:pt x="251" y="127"/>
                </a:cubicBezTo>
                <a:cubicBezTo>
                  <a:pt x="251" y="59"/>
                  <a:pt x="192" y="0"/>
                  <a:pt x="123" y="0"/>
                </a:cubicBezTo>
                <a:cubicBezTo>
                  <a:pt x="55" y="0"/>
                  <a:pt x="0" y="55"/>
                  <a:pt x="0" y="124"/>
                </a:cubicBezTo>
                <a:cubicBezTo>
                  <a:pt x="0" y="192"/>
                  <a:pt x="59" y="251"/>
                  <a:pt x="127" y="251"/>
                </a:cubicBezTo>
                <a:cubicBezTo>
                  <a:pt x="150" y="251"/>
                  <a:pt x="171" y="245"/>
                  <a:pt x="190" y="234"/>
                </a:cubicBezTo>
                <a:cubicBezTo>
                  <a:pt x="266" y="310"/>
                  <a:pt x="266" y="310"/>
                  <a:pt x="266" y="310"/>
                </a:cubicBezTo>
                <a:cubicBezTo>
                  <a:pt x="273" y="318"/>
                  <a:pt x="285" y="318"/>
                  <a:pt x="293" y="310"/>
                </a:cubicBezTo>
                <a:cubicBezTo>
                  <a:pt x="311" y="291"/>
                  <a:pt x="311" y="291"/>
                  <a:pt x="311" y="291"/>
                </a:cubicBezTo>
                <a:cubicBezTo>
                  <a:pt x="319" y="284"/>
                  <a:pt x="316" y="275"/>
                  <a:pt x="309" y="267"/>
                </a:cubicBezTo>
                <a:close/>
                <a:moveTo>
                  <a:pt x="38" y="124"/>
                </a:moveTo>
                <a:cubicBezTo>
                  <a:pt x="38" y="76"/>
                  <a:pt x="76" y="38"/>
                  <a:pt x="123" y="38"/>
                </a:cubicBezTo>
                <a:cubicBezTo>
                  <a:pt x="171" y="38"/>
                  <a:pt x="213" y="80"/>
                  <a:pt x="213" y="127"/>
                </a:cubicBezTo>
                <a:cubicBezTo>
                  <a:pt x="213" y="175"/>
                  <a:pt x="175" y="213"/>
                  <a:pt x="127" y="213"/>
                </a:cubicBezTo>
                <a:cubicBezTo>
                  <a:pt x="80" y="213"/>
                  <a:pt x="38" y="171"/>
                  <a:pt x="38" y="1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21"/>
          <p:cNvSpPr>
            <a:spLocks noChangeAspect="1" noEditPoints="1"/>
          </p:cNvSpPr>
          <p:nvPr/>
        </p:nvSpPr>
        <p:spPr bwMode="auto">
          <a:xfrm rot="2728210">
            <a:off x="9014259" y="3066795"/>
            <a:ext cx="543721" cy="557044"/>
          </a:xfrm>
          <a:custGeom>
            <a:avLst/>
            <a:gdLst>
              <a:gd name="T0" fmla="*/ 222 w 363"/>
              <a:gd name="T1" fmla="*/ 242 h 372"/>
              <a:gd name="T2" fmla="*/ 348 w 363"/>
              <a:gd name="T3" fmla="*/ 23 h 372"/>
              <a:gd name="T4" fmla="*/ 345 w 363"/>
              <a:gd name="T5" fmla="*/ 18 h 372"/>
              <a:gd name="T6" fmla="*/ 340 w 363"/>
              <a:gd name="T7" fmla="*/ 16 h 372"/>
              <a:gd name="T8" fmla="*/ 127 w 363"/>
              <a:gd name="T9" fmla="*/ 144 h 372"/>
              <a:gd name="T10" fmla="*/ 7 w 363"/>
              <a:gd name="T11" fmla="*/ 246 h 372"/>
              <a:gd name="T12" fmla="*/ 25 w 363"/>
              <a:gd name="T13" fmla="*/ 265 h 372"/>
              <a:gd name="T14" fmla="*/ 68 w 363"/>
              <a:gd name="T15" fmla="*/ 249 h 372"/>
              <a:gd name="T16" fmla="*/ 120 w 363"/>
              <a:gd name="T17" fmla="*/ 302 h 372"/>
              <a:gd name="T18" fmla="*/ 104 w 363"/>
              <a:gd name="T19" fmla="*/ 346 h 372"/>
              <a:gd name="T20" fmla="*/ 123 w 363"/>
              <a:gd name="T21" fmla="*/ 364 h 372"/>
              <a:gd name="T22" fmla="*/ 222 w 363"/>
              <a:gd name="T23" fmla="*/ 242 h 372"/>
              <a:gd name="T24" fmla="*/ 242 w 363"/>
              <a:gd name="T25" fmla="*/ 124 h 372"/>
              <a:gd name="T26" fmla="*/ 242 w 363"/>
              <a:gd name="T27" fmla="*/ 79 h 372"/>
              <a:gd name="T28" fmla="*/ 286 w 363"/>
              <a:gd name="T29" fmla="*/ 79 h 372"/>
              <a:gd name="T30" fmla="*/ 286 w 363"/>
              <a:gd name="T31" fmla="*/ 124 h 372"/>
              <a:gd name="T32" fmla="*/ 242 w 363"/>
              <a:gd name="T33" fmla="*/ 124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3" h="372">
                <a:moveTo>
                  <a:pt x="222" y="242"/>
                </a:moveTo>
                <a:cubicBezTo>
                  <a:pt x="222" y="242"/>
                  <a:pt x="363" y="140"/>
                  <a:pt x="348" y="23"/>
                </a:cubicBezTo>
                <a:cubicBezTo>
                  <a:pt x="347" y="21"/>
                  <a:pt x="346" y="19"/>
                  <a:pt x="345" y="18"/>
                </a:cubicBezTo>
                <a:cubicBezTo>
                  <a:pt x="344" y="17"/>
                  <a:pt x="343" y="16"/>
                  <a:pt x="340" y="16"/>
                </a:cubicBezTo>
                <a:cubicBezTo>
                  <a:pt x="226" y="0"/>
                  <a:pt x="127" y="144"/>
                  <a:pt x="127" y="144"/>
                </a:cubicBezTo>
                <a:cubicBezTo>
                  <a:pt x="40" y="134"/>
                  <a:pt x="46" y="151"/>
                  <a:pt x="7" y="246"/>
                </a:cubicBezTo>
                <a:cubicBezTo>
                  <a:pt x="0" y="264"/>
                  <a:pt x="12" y="270"/>
                  <a:pt x="25" y="265"/>
                </a:cubicBezTo>
                <a:cubicBezTo>
                  <a:pt x="39" y="260"/>
                  <a:pt x="68" y="249"/>
                  <a:pt x="68" y="249"/>
                </a:cubicBezTo>
                <a:cubicBezTo>
                  <a:pt x="120" y="302"/>
                  <a:pt x="120" y="302"/>
                  <a:pt x="120" y="302"/>
                </a:cubicBezTo>
                <a:cubicBezTo>
                  <a:pt x="120" y="302"/>
                  <a:pt x="109" y="332"/>
                  <a:pt x="104" y="346"/>
                </a:cubicBezTo>
                <a:cubicBezTo>
                  <a:pt x="99" y="359"/>
                  <a:pt x="105" y="372"/>
                  <a:pt x="123" y="364"/>
                </a:cubicBezTo>
                <a:cubicBezTo>
                  <a:pt x="215" y="324"/>
                  <a:pt x="232" y="330"/>
                  <a:pt x="222" y="242"/>
                </a:cubicBezTo>
                <a:close/>
                <a:moveTo>
                  <a:pt x="242" y="124"/>
                </a:moveTo>
                <a:cubicBezTo>
                  <a:pt x="230" y="111"/>
                  <a:pt x="230" y="91"/>
                  <a:pt x="242" y="79"/>
                </a:cubicBezTo>
                <a:cubicBezTo>
                  <a:pt x="254" y="67"/>
                  <a:pt x="274" y="67"/>
                  <a:pt x="286" y="79"/>
                </a:cubicBezTo>
                <a:cubicBezTo>
                  <a:pt x="297" y="91"/>
                  <a:pt x="297" y="111"/>
                  <a:pt x="286" y="124"/>
                </a:cubicBezTo>
                <a:cubicBezTo>
                  <a:pt x="274" y="136"/>
                  <a:pt x="254" y="136"/>
                  <a:pt x="242" y="1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36"/>
          <p:cNvSpPr>
            <a:spLocks noChangeAspect="1" noEditPoints="1"/>
          </p:cNvSpPr>
          <p:nvPr/>
        </p:nvSpPr>
        <p:spPr bwMode="auto">
          <a:xfrm>
            <a:off x="5903364" y="3183317"/>
            <a:ext cx="578178" cy="324000"/>
          </a:xfrm>
          <a:custGeom>
            <a:avLst/>
            <a:gdLst>
              <a:gd name="T0" fmla="*/ 200 w 400"/>
              <a:gd name="T1" fmla="*/ 0 h 224"/>
              <a:gd name="T2" fmla="*/ 0 w 400"/>
              <a:gd name="T3" fmla="*/ 112 h 224"/>
              <a:gd name="T4" fmla="*/ 200 w 400"/>
              <a:gd name="T5" fmla="*/ 224 h 224"/>
              <a:gd name="T6" fmla="*/ 400 w 400"/>
              <a:gd name="T7" fmla="*/ 112 h 224"/>
              <a:gd name="T8" fmla="*/ 200 w 400"/>
              <a:gd name="T9" fmla="*/ 0 h 224"/>
              <a:gd name="T10" fmla="*/ 200 w 400"/>
              <a:gd name="T11" fmla="*/ 198 h 224"/>
              <a:gd name="T12" fmla="*/ 111 w 400"/>
              <a:gd name="T13" fmla="*/ 112 h 224"/>
              <a:gd name="T14" fmla="*/ 200 w 400"/>
              <a:gd name="T15" fmla="*/ 26 h 224"/>
              <a:gd name="T16" fmla="*/ 289 w 400"/>
              <a:gd name="T17" fmla="*/ 112 h 224"/>
              <a:gd name="T18" fmla="*/ 200 w 400"/>
              <a:gd name="T19" fmla="*/ 198 h 224"/>
              <a:gd name="T20" fmla="*/ 200 w 400"/>
              <a:gd name="T21" fmla="*/ 112 h 224"/>
              <a:gd name="T22" fmla="*/ 200 w 400"/>
              <a:gd name="T23" fmla="*/ 69 h 224"/>
              <a:gd name="T24" fmla="*/ 155 w 400"/>
              <a:gd name="T25" fmla="*/ 112 h 224"/>
              <a:gd name="T26" fmla="*/ 200 w 400"/>
              <a:gd name="T27" fmla="*/ 155 h 224"/>
              <a:gd name="T28" fmla="*/ 244 w 400"/>
              <a:gd name="T29" fmla="*/ 112 h 224"/>
              <a:gd name="T30" fmla="*/ 200 w 400"/>
              <a:gd name="T31" fmla="*/ 1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0" h="224">
                <a:moveTo>
                  <a:pt x="200" y="0"/>
                </a:moveTo>
                <a:cubicBezTo>
                  <a:pt x="69" y="0"/>
                  <a:pt x="0" y="97"/>
                  <a:pt x="0" y="112"/>
                </a:cubicBezTo>
                <a:cubicBezTo>
                  <a:pt x="0" y="127"/>
                  <a:pt x="69" y="224"/>
                  <a:pt x="200" y="224"/>
                </a:cubicBezTo>
                <a:cubicBezTo>
                  <a:pt x="331" y="224"/>
                  <a:pt x="400" y="127"/>
                  <a:pt x="400" y="112"/>
                </a:cubicBezTo>
                <a:cubicBezTo>
                  <a:pt x="400" y="97"/>
                  <a:pt x="331" y="0"/>
                  <a:pt x="200" y="0"/>
                </a:cubicBezTo>
                <a:close/>
                <a:moveTo>
                  <a:pt x="200" y="198"/>
                </a:moveTo>
                <a:cubicBezTo>
                  <a:pt x="151" y="198"/>
                  <a:pt x="111" y="159"/>
                  <a:pt x="111" y="112"/>
                </a:cubicBezTo>
                <a:cubicBezTo>
                  <a:pt x="111" y="64"/>
                  <a:pt x="151" y="26"/>
                  <a:pt x="200" y="26"/>
                </a:cubicBezTo>
                <a:cubicBezTo>
                  <a:pt x="249" y="26"/>
                  <a:pt x="289" y="64"/>
                  <a:pt x="289" y="112"/>
                </a:cubicBezTo>
                <a:cubicBezTo>
                  <a:pt x="289" y="159"/>
                  <a:pt x="249" y="198"/>
                  <a:pt x="200" y="198"/>
                </a:cubicBezTo>
                <a:close/>
                <a:moveTo>
                  <a:pt x="200" y="112"/>
                </a:moveTo>
                <a:cubicBezTo>
                  <a:pt x="192" y="103"/>
                  <a:pt x="213" y="69"/>
                  <a:pt x="200" y="69"/>
                </a:cubicBezTo>
                <a:cubicBezTo>
                  <a:pt x="175" y="69"/>
                  <a:pt x="155" y="88"/>
                  <a:pt x="155" y="112"/>
                </a:cubicBezTo>
                <a:cubicBezTo>
                  <a:pt x="155" y="136"/>
                  <a:pt x="175" y="155"/>
                  <a:pt x="200" y="155"/>
                </a:cubicBezTo>
                <a:cubicBezTo>
                  <a:pt x="224" y="155"/>
                  <a:pt x="244" y="136"/>
                  <a:pt x="244" y="112"/>
                </a:cubicBezTo>
                <a:cubicBezTo>
                  <a:pt x="244" y="101"/>
                  <a:pt x="207" y="119"/>
                  <a:pt x="200" y="11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Content Placeholder 2"/>
          <p:cNvSpPr txBox="1">
            <a:spLocks/>
          </p:cNvSpPr>
          <p:nvPr/>
        </p:nvSpPr>
        <p:spPr>
          <a:xfrm>
            <a:off x="2047178" y="4092501"/>
            <a:ext cx="1396425" cy="373265"/>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400" dirty="0" smtClean="0">
                <a:solidFill>
                  <a:schemeClr val="accent1"/>
                </a:solidFill>
                <a:ea typeface="Roboto" panose="02000000000000000000" pitchFamily="2" charset="0"/>
                <a:cs typeface="Arial" panose="020B0604020202020204" pitchFamily="34" charset="0"/>
              </a:rPr>
              <a:t>Research</a:t>
            </a:r>
            <a:endParaRPr lang="en-US" sz="1050" dirty="0">
              <a:solidFill>
                <a:schemeClr val="accent1"/>
              </a:solidFill>
              <a:ea typeface="Roboto" panose="02000000000000000000" pitchFamily="2" charset="0"/>
              <a:cs typeface="Arial" panose="020B0604020202020204" pitchFamily="34" charset="0"/>
            </a:endParaRPr>
          </a:p>
        </p:txBody>
      </p:sp>
      <p:sp>
        <p:nvSpPr>
          <p:cNvPr id="45" name="Content Placeholder 2"/>
          <p:cNvSpPr txBox="1">
            <a:spLocks/>
          </p:cNvSpPr>
          <p:nvPr/>
        </p:nvSpPr>
        <p:spPr>
          <a:xfrm>
            <a:off x="3599272" y="4092501"/>
            <a:ext cx="1396424" cy="373265"/>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400" dirty="0" smtClean="0">
                <a:solidFill>
                  <a:schemeClr val="accent2"/>
                </a:solidFill>
                <a:ea typeface="Roboto" panose="02000000000000000000" pitchFamily="2" charset="0"/>
                <a:cs typeface="Arial" panose="020B0604020202020204" pitchFamily="34" charset="0"/>
              </a:rPr>
              <a:t>Meet Up</a:t>
            </a:r>
            <a:endParaRPr lang="en-US" sz="1050" dirty="0">
              <a:solidFill>
                <a:schemeClr val="accent2"/>
              </a:solidFill>
              <a:ea typeface="Roboto" panose="02000000000000000000" pitchFamily="2" charset="0"/>
              <a:cs typeface="Arial" panose="020B0604020202020204" pitchFamily="34" charset="0"/>
            </a:endParaRPr>
          </a:p>
        </p:txBody>
      </p:sp>
      <p:sp>
        <p:nvSpPr>
          <p:cNvPr id="50" name="Content Placeholder 2"/>
          <p:cNvSpPr txBox="1">
            <a:spLocks/>
          </p:cNvSpPr>
          <p:nvPr/>
        </p:nvSpPr>
        <p:spPr>
          <a:xfrm>
            <a:off x="5131739" y="4092501"/>
            <a:ext cx="1396423" cy="373265"/>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400" dirty="0" smtClean="0">
                <a:solidFill>
                  <a:schemeClr val="accent3"/>
                </a:solidFill>
                <a:ea typeface="Roboto" panose="02000000000000000000" pitchFamily="2" charset="0"/>
                <a:cs typeface="Arial" panose="020B0604020202020204" pitchFamily="34" charset="0"/>
              </a:rPr>
              <a:t>Revision</a:t>
            </a:r>
            <a:endParaRPr lang="en-US" sz="1050" dirty="0">
              <a:solidFill>
                <a:schemeClr val="accent3"/>
              </a:solidFill>
              <a:ea typeface="Roboto" panose="02000000000000000000" pitchFamily="2" charset="0"/>
              <a:cs typeface="Arial" panose="020B0604020202020204" pitchFamily="34" charset="0"/>
            </a:endParaRPr>
          </a:p>
        </p:txBody>
      </p:sp>
      <p:sp>
        <p:nvSpPr>
          <p:cNvPr id="51" name="Content Placeholder 2"/>
          <p:cNvSpPr txBox="1">
            <a:spLocks/>
          </p:cNvSpPr>
          <p:nvPr/>
        </p:nvSpPr>
        <p:spPr>
          <a:xfrm>
            <a:off x="6703558" y="4097100"/>
            <a:ext cx="1396424" cy="373265"/>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400" dirty="0" smtClean="0">
                <a:solidFill>
                  <a:schemeClr val="accent4"/>
                </a:solidFill>
                <a:ea typeface="Roboto" panose="02000000000000000000" pitchFamily="2" charset="0"/>
                <a:cs typeface="Arial" panose="020B0604020202020204" pitchFamily="34" charset="0"/>
              </a:rPr>
              <a:t>Fixed</a:t>
            </a:r>
            <a:endParaRPr lang="en-US" sz="1050" dirty="0">
              <a:solidFill>
                <a:schemeClr val="accent4"/>
              </a:solidFill>
              <a:ea typeface="Roboto" panose="02000000000000000000" pitchFamily="2" charset="0"/>
              <a:cs typeface="Arial" panose="020B0604020202020204" pitchFamily="34" charset="0"/>
            </a:endParaRPr>
          </a:p>
        </p:txBody>
      </p:sp>
      <p:sp>
        <p:nvSpPr>
          <p:cNvPr id="52" name="Content Placeholder 2"/>
          <p:cNvSpPr txBox="1">
            <a:spLocks/>
          </p:cNvSpPr>
          <p:nvPr/>
        </p:nvSpPr>
        <p:spPr>
          <a:xfrm>
            <a:off x="8236024" y="4101850"/>
            <a:ext cx="1439301" cy="373265"/>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400" dirty="0" smtClean="0">
                <a:solidFill>
                  <a:schemeClr val="accent5"/>
                </a:solidFill>
                <a:ea typeface="Roboto" panose="02000000000000000000" pitchFamily="2" charset="0"/>
                <a:cs typeface="Arial" panose="020B0604020202020204" pitchFamily="34" charset="0"/>
              </a:rPr>
              <a:t>Launch</a:t>
            </a:r>
            <a:endParaRPr lang="en-US" sz="1050" dirty="0">
              <a:solidFill>
                <a:schemeClr val="accent5"/>
              </a:solidFill>
              <a:ea typeface="Roboto" panose="02000000000000000000" pitchFamily="2" charset="0"/>
              <a:cs typeface="Arial" panose="020B0604020202020204" pitchFamily="34" charset="0"/>
            </a:endParaRPr>
          </a:p>
        </p:txBody>
      </p:sp>
      <p:sp>
        <p:nvSpPr>
          <p:cNvPr id="53" name="TextBox 92"/>
          <p:cNvSpPr txBox="1"/>
          <p:nvPr/>
        </p:nvSpPr>
        <p:spPr>
          <a:xfrm>
            <a:off x="919631" y="5057350"/>
            <a:ext cx="10297317" cy="844265"/>
          </a:xfrm>
          <a:prstGeom prst="rect">
            <a:avLst/>
          </a:prstGeom>
          <a:noFill/>
        </p:spPr>
        <p:txBody>
          <a:bodyPr wrap="square" rIns="144000" bIns="36000" numCol="1" spcCol="360000"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100" dirty="0" smtClean="0">
                <a:solidFill>
                  <a:schemeClr val="bg1">
                    <a:lumMod val="65000"/>
                  </a:schemeClr>
                </a:solidFill>
                <a:ea typeface="Roboto" panose="02000000000000000000" pitchFamily="2" charset="0"/>
              </a:rPr>
              <a:t>B</a:t>
            </a:r>
            <a:r>
              <a:rPr lang="en-US" sz="1100" dirty="0" smtClean="0">
                <a:solidFill>
                  <a:schemeClr val="bg1">
                    <a:lumMod val="65000"/>
                  </a:schemeClr>
                </a:solidFill>
                <a:ea typeface="Roboto" panose="02000000000000000000" pitchFamily="2" charset="0"/>
              </a:rPr>
              <a:t>y </a:t>
            </a:r>
            <a:r>
              <a:rPr lang="en-US" sz="1100" dirty="0">
                <a:solidFill>
                  <a:schemeClr val="bg1">
                    <a:lumMod val="65000"/>
                  </a:schemeClr>
                </a:solidFill>
                <a:ea typeface="Roboto" panose="02000000000000000000" pitchFamily="2" charset="0"/>
              </a:rPr>
              <a:t>injected humor, or randomized words which don't look even slightly </a:t>
            </a:r>
            <a:r>
              <a:rPr lang="en-US" sz="1100" dirty="0" smtClean="0">
                <a:solidFill>
                  <a:schemeClr val="bg1">
                    <a:lumMod val="65000"/>
                  </a:schemeClr>
                </a:solidFill>
                <a:ea typeface="Roboto" panose="02000000000000000000" pitchFamily="2" charset="0"/>
              </a:rPr>
              <a:t>believable.</a:t>
            </a:r>
            <a:r>
              <a:rPr lang="id-ID" sz="1100" dirty="0" smtClean="0">
                <a:solidFill>
                  <a:schemeClr val="bg1">
                    <a:lumMod val="65000"/>
                  </a:schemeClr>
                </a:solidFill>
                <a:ea typeface="Roboto" panose="02000000000000000000" pitchFamily="2" charset="0"/>
              </a:rPr>
              <a:t> </a:t>
            </a:r>
            <a:r>
              <a:rPr lang="en-US" sz="1100" dirty="0" smtClean="0">
                <a:solidFill>
                  <a:schemeClr val="bg1">
                    <a:lumMod val="65000"/>
                  </a:schemeClr>
                </a:solidFill>
                <a:ea typeface="Roboto" panose="02000000000000000000" pitchFamily="2" charset="0"/>
              </a:rPr>
              <a:t>If </a:t>
            </a:r>
            <a:r>
              <a:rPr lang="en-US" sz="1100" dirty="0">
                <a:solidFill>
                  <a:schemeClr val="bg1">
                    <a:lumMod val="65000"/>
                  </a:schemeClr>
                </a:solidFill>
                <a:ea typeface="Roboto" panose="02000000000000000000" pitchFamily="2" charset="0"/>
              </a:rPr>
              <a:t>you are going to use a passage of </a:t>
            </a:r>
            <a:r>
              <a:rPr lang="en-US" sz="1100" dirty="0" err="1">
                <a:solidFill>
                  <a:schemeClr val="bg1">
                    <a:lumMod val="65000"/>
                  </a:schemeClr>
                </a:solidFill>
                <a:ea typeface="Roboto" panose="02000000000000000000" pitchFamily="2" charset="0"/>
              </a:rPr>
              <a:t>Lorem</a:t>
            </a:r>
            <a:r>
              <a:rPr lang="en-US" sz="1100" dirty="0">
                <a:solidFill>
                  <a:schemeClr val="bg1">
                    <a:lumMod val="65000"/>
                  </a:schemeClr>
                </a:solidFill>
                <a:ea typeface="Roboto" panose="02000000000000000000" pitchFamily="2" charset="0"/>
              </a:rPr>
              <a:t> </a:t>
            </a:r>
            <a:r>
              <a:rPr lang="en-US" sz="1100" dirty="0" err="1">
                <a:solidFill>
                  <a:schemeClr val="bg1">
                    <a:lumMod val="65000"/>
                  </a:schemeClr>
                </a:solidFill>
                <a:ea typeface="Roboto" panose="02000000000000000000" pitchFamily="2" charset="0"/>
              </a:rPr>
              <a:t>Ipsum</a:t>
            </a:r>
            <a:r>
              <a:rPr lang="en-US" sz="1100" dirty="0">
                <a:solidFill>
                  <a:schemeClr val="bg1">
                    <a:lumMod val="65000"/>
                  </a:schemeClr>
                </a:solidFill>
                <a:ea typeface="Roboto" panose="02000000000000000000" pitchFamily="2" charset="0"/>
              </a:rPr>
              <a:t>, you need to be sure there isn't anything embarrassing hidden in the middle of </a:t>
            </a:r>
            <a:r>
              <a:rPr lang="en-US" sz="1100" dirty="0" err="1" smtClean="0">
                <a:solidFill>
                  <a:schemeClr val="bg1">
                    <a:lumMod val="65000"/>
                  </a:schemeClr>
                </a:solidFill>
                <a:ea typeface="Roboto" panose="02000000000000000000" pitchFamily="2" charset="0"/>
              </a:rPr>
              <a:t>tex</a:t>
            </a:r>
            <a:r>
              <a:rPr lang="id-ID" sz="1100" dirty="0" smtClean="0">
                <a:solidFill>
                  <a:schemeClr val="bg1">
                    <a:lumMod val="65000"/>
                  </a:schemeClr>
                </a:solidFill>
                <a:ea typeface="Roboto" panose="02000000000000000000" pitchFamily="2" charset="0"/>
              </a:rPr>
              <a:t>t. </a:t>
            </a:r>
            <a:r>
              <a:rPr lang="en-US" sz="1100" dirty="0">
                <a:solidFill>
                  <a:schemeClr val="bg1">
                    <a:lumMod val="65000"/>
                  </a:schemeClr>
                </a:solidFill>
                <a:ea typeface="Roboto" panose="02000000000000000000" pitchFamily="2" charset="0"/>
              </a:rPr>
              <a:t>There are many variations of passages of </a:t>
            </a:r>
            <a:r>
              <a:rPr lang="en-US" sz="1100" dirty="0" err="1">
                <a:solidFill>
                  <a:schemeClr val="bg1">
                    <a:lumMod val="65000"/>
                  </a:schemeClr>
                </a:solidFill>
                <a:ea typeface="Roboto" panose="02000000000000000000" pitchFamily="2" charset="0"/>
              </a:rPr>
              <a:t>Lorem</a:t>
            </a:r>
            <a:r>
              <a:rPr lang="en-US" sz="1100" dirty="0">
                <a:solidFill>
                  <a:schemeClr val="bg1">
                    <a:lumMod val="65000"/>
                  </a:schemeClr>
                </a:solidFill>
                <a:ea typeface="Roboto" panose="02000000000000000000" pitchFamily="2" charset="0"/>
              </a:rPr>
              <a:t> </a:t>
            </a:r>
            <a:r>
              <a:rPr lang="en-US" sz="1100" dirty="0" err="1">
                <a:solidFill>
                  <a:schemeClr val="bg1">
                    <a:lumMod val="65000"/>
                  </a:schemeClr>
                </a:solidFill>
                <a:ea typeface="Roboto" panose="02000000000000000000" pitchFamily="2" charset="0"/>
              </a:rPr>
              <a:t>Ipsum</a:t>
            </a:r>
            <a:r>
              <a:rPr lang="en-US" sz="1100" dirty="0">
                <a:solidFill>
                  <a:schemeClr val="bg1">
                    <a:lumMod val="65000"/>
                  </a:schemeClr>
                </a:solidFill>
                <a:ea typeface="Roboto" panose="02000000000000000000" pitchFamily="2" charset="0"/>
              </a:rPr>
              <a:t> available, but the majority have suffered alteration in some form, by injected humor, or randomized words which don't look even slightly believable</a:t>
            </a:r>
            <a:r>
              <a:rPr lang="en-US" sz="1100" dirty="0" smtClean="0">
                <a:solidFill>
                  <a:schemeClr val="bg1">
                    <a:lumMod val="65000"/>
                  </a:schemeClr>
                </a:solidFill>
                <a:ea typeface="Roboto" panose="02000000000000000000" pitchFamily="2" charset="0"/>
              </a:rPr>
              <a:t>.</a:t>
            </a:r>
            <a:endParaRPr lang="en-US" sz="1100" i="1" dirty="0">
              <a:solidFill>
                <a:schemeClr val="bg1">
                  <a:lumMod val="65000"/>
                </a:schemeClr>
              </a:solidFill>
              <a:ea typeface="Roboto" panose="02000000000000000000" pitchFamily="2" charset="0"/>
            </a:endParaRPr>
          </a:p>
        </p:txBody>
      </p:sp>
    </p:spTree>
    <p:extLst>
      <p:ext uri="{BB962C8B-B14F-4D97-AF65-F5344CB8AC3E}">
        <p14:creationId xmlns:p14="http://schemas.microsoft.com/office/powerpoint/2010/main" val="1686457329"/>
      </p:ext>
    </p:extLst>
  </p:cSld>
  <p:clrMapOvr>
    <a:masterClrMapping/>
  </p:clrMapOvr>
  <p:transition spd="slow" advClick="0" advTm="1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1500" fill="hold"/>
                                        <p:tgtEl>
                                          <p:spTgt spid="29"/>
                                        </p:tgtEl>
                                        <p:attrNameLst>
                                          <p:attrName>ppt_x</p:attrName>
                                        </p:attrNameLst>
                                      </p:cBhvr>
                                      <p:tavLst>
                                        <p:tav tm="0">
                                          <p:val>
                                            <p:strVal val="0-#ppt_w/2"/>
                                          </p:val>
                                        </p:tav>
                                        <p:tav tm="100000">
                                          <p:val>
                                            <p:strVal val="#ppt_x"/>
                                          </p:val>
                                        </p:tav>
                                      </p:tavLst>
                                    </p:anim>
                                    <p:anim calcmode="lin" valueType="num">
                                      <p:cBhvr additive="base">
                                        <p:cTn id="15" dur="1500" fill="hold"/>
                                        <p:tgtEl>
                                          <p:spTgt spid="29"/>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53" presetClass="entr" presetSubtype="16"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750" fill="hold"/>
                                        <p:tgtEl>
                                          <p:spTgt spid="37"/>
                                        </p:tgtEl>
                                        <p:attrNameLst>
                                          <p:attrName>ppt_w</p:attrName>
                                        </p:attrNameLst>
                                      </p:cBhvr>
                                      <p:tavLst>
                                        <p:tav tm="0">
                                          <p:val>
                                            <p:fltVal val="0"/>
                                          </p:val>
                                        </p:tav>
                                        <p:tav tm="100000">
                                          <p:val>
                                            <p:strVal val="#ppt_w"/>
                                          </p:val>
                                        </p:tav>
                                      </p:tavLst>
                                    </p:anim>
                                    <p:anim calcmode="lin" valueType="num">
                                      <p:cBhvr>
                                        <p:cTn id="20" dur="750" fill="hold"/>
                                        <p:tgtEl>
                                          <p:spTgt spid="37"/>
                                        </p:tgtEl>
                                        <p:attrNameLst>
                                          <p:attrName>ppt_h</p:attrName>
                                        </p:attrNameLst>
                                      </p:cBhvr>
                                      <p:tavLst>
                                        <p:tav tm="0">
                                          <p:val>
                                            <p:fltVal val="0"/>
                                          </p:val>
                                        </p:tav>
                                        <p:tav tm="100000">
                                          <p:val>
                                            <p:strVal val="#ppt_h"/>
                                          </p:val>
                                        </p:tav>
                                      </p:tavLst>
                                    </p:anim>
                                    <p:animEffect transition="in" filter="fade">
                                      <p:cBhvr>
                                        <p:cTn id="21" dur="750"/>
                                        <p:tgtEl>
                                          <p:spTgt spid="37"/>
                                        </p:tgtEl>
                                      </p:cBhvr>
                                    </p:animEffect>
                                  </p:childTnLst>
                                </p:cTn>
                              </p:par>
                            </p:childTnLst>
                          </p:cTn>
                        </p:par>
                        <p:par>
                          <p:cTn id="22" fill="hold">
                            <p:stCondLst>
                              <p:cond delay="2750"/>
                            </p:stCondLst>
                            <p:childTnLst>
                              <p:par>
                                <p:cTn id="23" presetID="53" presetClass="entr" presetSubtype="16"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750" fill="hold"/>
                                        <p:tgtEl>
                                          <p:spTgt spid="36"/>
                                        </p:tgtEl>
                                        <p:attrNameLst>
                                          <p:attrName>ppt_w</p:attrName>
                                        </p:attrNameLst>
                                      </p:cBhvr>
                                      <p:tavLst>
                                        <p:tav tm="0">
                                          <p:val>
                                            <p:fltVal val="0"/>
                                          </p:val>
                                        </p:tav>
                                        <p:tav tm="100000">
                                          <p:val>
                                            <p:strVal val="#ppt_w"/>
                                          </p:val>
                                        </p:tav>
                                      </p:tavLst>
                                    </p:anim>
                                    <p:anim calcmode="lin" valueType="num">
                                      <p:cBhvr>
                                        <p:cTn id="26" dur="750" fill="hold"/>
                                        <p:tgtEl>
                                          <p:spTgt spid="36"/>
                                        </p:tgtEl>
                                        <p:attrNameLst>
                                          <p:attrName>ppt_h</p:attrName>
                                        </p:attrNameLst>
                                      </p:cBhvr>
                                      <p:tavLst>
                                        <p:tav tm="0">
                                          <p:val>
                                            <p:fltVal val="0"/>
                                          </p:val>
                                        </p:tav>
                                        <p:tav tm="100000">
                                          <p:val>
                                            <p:strVal val="#ppt_h"/>
                                          </p:val>
                                        </p:tav>
                                      </p:tavLst>
                                    </p:anim>
                                    <p:animEffect transition="in" filter="fade">
                                      <p:cBhvr>
                                        <p:cTn id="27" dur="750"/>
                                        <p:tgtEl>
                                          <p:spTgt spid="36"/>
                                        </p:tgtEl>
                                      </p:cBhvr>
                                    </p:animEffect>
                                  </p:childTnLst>
                                </p:cTn>
                              </p:par>
                            </p:childTnLst>
                          </p:cTn>
                        </p:par>
                        <p:par>
                          <p:cTn id="28" fill="hold">
                            <p:stCondLst>
                              <p:cond delay="3500"/>
                            </p:stCondLst>
                            <p:childTnLst>
                              <p:par>
                                <p:cTn id="29" presetID="53" presetClass="entr" presetSubtype="16"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750" fill="hold"/>
                                        <p:tgtEl>
                                          <p:spTgt spid="39"/>
                                        </p:tgtEl>
                                        <p:attrNameLst>
                                          <p:attrName>ppt_w</p:attrName>
                                        </p:attrNameLst>
                                      </p:cBhvr>
                                      <p:tavLst>
                                        <p:tav tm="0">
                                          <p:val>
                                            <p:fltVal val="0"/>
                                          </p:val>
                                        </p:tav>
                                        <p:tav tm="100000">
                                          <p:val>
                                            <p:strVal val="#ppt_w"/>
                                          </p:val>
                                        </p:tav>
                                      </p:tavLst>
                                    </p:anim>
                                    <p:anim calcmode="lin" valueType="num">
                                      <p:cBhvr>
                                        <p:cTn id="32" dur="750" fill="hold"/>
                                        <p:tgtEl>
                                          <p:spTgt spid="39"/>
                                        </p:tgtEl>
                                        <p:attrNameLst>
                                          <p:attrName>ppt_h</p:attrName>
                                        </p:attrNameLst>
                                      </p:cBhvr>
                                      <p:tavLst>
                                        <p:tav tm="0">
                                          <p:val>
                                            <p:fltVal val="0"/>
                                          </p:val>
                                        </p:tav>
                                        <p:tav tm="100000">
                                          <p:val>
                                            <p:strVal val="#ppt_h"/>
                                          </p:val>
                                        </p:tav>
                                      </p:tavLst>
                                    </p:anim>
                                    <p:animEffect transition="in" filter="fade">
                                      <p:cBhvr>
                                        <p:cTn id="33" dur="750"/>
                                        <p:tgtEl>
                                          <p:spTgt spid="39"/>
                                        </p:tgtEl>
                                      </p:cBhvr>
                                    </p:animEffect>
                                  </p:childTnLst>
                                </p:cTn>
                              </p:par>
                            </p:childTnLst>
                          </p:cTn>
                        </p:par>
                        <p:par>
                          <p:cTn id="34" fill="hold">
                            <p:stCondLst>
                              <p:cond delay="4250"/>
                            </p:stCondLst>
                            <p:childTnLst>
                              <p:par>
                                <p:cTn id="35" presetID="53" presetClass="entr" presetSubtype="16"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750" fill="hold"/>
                                        <p:tgtEl>
                                          <p:spTgt spid="35"/>
                                        </p:tgtEl>
                                        <p:attrNameLst>
                                          <p:attrName>ppt_w</p:attrName>
                                        </p:attrNameLst>
                                      </p:cBhvr>
                                      <p:tavLst>
                                        <p:tav tm="0">
                                          <p:val>
                                            <p:fltVal val="0"/>
                                          </p:val>
                                        </p:tav>
                                        <p:tav tm="100000">
                                          <p:val>
                                            <p:strVal val="#ppt_w"/>
                                          </p:val>
                                        </p:tav>
                                      </p:tavLst>
                                    </p:anim>
                                    <p:anim calcmode="lin" valueType="num">
                                      <p:cBhvr>
                                        <p:cTn id="38" dur="750" fill="hold"/>
                                        <p:tgtEl>
                                          <p:spTgt spid="35"/>
                                        </p:tgtEl>
                                        <p:attrNameLst>
                                          <p:attrName>ppt_h</p:attrName>
                                        </p:attrNameLst>
                                      </p:cBhvr>
                                      <p:tavLst>
                                        <p:tav tm="0">
                                          <p:val>
                                            <p:fltVal val="0"/>
                                          </p:val>
                                        </p:tav>
                                        <p:tav tm="100000">
                                          <p:val>
                                            <p:strVal val="#ppt_h"/>
                                          </p:val>
                                        </p:tav>
                                      </p:tavLst>
                                    </p:anim>
                                    <p:animEffect transition="in" filter="fade">
                                      <p:cBhvr>
                                        <p:cTn id="39" dur="750"/>
                                        <p:tgtEl>
                                          <p:spTgt spid="35"/>
                                        </p:tgtEl>
                                      </p:cBhvr>
                                    </p:animEffect>
                                  </p:childTnLst>
                                </p:cTn>
                              </p:par>
                            </p:childTnLst>
                          </p:cTn>
                        </p:par>
                        <p:par>
                          <p:cTn id="40" fill="hold">
                            <p:stCondLst>
                              <p:cond delay="5000"/>
                            </p:stCondLst>
                            <p:childTnLst>
                              <p:par>
                                <p:cTn id="41" presetID="53" presetClass="entr" presetSubtype="16"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750" fill="hold"/>
                                        <p:tgtEl>
                                          <p:spTgt spid="38"/>
                                        </p:tgtEl>
                                        <p:attrNameLst>
                                          <p:attrName>ppt_w</p:attrName>
                                        </p:attrNameLst>
                                      </p:cBhvr>
                                      <p:tavLst>
                                        <p:tav tm="0">
                                          <p:val>
                                            <p:fltVal val="0"/>
                                          </p:val>
                                        </p:tav>
                                        <p:tav tm="100000">
                                          <p:val>
                                            <p:strVal val="#ppt_w"/>
                                          </p:val>
                                        </p:tav>
                                      </p:tavLst>
                                    </p:anim>
                                    <p:anim calcmode="lin" valueType="num">
                                      <p:cBhvr>
                                        <p:cTn id="44" dur="750" fill="hold"/>
                                        <p:tgtEl>
                                          <p:spTgt spid="38"/>
                                        </p:tgtEl>
                                        <p:attrNameLst>
                                          <p:attrName>ppt_h</p:attrName>
                                        </p:attrNameLst>
                                      </p:cBhvr>
                                      <p:tavLst>
                                        <p:tav tm="0">
                                          <p:val>
                                            <p:fltVal val="0"/>
                                          </p:val>
                                        </p:tav>
                                        <p:tav tm="100000">
                                          <p:val>
                                            <p:strVal val="#ppt_h"/>
                                          </p:val>
                                        </p:tav>
                                      </p:tavLst>
                                    </p:anim>
                                    <p:animEffect transition="in" filter="fade">
                                      <p:cBhvr>
                                        <p:cTn id="45" dur="750"/>
                                        <p:tgtEl>
                                          <p:spTgt spid="38"/>
                                        </p:tgtEl>
                                      </p:cBhvr>
                                    </p:animEffect>
                                  </p:childTnLst>
                                </p:cTn>
                              </p:par>
                            </p:childTnLst>
                          </p:cTn>
                        </p:par>
                        <p:par>
                          <p:cTn id="46" fill="hold">
                            <p:stCondLst>
                              <p:cond delay="5750"/>
                            </p:stCondLst>
                            <p:childTnLst>
                              <p:par>
                                <p:cTn id="47" presetID="47"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anim calcmode="lin" valueType="num">
                                      <p:cBhvr>
                                        <p:cTn id="50" dur="500" fill="hold"/>
                                        <p:tgtEl>
                                          <p:spTgt spid="44"/>
                                        </p:tgtEl>
                                        <p:attrNameLst>
                                          <p:attrName>ppt_x</p:attrName>
                                        </p:attrNameLst>
                                      </p:cBhvr>
                                      <p:tavLst>
                                        <p:tav tm="0">
                                          <p:val>
                                            <p:strVal val="#ppt_x"/>
                                          </p:val>
                                        </p:tav>
                                        <p:tav tm="100000">
                                          <p:val>
                                            <p:strVal val="#ppt_x"/>
                                          </p:val>
                                        </p:tav>
                                      </p:tavLst>
                                    </p:anim>
                                    <p:anim calcmode="lin" valueType="num">
                                      <p:cBhvr>
                                        <p:cTn id="51" dur="500" fill="hold"/>
                                        <p:tgtEl>
                                          <p:spTgt spid="44"/>
                                        </p:tgtEl>
                                        <p:attrNameLst>
                                          <p:attrName>ppt_y</p:attrName>
                                        </p:attrNameLst>
                                      </p:cBhvr>
                                      <p:tavLst>
                                        <p:tav tm="0">
                                          <p:val>
                                            <p:strVal val="#ppt_y-.1"/>
                                          </p:val>
                                        </p:tav>
                                        <p:tav tm="100000">
                                          <p:val>
                                            <p:strVal val="#ppt_y"/>
                                          </p:val>
                                        </p:tav>
                                      </p:tavLst>
                                    </p:anim>
                                  </p:childTnLst>
                                </p:cTn>
                              </p:par>
                            </p:childTnLst>
                          </p:cTn>
                        </p:par>
                        <p:par>
                          <p:cTn id="52" fill="hold">
                            <p:stCondLst>
                              <p:cond delay="6250"/>
                            </p:stCondLst>
                            <p:childTnLst>
                              <p:par>
                                <p:cTn id="53" presetID="47" presetClass="entr" presetSubtype="0"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anim calcmode="lin" valueType="num">
                                      <p:cBhvr>
                                        <p:cTn id="56" dur="500" fill="hold"/>
                                        <p:tgtEl>
                                          <p:spTgt spid="45"/>
                                        </p:tgtEl>
                                        <p:attrNameLst>
                                          <p:attrName>ppt_x</p:attrName>
                                        </p:attrNameLst>
                                      </p:cBhvr>
                                      <p:tavLst>
                                        <p:tav tm="0">
                                          <p:val>
                                            <p:strVal val="#ppt_x"/>
                                          </p:val>
                                        </p:tav>
                                        <p:tav tm="100000">
                                          <p:val>
                                            <p:strVal val="#ppt_x"/>
                                          </p:val>
                                        </p:tav>
                                      </p:tavLst>
                                    </p:anim>
                                    <p:anim calcmode="lin" valueType="num">
                                      <p:cBhvr>
                                        <p:cTn id="57" dur="500" fill="hold"/>
                                        <p:tgtEl>
                                          <p:spTgt spid="45"/>
                                        </p:tgtEl>
                                        <p:attrNameLst>
                                          <p:attrName>ppt_y</p:attrName>
                                        </p:attrNameLst>
                                      </p:cBhvr>
                                      <p:tavLst>
                                        <p:tav tm="0">
                                          <p:val>
                                            <p:strVal val="#ppt_y-.1"/>
                                          </p:val>
                                        </p:tav>
                                        <p:tav tm="100000">
                                          <p:val>
                                            <p:strVal val="#ppt_y"/>
                                          </p:val>
                                        </p:tav>
                                      </p:tavLst>
                                    </p:anim>
                                  </p:childTnLst>
                                </p:cTn>
                              </p:par>
                            </p:childTnLst>
                          </p:cTn>
                        </p:par>
                        <p:par>
                          <p:cTn id="58" fill="hold">
                            <p:stCondLst>
                              <p:cond delay="6750"/>
                            </p:stCondLst>
                            <p:childTnLst>
                              <p:par>
                                <p:cTn id="59" presetID="47" presetClass="entr" presetSubtype="0" fill="hold" grpId="0" nodeType="after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anim calcmode="lin" valueType="num">
                                      <p:cBhvr>
                                        <p:cTn id="62" dur="500" fill="hold"/>
                                        <p:tgtEl>
                                          <p:spTgt spid="50"/>
                                        </p:tgtEl>
                                        <p:attrNameLst>
                                          <p:attrName>ppt_x</p:attrName>
                                        </p:attrNameLst>
                                      </p:cBhvr>
                                      <p:tavLst>
                                        <p:tav tm="0">
                                          <p:val>
                                            <p:strVal val="#ppt_x"/>
                                          </p:val>
                                        </p:tav>
                                        <p:tav tm="100000">
                                          <p:val>
                                            <p:strVal val="#ppt_x"/>
                                          </p:val>
                                        </p:tav>
                                      </p:tavLst>
                                    </p:anim>
                                    <p:anim calcmode="lin" valueType="num">
                                      <p:cBhvr>
                                        <p:cTn id="63" dur="500" fill="hold"/>
                                        <p:tgtEl>
                                          <p:spTgt spid="50"/>
                                        </p:tgtEl>
                                        <p:attrNameLst>
                                          <p:attrName>ppt_y</p:attrName>
                                        </p:attrNameLst>
                                      </p:cBhvr>
                                      <p:tavLst>
                                        <p:tav tm="0">
                                          <p:val>
                                            <p:strVal val="#ppt_y-.1"/>
                                          </p:val>
                                        </p:tav>
                                        <p:tav tm="100000">
                                          <p:val>
                                            <p:strVal val="#ppt_y"/>
                                          </p:val>
                                        </p:tav>
                                      </p:tavLst>
                                    </p:anim>
                                  </p:childTnLst>
                                </p:cTn>
                              </p:par>
                            </p:childTnLst>
                          </p:cTn>
                        </p:par>
                        <p:par>
                          <p:cTn id="64" fill="hold">
                            <p:stCondLst>
                              <p:cond delay="7250"/>
                            </p:stCondLst>
                            <p:childTnLst>
                              <p:par>
                                <p:cTn id="65" presetID="47" presetClass="entr" presetSubtype="0" fill="hold" grpId="0" nodeType="after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anim calcmode="lin" valueType="num">
                                      <p:cBhvr>
                                        <p:cTn id="68" dur="500" fill="hold"/>
                                        <p:tgtEl>
                                          <p:spTgt spid="51"/>
                                        </p:tgtEl>
                                        <p:attrNameLst>
                                          <p:attrName>ppt_x</p:attrName>
                                        </p:attrNameLst>
                                      </p:cBhvr>
                                      <p:tavLst>
                                        <p:tav tm="0">
                                          <p:val>
                                            <p:strVal val="#ppt_x"/>
                                          </p:val>
                                        </p:tav>
                                        <p:tav tm="100000">
                                          <p:val>
                                            <p:strVal val="#ppt_x"/>
                                          </p:val>
                                        </p:tav>
                                      </p:tavLst>
                                    </p:anim>
                                    <p:anim calcmode="lin" valueType="num">
                                      <p:cBhvr>
                                        <p:cTn id="69" dur="500" fill="hold"/>
                                        <p:tgtEl>
                                          <p:spTgt spid="51"/>
                                        </p:tgtEl>
                                        <p:attrNameLst>
                                          <p:attrName>ppt_y</p:attrName>
                                        </p:attrNameLst>
                                      </p:cBhvr>
                                      <p:tavLst>
                                        <p:tav tm="0">
                                          <p:val>
                                            <p:strVal val="#ppt_y-.1"/>
                                          </p:val>
                                        </p:tav>
                                        <p:tav tm="100000">
                                          <p:val>
                                            <p:strVal val="#ppt_y"/>
                                          </p:val>
                                        </p:tav>
                                      </p:tavLst>
                                    </p:anim>
                                  </p:childTnLst>
                                </p:cTn>
                              </p:par>
                            </p:childTnLst>
                          </p:cTn>
                        </p:par>
                        <p:par>
                          <p:cTn id="70" fill="hold">
                            <p:stCondLst>
                              <p:cond delay="7750"/>
                            </p:stCondLst>
                            <p:childTnLst>
                              <p:par>
                                <p:cTn id="71" presetID="47" presetClass="entr" presetSubtype="0" fill="hold" grpId="0" nodeType="after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anim calcmode="lin" valueType="num">
                                      <p:cBhvr>
                                        <p:cTn id="74" dur="500" fill="hold"/>
                                        <p:tgtEl>
                                          <p:spTgt spid="52"/>
                                        </p:tgtEl>
                                        <p:attrNameLst>
                                          <p:attrName>ppt_x</p:attrName>
                                        </p:attrNameLst>
                                      </p:cBhvr>
                                      <p:tavLst>
                                        <p:tav tm="0">
                                          <p:val>
                                            <p:strVal val="#ppt_x"/>
                                          </p:val>
                                        </p:tav>
                                        <p:tav tm="100000">
                                          <p:val>
                                            <p:strVal val="#ppt_x"/>
                                          </p:val>
                                        </p:tav>
                                      </p:tavLst>
                                    </p:anim>
                                    <p:anim calcmode="lin" valueType="num">
                                      <p:cBhvr>
                                        <p:cTn id="75" dur="500" fill="hold"/>
                                        <p:tgtEl>
                                          <p:spTgt spid="52"/>
                                        </p:tgtEl>
                                        <p:attrNameLst>
                                          <p:attrName>ppt_y</p:attrName>
                                        </p:attrNameLst>
                                      </p:cBhvr>
                                      <p:tavLst>
                                        <p:tav tm="0">
                                          <p:val>
                                            <p:strVal val="#ppt_y-.1"/>
                                          </p:val>
                                        </p:tav>
                                        <p:tav tm="100000">
                                          <p:val>
                                            <p:strVal val="#ppt_y"/>
                                          </p:val>
                                        </p:tav>
                                      </p:tavLst>
                                    </p:anim>
                                  </p:childTnLst>
                                </p:cTn>
                              </p:par>
                            </p:childTnLst>
                          </p:cTn>
                        </p:par>
                        <p:par>
                          <p:cTn id="76" fill="hold">
                            <p:stCondLst>
                              <p:cond delay="8250"/>
                            </p:stCondLst>
                            <p:childTnLst>
                              <p:par>
                                <p:cTn id="77" presetID="22" presetClass="entr" presetSubtype="1" fill="hold" grpId="0" nodeType="after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wipe(up)">
                                      <p:cBhvr>
                                        <p:cTn id="7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35" grpId="0" animBg="1"/>
      <p:bldP spid="36" grpId="0" animBg="1"/>
      <p:bldP spid="37" grpId="0" animBg="1"/>
      <p:bldP spid="38" grpId="0" animBg="1"/>
      <p:bldP spid="39" grpId="0" animBg="1"/>
      <p:bldP spid="44" grpId="0"/>
      <p:bldP spid="45" grpId="0"/>
      <p:bldP spid="50" grpId="0"/>
      <p:bldP spid="51" grpId="0"/>
      <p:bldP spid="52" grpId="0"/>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6</a:t>
            </a:fld>
            <a:endParaRPr lang="id-ID" sz="1200" dirty="0">
              <a:solidFill>
                <a:schemeClr val="bg1"/>
              </a:solidFill>
            </a:endParaRPr>
          </a:p>
        </p:txBody>
      </p:sp>
      <p:sp>
        <p:nvSpPr>
          <p:cNvPr id="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MATRIX CHART</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sp>
        <p:nvSpPr>
          <p:cNvPr id="5" name="Rectangle 4"/>
          <p:cNvSpPr/>
          <p:nvPr/>
        </p:nvSpPr>
        <p:spPr>
          <a:xfrm>
            <a:off x="7082386" y="2247675"/>
            <a:ext cx="1451728" cy="1451728"/>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a:off x="8590676" y="2247675"/>
            <a:ext cx="1451728" cy="14517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7082386" y="3755965"/>
            <a:ext cx="1451728" cy="14517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8590676" y="3755965"/>
            <a:ext cx="1451728" cy="1451728"/>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extBox 10"/>
          <p:cNvSpPr txBox="1"/>
          <p:nvPr/>
        </p:nvSpPr>
        <p:spPr>
          <a:xfrm>
            <a:off x="7521152" y="1883336"/>
            <a:ext cx="519694" cy="276999"/>
          </a:xfrm>
          <a:prstGeom prst="rect">
            <a:avLst/>
          </a:prstGeom>
          <a:noFill/>
        </p:spPr>
        <p:txBody>
          <a:bodyPr wrap="none" rtlCol="0">
            <a:spAutoFit/>
          </a:bodyPr>
          <a:lstStyle/>
          <a:p>
            <a:r>
              <a:rPr lang="id-ID" sz="1200" b="1" dirty="0" smtClean="0">
                <a:solidFill>
                  <a:schemeClr val="bg1">
                    <a:lumMod val="65000"/>
                  </a:schemeClr>
                </a:solidFill>
              </a:rPr>
              <a:t>HIGH</a:t>
            </a:r>
            <a:endParaRPr lang="id-ID" sz="1200" b="1" dirty="0">
              <a:solidFill>
                <a:schemeClr val="bg1">
                  <a:lumMod val="65000"/>
                </a:schemeClr>
              </a:solidFill>
            </a:endParaRPr>
          </a:p>
        </p:txBody>
      </p:sp>
      <p:sp>
        <p:nvSpPr>
          <p:cNvPr id="12" name="TextBox 11"/>
          <p:cNvSpPr txBox="1"/>
          <p:nvPr/>
        </p:nvSpPr>
        <p:spPr>
          <a:xfrm>
            <a:off x="9029442" y="1883336"/>
            <a:ext cx="489493" cy="276999"/>
          </a:xfrm>
          <a:prstGeom prst="rect">
            <a:avLst/>
          </a:prstGeom>
          <a:noFill/>
        </p:spPr>
        <p:txBody>
          <a:bodyPr wrap="none" rtlCol="0">
            <a:spAutoFit/>
          </a:bodyPr>
          <a:lstStyle/>
          <a:p>
            <a:r>
              <a:rPr lang="id-ID" sz="1200" b="1" dirty="0" smtClean="0">
                <a:solidFill>
                  <a:schemeClr val="bg1">
                    <a:lumMod val="65000"/>
                  </a:schemeClr>
                </a:solidFill>
              </a:rPr>
              <a:t>LOW</a:t>
            </a:r>
            <a:endParaRPr lang="id-ID" sz="1200" b="1" dirty="0">
              <a:solidFill>
                <a:schemeClr val="bg1">
                  <a:lumMod val="65000"/>
                </a:schemeClr>
              </a:solidFill>
            </a:endParaRPr>
          </a:p>
        </p:txBody>
      </p:sp>
      <p:sp>
        <p:nvSpPr>
          <p:cNvPr id="13" name="TextBox 12"/>
          <p:cNvSpPr txBox="1"/>
          <p:nvPr/>
        </p:nvSpPr>
        <p:spPr>
          <a:xfrm rot="5400000">
            <a:off x="10005494" y="2895469"/>
            <a:ext cx="519694" cy="276999"/>
          </a:xfrm>
          <a:prstGeom prst="rect">
            <a:avLst/>
          </a:prstGeom>
          <a:noFill/>
        </p:spPr>
        <p:txBody>
          <a:bodyPr wrap="none" rtlCol="0">
            <a:spAutoFit/>
          </a:bodyPr>
          <a:lstStyle/>
          <a:p>
            <a:r>
              <a:rPr lang="id-ID" sz="1200" b="1" dirty="0" smtClean="0">
                <a:solidFill>
                  <a:schemeClr val="bg1">
                    <a:lumMod val="65000"/>
                  </a:schemeClr>
                </a:solidFill>
              </a:rPr>
              <a:t>HIGH</a:t>
            </a:r>
            <a:endParaRPr lang="id-ID" sz="1200" b="1" dirty="0">
              <a:solidFill>
                <a:schemeClr val="bg1">
                  <a:lumMod val="65000"/>
                </a:schemeClr>
              </a:solidFill>
            </a:endParaRPr>
          </a:p>
        </p:txBody>
      </p:sp>
      <p:sp>
        <p:nvSpPr>
          <p:cNvPr id="14" name="TextBox 13"/>
          <p:cNvSpPr txBox="1"/>
          <p:nvPr/>
        </p:nvSpPr>
        <p:spPr>
          <a:xfrm rot="5400000">
            <a:off x="10020594" y="4349462"/>
            <a:ext cx="489493" cy="276999"/>
          </a:xfrm>
          <a:prstGeom prst="rect">
            <a:avLst/>
          </a:prstGeom>
          <a:noFill/>
        </p:spPr>
        <p:txBody>
          <a:bodyPr wrap="none" rtlCol="0">
            <a:spAutoFit/>
          </a:bodyPr>
          <a:lstStyle/>
          <a:p>
            <a:r>
              <a:rPr lang="id-ID" sz="1200" b="1" dirty="0" smtClean="0">
                <a:solidFill>
                  <a:schemeClr val="bg1">
                    <a:lumMod val="65000"/>
                  </a:schemeClr>
                </a:solidFill>
              </a:rPr>
              <a:t>LOW</a:t>
            </a:r>
            <a:endParaRPr lang="id-ID" sz="1200" b="1" dirty="0">
              <a:solidFill>
                <a:schemeClr val="bg1">
                  <a:lumMod val="65000"/>
                </a:schemeClr>
              </a:solidFill>
            </a:endParaRPr>
          </a:p>
        </p:txBody>
      </p:sp>
      <p:grpSp>
        <p:nvGrpSpPr>
          <p:cNvPr id="15" name="Group 14"/>
          <p:cNvGrpSpPr/>
          <p:nvPr/>
        </p:nvGrpSpPr>
        <p:grpSpPr>
          <a:xfrm>
            <a:off x="9471605" y="2377535"/>
            <a:ext cx="474994" cy="474994"/>
            <a:chOff x="1802253" y="5505131"/>
            <a:chExt cx="474994" cy="474994"/>
          </a:xfrm>
        </p:grpSpPr>
        <p:sp>
          <p:nvSpPr>
            <p:cNvPr id="16" name="Oval 15"/>
            <p:cNvSpPr/>
            <p:nvPr/>
          </p:nvSpPr>
          <p:spPr>
            <a:xfrm>
              <a:off x="1802253" y="5505131"/>
              <a:ext cx="474994" cy="474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Box 16"/>
            <p:cNvSpPr txBox="1"/>
            <p:nvPr/>
          </p:nvSpPr>
          <p:spPr>
            <a:xfrm>
              <a:off x="1843222" y="5577312"/>
              <a:ext cx="393057" cy="338554"/>
            </a:xfrm>
            <a:prstGeom prst="rect">
              <a:avLst/>
            </a:prstGeom>
            <a:noFill/>
          </p:spPr>
          <p:txBody>
            <a:bodyPr wrap="none" rtlCol="0">
              <a:spAutoFit/>
            </a:bodyPr>
            <a:lstStyle/>
            <a:p>
              <a:pPr algn="ctr"/>
              <a:r>
                <a:rPr lang="id-ID" sz="1600" b="1" dirty="0" smtClean="0">
                  <a:solidFill>
                    <a:schemeClr val="bg1"/>
                  </a:solidFill>
                </a:rPr>
                <a:t>01</a:t>
              </a:r>
              <a:endParaRPr lang="id-ID" sz="1600" b="1" dirty="0">
                <a:solidFill>
                  <a:schemeClr val="bg1"/>
                </a:solidFill>
              </a:endParaRPr>
            </a:p>
          </p:txBody>
        </p:sp>
      </p:grpSp>
      <p:grpSp>
        <p:nvGrpSpPr>
          <p:cNvPr id="18" name="Group 17"/>
          <p:cNvGrpSpPr/>
          <p:nvPr/>
        </p:nvGrpSpPr>
        <p:grpSpPr>
          <a:xfrm>
            <a:off x="8841546" y="2993368"/>
            <a:ext cx="474994" cy="474994"/>
            <a:chOff x="3424754" y="5505131"/>
            <a:chExt cx="474994" cy="474994"/>
          </a:xfrm>
        </p:grpSpPr>
        <p:sp>
          <p:nvSpPr>
            <p:cNvPr id="19" name="Oval 18"/>
            <p:cNvSpPr/>
            <p:nvPr/>
          </p:nvSpPr>
          <p:spPr>
            <a:xfrm>
              <a:off x="3424754" y="5505131"/>
              <a:ext cx="474994" cy="4749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TextBox 19"/>
            <p:cNvSpPr txBox="1"/>
            <p:nvPr/>
          </p:nvSpPr>
          <p:spPr>
            <a:xfrm>
              <a:off x="3465723" y="5577312"/>
              <a:ext cx="393057" cy="338554"/>
            </a:xfrm>
            <a:prstGeom prst="rect">
              <a:avLst/>
            </a:prstGeom>
            <a:noFill/>
          </p:spPr>
          <p:txBody>
            <a:bodyPr wrap="none" rtlCol="0">
              <a:spAutoFit/>
            </a:bodyPr>
            <a:lstStyle/>
            <a:p>
              <a:pPr algn="ctr"/>
              <a:r>
                <a:rPr lang="id-ID" sz="1600" b="1" dirty="0" smtClean="0">
                  <a:solidFill>
                    <a:schemeClr val="bg1"/>
                  </a:solidFill>
                </a:rPr>
                <a:t>02</a:t>
              </a:r>
              <a:endParaRPr lang="id-ID" sz="1600" b="1" dirty="0">
                <a:solidFill>
                  <a:schemeClr val="bg1"/>
                </a:solidFill>
              </a:endParaRPr>
            </a:p>
          </p:txBody>
        </p:sp>
      </p:grpSp>
      <p:grpSp>
        <p:nvGrpSpPr>
          <p:cNvPr id="21" name="Group 20"/>
          <p:cNvGrpSpPr/>
          <p:nvPr/>
        </p:nvGrpSpPr>
        <p:grpSpPr>
          <a:xfrm>
            <a:off x="9293835" y="4294532"/>
            <a:ext cx="474994" cy="474994"/>
            <a:chOff x="5047255" y="5505131"/>
            <a:chExt cx="474994" cy="474994"/>
          </a:xfrm>
        </p:grpSpPr>
        <p:sp>
          <p:nvSpPr>
            <p:cNvPr id="22" name="Oval 21"/>
            <p:cNvSpPr/>
            <p:nvPr/>
          </p:nvSpPr>
          <p:spPr>
            <a:xfrm>
              <a:off x="5047255" y="5505131"/>
              <a:ext cx="474994" cy="4749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TextBox 22"/>
            <p:cNvSpPr txBox="1"/>
            <p:nvPr/>
          </p:nvSpPr>
          <p:spPr>
            <a:xfrm>
              <a:off x="5088224" y="5577312"/>
              <a:ext cx="393057" cy="338554"/>
            </a:xfrm>
            <a:prstGeom prst="rect">
              <a:avLst/>
            </a:prstGeom>
            <a:noFill/>
          </p:spPr>
          <p:txBody>
            <a:bodyPr wrap="none" rtlCol="0">
              <a:spAutoFit/>
            </a:bodyPr>
            <a:lstStyle/>
            <a:p>
              <a:pPr algn="ctr"/>
              <a:r>
                <a:rPr lang="id-ID" sz="1600" b="1" dirty="0" smtClean="0">
                  <a:solidFill>
                    <a:schemeClr val="bg1"/>
                  </a:solidFill>
                </a:rPr>
                <a:t>03</a:t>
              </a:r>
              <a:endParaRPr lang="id-ID" sz="1600" b="1" dirty="0">
                <a:solidFill>
                  <a:schemeClr val="bg1"/>
                </a:solidFill>
              </a:endParaRPr>
            </a:p>
          </p:txBody>
        </p:sp>
      </p:grpSp>
      <p:grpSp>
        <p:nvGrpSpPr>
          <p:cNvPr id="24" name="Group 23"/>
          <p:cNvGrpSpPr/>
          <p:nvPr/>
        </p:nvGrpSpPr>
        <p:grpSpPr>
          <a:xfrm>
            <a:off x="7958411" y="4459848"/>
            <a:ext cx="474994" cy="474994"/>
            <a:chOff x="6669754" y="5505131"/>
            <a:chExt cx="474994" cy="474994"/>
          </a:xfrm>
        </p:grpSpPr>
        <p:sp>
          <p:nvSpPr>
            <p:cNvPr id="25" name="Oval 24"/>
            <p:cNvSpPr/>
            <p:nvPr/>
          </p:nvSpPr>
          <p:spPr>
            <a:xfrm>
              <a:off x="6669754" y="5505131"/>
              <a:ext cx="474994" cy="4749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TextBox 25"/>
            <p:cNvSpPr txBox="1"/>
            <p:nvPr/>
          </p:nvSpPr>
          <p:spPr>
            <a:xfrm>
              <a:off x="6710723" y="5577312"/>
              <a:ext cx="393057" cy="338554"/>
            </a:xfrm>
            <a:prstGeom prst="rect">
              <a:avLst/>
            </a:prstGeom>
            <a:noFill/>
          </p:spPr>
          <p:txBody>
            <a:bodyPr wrap="none" rtlCol="0">
              <a:spAutoFit/>
            </a:bodyPr>
            <a:lstStyle/>
            <a:p>
              <a:pPr algn="ctr"/>
              <a:r>
                <a:rPr lang="id-ID" sz="1600" b="1" dirty="0" smtClean="0">
                  <a:solidFill>
                    <a:schemeClr val="bg1"/>
                  </a:solidFill>
                </a:rPr>
                <a:t>04</a:t>
              </a:r>
              <a:endParaRPr lang="id-ID" sz="1600" b="1" dirty="0">
                <a:solidFill>
                  <a:schemeClr val="bg1"/>
                </a:solidFill>
              </a:endParaRPr>
            </a:p>
          </p:txBody>
        </p:sp>
      </p:grpSp>
      <p:grpSp>
        <p:nvGrpSpPr>
          <p:cNvPr id="27" name="Group 26"/>
          <p:cNvGrpSpPr/>
          <p:nvPr/>
        </p:nvGrpSpPr>
        <p:grpSpPr>
          <a:xfrm>
            <a:off x="7264098" y="3855152"/>
            <a:ext cx="474994" cy="474994"/>
            <a:chOff x="8294075" y="5505131"/>
            <a:chExt cx="474994" cy="474994"/>
          </a:xfrm>
        </p:grpSpPr>
        <p:sp>
          <p:nvSpPr>
            <p:cNvPr id="28" name="Oval 27"/>
            <p:cNvSpPr/>
            <p:nvPr/>
          </p:nvSpPr>
          <p:spPr>
            <a:xfrm>
              <a:off x="8294075" y="5505131"/>
              <a:ext cx="474994" cy="47499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TextBox 28"/>
            <p:cNvSpPr txBox="1"/>
            <p:nvPr/>
          </p:nvSpPr>
          <p:spPr>
            <a:xfrm>
              <a:off x="8335044" y="5577312"/>
              <a:ext cx="393057" cy="338554"/>
            </a:xfrm>
            <a:prstGeom prst="rect">
              <a:avLst/>
            </a:prstGeom>
            <a:noFill/>
          </p:spPr>
          <p:txBody>
            <a:bodyPr wrap="none" rtlCol="0">
              <a:spAutoFit/>
            </a:bodyPr>
            <a:lstStyle/>
            <a:p>
              <a:pPr algn="ctr"/>
              <a:r>
                <a:rPr lang="id-ID" sz="1600" b="1" dirty="0" smtClean="0">
                  <a:solidFill>
                    <a:schemeClr val="bg1"/>
                  </a:solidFill>
                </a:rPr>
                <a:t>05</a:t>
              </a:r>
              <a:endParaRPr lang="id-ID" sz="1600" b="1" dirty="0">
                <a:solidFill>
                  <a:schemeClr val="bg1"/>
                </a:solidFill>
              </a:endParaRPr>
            </a:p>
          </p:txBody>
        </p:sp>
      </p:grpSp>
      <p:grpSp>
        <p:nvGrpSpPr>
          <p:cNvPr id="30" name="Group 29"/>
          <p:cNvGrpSpPr/>
          <p:nvPr/>
        </p:nvGrpSpPr>
        <p:grpSpPr>
          <a:xfrm>
            <a:off x="7570753" y="2703639"/>
            <a:ext cx="474994" cy="474994"/>
            <a:chOff x="9914753" y="5505131"/>
            <a:chExt cx="474994" cy="474994"/>
          </a:xfrm>
        </p:grpSpPr>
        <p:sp>
          <p:nvSpPr>
            <p:cNvPr id="31" name="Oval 30"/>
            <p:cNvSpPr/>
            <p:nvPr/>
          </p:nvSpPr>
          <p:spPr>
            <a:xfrm>
              <a:off x="9914753" y="5505131"/>
              <a:ext cx="474994" cy="4749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TextBox 31"/>
            <p:cNvSpPr txBox="1"/>
            <p:nvPr/>
          </p:nvSpPr>
          <p:spPr>
            <a:xfrm>
              <a:off x="9955722" y="5577312"/>
              <a:ext cx="393057" cy="338554"/>
            </a:xfrm>
            <a:prstGeom prst="rect">
              <a:avLst/>
            </a:prstGeom>
            <a:noFill/>
          </p:spPr>
          <p:txBody>
            <a:bodyPr wrap="none" rtlCol="0">
              <a:spAutoFit/>
            </a:bodyPr>
            <a:lstStyle/>
            <a:p>
              <a:pPr algn="ctr"/>
              <a:r>
                <a:rPr lang="id-ID" sz="1600" b="1" dirty="0" smtClean="0">
                  <a:solidFill>
                    <a:schemeClr val="bg1"/>
                  </a:solidFill>
                </a:rPr>
                <a:t>06</a:t>
              </a:r>
              <a:endParaRPr lang="id-ID" sz="1600" b="1" dirty="0">
                <a:solidFill>
                  <a:schemeClr val="bg1"/>
                </a:solidFill>
              </a:endParaRPr>
            </a:p>
          </p:txBody>
        </p:sp>
      </p:grpSp>
      <p:grpSp>
        <p:nvGrpSpPr>
          <p:cNvPr id="33" name="Group 32"/>
          <p:cNvGrpSpPr/>
          <p:nvPr/>
        </p:nvGrpSpPr>
        <p:grpSpPr>
          <a:xfrm>
            <a:off x="6552778" y="1854588"/>
            <a:ext cx="499621" cy="3601036"/>
            <a:chOff x="1498866" y="2248485"/>
            <a:chExt cx="499621" cy="3601036"/>
          </a:xfrm>
        </p:grpSpPr>
        <p:sp>
          <p:nvSpPr>
            <p:cNvPr id="34" name="Right Arrow 33"/>
            <p:cNvSpPr/>
            <p:nvPr/>
          </p:nvSpPr>
          <p:spPr>
            <a:xfrm rot="16200000">
              <a:off x="-51841" y="3799192"/>
              <a:ext cx="3601036" cy="499621"/>
            </a:xfrm>
            <a:prstGeom prst="rightArrow">
              <a:avLst>
                <a:gd name="adj1" fmla="val 50000"/>
                <a:gd name="adj2" fmla="val 78302"/>
              </a:avLst>
            </a:prstGeom>
            <a:gradFill>
              <a:gsLst>
                <a:gs pos="0">
                  <a:schemeClr val="accent1">
                    <a:lumMod val="5000"/>
                    <a:lumOff val="95000"/>
                    <a:alpha val="20000"/>
                  </a:schemeClr>
                </a:gs>
                <a:gs pos="48000">
                  <a:schemeClr val="accent3"/>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TextBox 34"/>
            <p:cNvSpPr txBox="1"/>
            <p:nvPr/>
          </p:nvSpPr>
          <p:spPr>
            <a:xfrm rot="16200000">
              <a:off x="1465586" y="3884040"/>
              <a:ext cx="566181" cy="307777"/>
            </a:xfrm>
            <a:prstGeom prst="rect">
              <a:avLst/>
            </a:prstGeom>
            <a:noFill/>
          </p:spPr>
          <p:txBody>
            <a:bodyPr wrap="none" rtlCol="0">
              <a:spAutoFit/>
            </a:bodyPr>
            <a:lstStyle/>
            <a:p>
              <a:r>
                <a:rPr lang="id-ID" sz="1400" dirty="0" smtClean="0">
                  <a:solidFill>
                    <a:schemeClr val="bg1"/>
                  </a:solidFill>
                </a:rPr>
                <a:t>SKILL</a:t>
              </a:r>
              <a:endParaRPr lang="id-ID" sz="1400" dirty="0">
                <a:solidFill>
                  <a:schemeClr val="bg1"/>
                </a:solidFill>
              </a:endParaRPr>
            </a:p>
          </p:txBody>
        </p:sp>
      </p:grpSp>
      <p:grpSp>
        <p:nvGrpSpPr>
          <p:cNvPr id="36" name="Group 35"/>
          <p:cNvGrpSpPr/>
          <p:nvPr/>
        </p:nvGrpSpPr>
        <p:grpSpPr>
          <a:xfrm>
            <a:off x="6969270" y="5207240"/>
            <a:ext cx="3601036" cy="499621"/>
            <a:chOff x="1998488" y="5670412"/>
            <a:chExt cx="3601036" cy="499621"/>
          </a:xfrm>
        </p:grpSpPr>
        <p:sp>
          <p:nvSpPr>
            <p:cNvPr id="37" name="Right Arrow 36"/>
            <p:cNvSpPr/>
            <p:nvPr/>
          </p:nvSpPr>
          <p:spPr>
            <a:xfrm>
              <a:off x="1998488" y="5670412"/>
              <a:ext cx="3601036" cy="499621"/>
            </a:xfrm>
            <a:prstGeom prst="rightArrow">
              <a:avLst>
                <a:gd name="adj1" fmla="val 50000"/>
                <a:gd name="adj2" fmla="val 78302"/>
              </a:avLst>
            </a:prstGeom>
            <a:gradFill>
              <a:gsLst>
                <a:gs pos="0">
                  <a:schemeClr val="accent1">
                    <a:lumMod val="5000"/>
                    <a:lumOff val="95000"/>
                    <a:alpha val="20000"/>
                  </a:schemeClr>
                </a:gs>
                <a:gs pos="48000">
                  <a:schemeClr val="accent2"/>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TextBox 37"/>
            <p:cNvSpPr txBox="1"/>
            <p:nvPr/>
          </p:nvSpPr>
          <p:spPr>
            <a:xfrm>
              <a:off x="3309638" y="5773596"/>
              <a:ext cx="546945" cy="307777"/>
            </a:xfrm>
            <a:prstGeom prst="rect">
              <a:avLst/>
            </a:prstGeom>
            <a:noFill/>
          </p:spPr>
          <p:txBody>
            <a:bodyPr wrap="none" rtlCol="0">
              <a:spAutoFit/>
            </a:bodyPr>
            <a:lstStyle/>
            <a:p>
              <a:r>
                <a:rPr lang="id-ID" sz="1400" dirty="0" smtClean="0">
                  <a:solidFill>
                    <a:schemeClr val="bg1"/>
                  </a:solidFill>
                </a:rPr>
                <a:t>WILL</a:t>
              </a:r>
              <a:endParaRPr lang="id-ID" sz="1400" dirty="0">
                <a:solidFill>
                  <a:schemeClr val="bg1"/>
                </a:solidFill>
              </a:endParaRPr>
            </a:p>
          </p:txBody>
        </p:sp>
      </p:grpSp>
      <p:sp>
        <p:nvSpPr>
          <p:cNvPr id="39" name="Rectangle 38"/>
          <p:cNvSpPr/>
          <p:nvPr/>
        </p:nvSpPr>
        <p:spPr>
          <a:xfrm>
            <a:off x="1202347" y="2988814"/>
            <a:ext cx="1529446" cy="600164"/>
          </a:xfrm>
          <a:prstGeom prst="rect">
            <a:avLst/>
          </a:prstGeom>
        </p:spPr>
        <p:txBody>
          <a:bodyPr wrap="square">
            <a:spAutoFit/>
          </a:bodyPr>
          <a:lstStyle/>
          <a:p>
            <a:pPr algn="ctr">
              <a:lnSpc>
                <a:spcPct val="150000"/>
              </a:lnSpc>
            </a:pPr>
            <a:r>
              <a:rPr lang="id-ID" sz="1100" dirty="0">
                <a:solidFill>
                  <a:schemeClr val="bg1">
                    <a:lumMod val="65000"/>
                  </a:schemeClr>
                </a:solidFill>
              </a:rPr>
              <a:t>Go ahead and replace it with your own text. </a:t>
            </a:r>
          </a:p>
        </p:txBody>
      </p:sp>
      <p:sp>
        <p:nvSpPr>
          <p:cNvPr id="40" name="TextBox 39"/>
          <p:cNvSpPr txBox="1"/>
          <p:nvPr/>
        </p:nvSpPr>
        <p:spPr>
          <a:xfrm>
            <a:off x="1499791" y="2764818"/>
            <a:ext cx="938462" cy="307777"/>
          </a:xfrm>
          <a:prstGeom prst="rect">
            <a:avLst/>
          </a:prstGeom>
          <a:noFill/>
        </p:spPr>
        <p:txBody>
          <a:bodyPr wrap="none" rtlCol="0">
            <a:spAutoFit/>
          </a:bodyPr>
          <a:lstStyle/>
          <a:p>
            <a:pPr algn="ctr"/>
            <a:r>
              <a:rPr lang="id-ID" sz="1400" b="1" dirty="0" smtClean="0">
                <a:solidFill>
                  <a:schemeClr val="bg1">
                    <a:lumMod val="50000"/>
                  </a:schemeClr>
                </a:solidFill>
              </a:rPr>
              <a:t>DISCOVER</a:t>
            </a:r>
            <a:endParaRPr lang="id-ID" sz="1400" b="1" dirty="0">
              <a:solidFill>
                <a:schemeClr val="bg1">
                  <a:lumMod val="50000"/>
                </a:schemeClr>
              </a:solidFill>
            </a:endParaRPr>
          </a:p>
        </p:txBody>
      </p:sp>
      <p:grpSp>
        <p:nvGrpSpPr>
          <p:cNvPr id="41" name="Group 40"/>
          <p:cNvGrpSpPr/>
          <p:nvPr/>
        </p:nvGrpSpPr>
        <p:grpSpPr>
          <a:xfrm>
            <a:off x="1786774" y="2344864"/>
            <a:ext cx="358775" cy="358775"/>
            <a:chOff x="1839913" y="1474788"/>
            <a:chExt cx="358775" cy="358775"/>
          </a:xfrm>
          <a:solidFill>
            <a:schemeClr val="accent1"/>
          </a:solidFill>
        </p:grpSpPr>
        <p:sp>
          <p:nvSpPr>
            <p:cNvPr id="42" name="Freeform 12"/>
            <p:cNvSpPr>
              <a:spLocks/>
            </p:cNvSpPr>
            <p:nvPr/>
          </p:nvSpPr>
          <p:spPr bwMode="auto">
            <a:xfrm>
              <a:off x="1930400" y="1565276"/>
              <a:ext cx="138112" cy="136525"/>
            </a:xfrm>
            <a:custGeom>
              <a:avLst/>
              <a:gdLst>
                <a:gd name="T0" fmla="*/ 58 w 87"/>
                <a:gd name="T1" fmla="*/ 0 h 86"/>
                <a:gd name="T2" fmla="*/ 29 w 87"/>
                <a:gd name="T3" fmla="*/ 0 h 86"/>
                <a:gd name="T4" fmla="*/ 29 w 87"/>
                <a:gd name="T5" fmla="*/ 29 h 86"/>
                <a:gd name="T6" fmla="*/ 0 w 87"/>
                <a:gd name="T7" fmla="*/ 29 h 86"/>
                <a:gd name="T8" fmla="*/ 0 w 87"/>
                <a:gd name="T9" fmla="*/ 58 h 86"/>
                <a:gd name="T10" fmla="*/ 29 w 87"/>
                <a:gd name="T11" fmla="*/ 58 h 86"/>
                <a:gd name="T12" fmla="*/ 29 w 87"/>
                <a:gd name="T13" fmla="*/ 86 h 86"/>
                <a:gd name="T14" fmla="*/ 58 w 87"/>
                <a:gd name="T15" fmla="*/ 86 h 86"/>
                <a:gd name="T16" fmla="*/ 58 w 87"/>
                <a:gd name="T17" fmla="*/ 58 h 86"/>
                <a:gd name="T18" fmla="*/ 87 w 87"/>
                <a:gd name="T19" fmla="*/ 58 h 86"/>
                <a:gd name="T20" fmla="*/ 87 w 87"/>
                <a:gd name="T21" fmla="*/ 29 h 86"/>
                <a:gd name="T22" fmla="*/ 58 w 87"/>
                <a:gd name="T23" fmla="*/ 29 h 86"/>
                <a:gd name="T24" fmla="*/ 58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3"/>
            <p:cNvSpPr>
              <a:spLocks noEditPoints="1"/>
            </p:cNvSpPr>
            <p:nvPr/>
          </p:nvSpPr>
          <p:spPr bwMode="auto">
            <a:xfrm>
              <a:off x="1839913" y="1474788"/>
              <a:ext cx="358775" cy="358775"/>
            </a:xfrm>
            <a:custGeom>
              <a:avLst/>
              <a:gdLst>
                <a:gd name="T0" fmla="*/ 62 w 63"/>
                <a:gd name="T1" fmla="*/ 54 h 63"/>
                <a:gd name="T2" fmla="*/ 51 w 63"/>
                <a:gd name="T3" fmla="*/ 43 h 63"/>
                <a:gd name="T4" fmla="*/ 56 w 63"/>
                <a:gd name="T5" fmla="*/ 28 h 63"/>
                <a:gd name="T6" fmla="*/ 28 w 63"/>
                <a:gd name="T7" fmla="*/ 0 h 63"/>
                <a:gd name="T8" fmla="*/ 0 w 63"/>
                <a:gd name="T9" fmla="*/ 28 h 63"/>
                <a:gd name="T10" fmla="*/ 28 w 63"/>
                <a:gd name="T11" fmla="*/ 56 h 63"/>
                <a:gd name="T12" fmla="*/ 43 w 63"/>
                <a:gd name="T13" fmla="*/ 52 h 63"/>
                <a:gd name="T14" fmla="*/ 54 w 63"/>
                <a:gd name="T15" fmla="*/ 63 h 63"/>
                <a:gd name="T16" fmla="*/ 57 w 63"/>
                <a:gd name="T17" fmla="*/ 63 h 63"/>
                <a:gd name="T18" fmla="*/ 62 w 63"/>
                <a:gd name="T19" fmla="*/ 57 h 63"/>
                <a:gd name="T20" fmla="*/ 62 w 63"/>
                <a:gd name="T21" fmla="*/ 54 h 63"/>
                <a:gd name="T22" fmla="*/ 28 w 63"/>
                <a:gd name="T23" fmla="*/ 48 h 63"/>
                <a:gd name="T24" fmla="*/ 8 w 63"/>
                <a:gd name="T25" fmla="*/ 28 h 63"/>
                <a:gd name="T26" fmla="*/ 28 w 63"/>
                <a:gd name="T27" fmla="*/ 8 h 63"/>
                <a:gd name="T28" fmla="*/ 48 w 63"/>
                <a:gd name="T29" fmla="*/ 28 h 63"/>
                <a:gd name="T30" fmla="*/ 28 w 63"/>
                <a:gd name="T3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4" name="Rectangle 43"/>
          <p:cNvSpPr/>
          <p:nvPr/>
        </p:nvSpPr>
        <p:spPr>
          <a:xfrm>
            <a:off x="2853108" y="2988814"/>
            <a:ext cx="1529446" cy="600164"/>
          </a:xfrm>
          <a:prstGeom prst="rect">
            <a:avLst/>
          </a:prstGeom>
        </p:spPr>
        <p:txBody>
          <a:bodyPr wrap="square">
            <a:spAutoFit/>
          </a:bodyPr>
          <a:lstStyle/>
          <a:p>
            <a:pPr algn="ctr">
              <a:lnSpc>
                <a:spcPct val="150000"/>
              </a:lnSpc>
            </a:pPr>
            <a:r>
              <a:rPr lang="id-ID" sz="1100" dirty="0">
                <a:solidFill>
                  <a:schemeClr val="bg1">
                    <a:lumMod val="65000"/>
                  </a:schemeClr>
                </a:solidFill>
              </a:rPr>
              <a:t>Go ahead and replace it with your own text. </a:t>
            </a:r>
          </a:p>
        </p:txBody>
      </p:sp>
      <p:sp>
        <p:nvSpPr>
          <p:cNvPr id="45" name="TextBox 44"/>
          <p:cNvSpPr txBox="1"/>
          <p:nvPr/>
        </p:nvSpPr>
        <p:spPr>
          <a:xfrm>
            <a:off x="3327877" y="2764818"/>
            <a:ext cx="583813" cy="307777"/>
          </a:xfrm>
          <a:prstGeom prst="rect">
            <a:avLst/>
          </a:prstGeom>
          <a:noFill/>
        </p:spPr>
        <p:txBody>
          <a:bodyPr wrap="none" rtlCol="0">
            <a:spAutoFit/>
          </a:bodyPr>
          <a:lstStyle/>
          <a:p>
            <a:pPr algn="ctr"/>
            <a:r>
              <a:rPr lang="id-ID" sz="1400" b="1" dirty="0" smtClean="0">
                <a:solidFill>
                  <a:schemeClr val="bg1">
                    <a:lumMod val="50000"/>
                  </a:schemeClr>
                </a:solidFill>
              </a:rPr>
              <a:t>PLAN</a:t>
            </a:r>
            <a:endParaRPr lang="id-ID" sz="1400" b="1" dirty="0">
              <a:solidFill>
                <a:schemeClr val="bg1">
                  <a:lumMod val="50000"/>
                </a:schemeClr>
              </a:solidFill>
            </a:endParaRPr>
          </a:p>
        </p:txBody>
      </p:sp>
      <p:sp>
        <p:nvSpPr>
          <p:cNvPr id="46" name="Rectangle 45"/>
          <p:cNvSpPr/>
          <p:nvPr/>
        </p:nvSpPr>
        <p:spPr>
          <a:xfrm>
            <a:off x="4510426" y="2988814"/>
            <a:ext cx="1529446" cy="600164"/>
          </a:xfrm>
          <a:prstGeom prst="rect">
            <a:avLst/>
          </a:prstGeom>
        </p:spPr>
        <p:txBody>
          <a:bodyPr wrap="square">
            <a:spAutoFit/>
          </a:bodyPr>
          <a:lstStyle/>
          <a:p>
            <a:pPr algn="ctr">
              <a:lnSpc>
                <a:spcPct val="150000"/>
              </a:lnSpc>
            </a:pPr>
            <a:r>
              <a:rPr lang="id-ID" sz="1100" dirty="0">
                <a:solidFill>
                  <a:schemeClr val="bg1">
                    <a:lumMod val="65000"/>
                  </a:schemeClr>
                </a:solidFill>
              </a:rPr>
              <a:t>Go ahead and replace it with your own text. </a:t>
            </a:r>
          </a:p>
        </p:txBody>
      </p:sp>
      <p:sp>
        <p:nvSpPr>
          <p:cNvPr id="47" name="TextBox 46"/>
          <p:cNvSpPr txBox="1"/>
          <p:nvPr/>
        </p:nvSpPr>
        <p:spPr>
          <a:xfrm>
            <a:off x="4901037" y="2764818"/>
            <a:ext cx="752129" cy="307777"/>
          </a:xfrm>
          <a:prstGeom prst="rect">
            <a:avLst/>
          </a:prstGeom>
          <a:noFill/>
        </p:spPr>
        <p:txBody>
          <a:bodyPr wrap="none" rtlCol="0">
            <a:spAutoFit/>
          </a:bodyPr>
          <a:lstStyle/>
          <a:p>
            <a:pPr algn="ctr"/>
            <a:r>
              <a:rPr lang="id-ID" sz="1400" b="1" dirty="0" smtClean="0">
                <a:solidFill>
                  <a:schemeClr val="bg1">
                    <a:lumMod val="50000"/>
                  </a:schemeClr>
                </a:solidFill>
              </a:rPr>
              <a:t>INVENT</a:t>
            </a:r>
            <a:endParaRPr lang="id-ID" sz="1400" b="1" dirty="0">
              <a:solidFill>
                <a:schemeClr val="bg1">
                  <a:lumMod val="50000"/>
                </a:schemeClr>
              </a:solidFill>
            </a:endParaRPr>
          </a:p>
        </p:txBody>
      </p:sp>
      <p:sp>
        <p:nvSpPr>
          <p:cNvPr id="48" name="Rectangle 47"/>
          <p:cNvSpPr/>
          <p:nvPr/>
        </p:nvSpPr>
        <p:spPr>
          <a:xfrm>
            <a:off x="1202347" y="4579122"/>
            <a:ext cx="1529446" cy="600164"/>
          </a:xfrm>
          <a:prstGeom prst="rect">
            <a:avLst/>
          </a:prstGeom>
        </p:spPr>
        <p:txBody>
          <a:bodyPr wrap="square">
            <a:spAutoFit/>
          </a:bodyPr>
          <a:lstStyle/>
          <a:p>
            <a:pPr algn="ctr">
              <a:lnSpc>
                <a:spcPct val="150000"/>
              </a:lnSpc>
            </a:pPr>
            <a:r>
              <a:rPr lang="id-ID" sz="1100" dirty="0">
                <a:solidFill>
                  <a:schemeClr val="bg1">
                    <a:lumMod val="65000"/>
                  </a:schemeClr>
                </a:solidFill>
              </a:rPr>
              <a:t>Go ahead and replace it with your own text. </a:t>
            </a:r>
          </a:p>
        </p:txBody>
      </p:sp>
      <p:sp>
        <p:nvSpPr>
          <p:cNvPr id="49" name="TextBox 48"/>
          <p:cNvSpPr txBox="1"/>
          <p:nvPr/>
        </p:nvSpPr>
        <p:spPr>
          <a:xfrm>
            <a:off x="1649063" y="4355126"/>
            <a:ext cx="639919" cy="307777"/>
          </a:xfrm>
          <a:prstGeom prst="rect">
            <a:avLst/>
          </a:prstGeom>
          <a:noFill/>
        </p:spPr>
        <p:txBody>
          <a:bodyPr wrap="none" rtlCol="0">
            <a:spAutoFit/>
          </a:bodyPr>
          <a:lstStyle/>
          <a:p>
            <a:pPr algn="ctr"/>
            <a:r>
              <a:rPr lang="id-ID" sz="1400" b="1" dirty="0" smtClean="0">
                <a:solidFill>
                  <a:schemeClr val="bg1">
                    <a:lumMod val="50000"/>
                  </a:schemeClr>
                </a:solidFill>
              </a:rPr>
              <a:t>BUILD</a:t>
            </a:r>
            <a:endParaRPr lang="id-ID" sz="1400" b="1" dirty="0">
              <a:solidFill>
                <a:schemeClr val="bg1">
                  <a:lumMod val="50000"/>
                </a:schemeClr>
              </a:solidFill>
            </a:endParaRPr>
          </a:p>
        </p:txBody>
      </p:sp>
      <p:sp>
        <p:nvSpPr>
          <p:cNvPr id="50" name="Rectangle 49"/>
          <p:cNvSpPr/>
          <p:nvPr/>
        </p:nvSpPr>
        <p:spPr>
          <a:xfrm>
            <a:off x="2853108" y="4579122"/>
            <a:ext cx="1529446" cy="600164"/>
          </a:xfrm>
          <a:prstGeom prst="rect">
            <a:avLst/>
          </a:prstGeom>
        </p:spPr>
        <p:txBody>
          <a:bodyPr wrap="square">
            <a:spAutoFit/>
          </a:bodyPr>
          <a:lstStyle/>
          <a:p>
            <a:pPr algn="ctr">
              <a:lnSpc>
                <a:spcPct val="150000"/>
              </a:lnSpc>
            </a:pPr>
            <a:r>
              <a:rPr lang="id-ID" sz="1100" dirty="0">
                <a:solidFill>
                  <a:schemeClr val="bg1">
                    <a:lumMod val="65000"/>
                  </a:schemeClr>
                </a:solidFill>
              </a:rPr>
              <a:t>Go ahead and replace it with your own text. </a:t>
            </a:r>
          </a:p>
        </p:txBody>
      </p:sp>
      <p:sp>
        <p:nvSpPr>
          <p:cNvPr id="51" name="TextBox 50"/>
          <p:cNvSpPr txBox="1"/>
          <p:nvPr/>
        </p:nvSpPr>
        <p:spPr>
          <a:xfrm>
            <a:off x="3237724" y="4355126"/>
            <a:ext cx="764120" cy="307777"/>
          </a:xfrm>
          <a:prstGeom prst="rect">
            <a:avLst/>
          </a:prstGeom>
          <a:noFill/>
        </p:spPr>
        <p:txBody>
          <a:bodyPr wrap="none" rtlCol="0">
            <a:spAutoFit/>
          </a:bodyPr>
          <a:lstStyle/>
          <a:p>
            <a:pPr algn="ctr"/>
            <a:r>
              <a:rPr lang="id-ID" sz="1400" b="1" dirty="0" smtClean="0">
                <a:solidFill>
                  <a:schemeClr val="bg1">
                    <a:lumMod val="50000"/>
                  </a:schemeClr>
                </a:solidFill>
              </a:rPr>
              <a:t>DEPLOY</a:t>
            </a:r>
            <a:endParaRPr lang="id-ID" sz="1400" b="1" dirty="0">
              <a:solidFill>
                <a:schemeClr val="bg1">
                  <a:lumMod val="50000"/>
                </a:schemeClr>
              </a:solidFill>
            </a:endParaRPr>
          </a:p>
        </p:txBody>
      </p:sp>
      <p:sp>
        <p:nvSpPr>
          <p:cNvPr id="52" name="Rectangle 51"/>
          <p:cNvSpPr/>
          <p:nvPr/>
        </p:nvSpPr>
        <p:spPr>
          <a:xfrm>
            <a:off x="4510426" y="4579122"/>
            <a:ext cx="1529446" cy="600164"/>
          </a:xfrm>
          <a:prstGeom prst="rect">
            <a:avLst/>
          </a:prstGeom>
        </p:spPr>
        <p:txBody>
          <a:bodyPr wrap="square">
            <a:spAutoFit/>
          </a:bodyPr>
          <a:lstStyle/>
          <a:p>
            <a:pPr algn="ctr">
              <a:lnSpc>
                <a:spcPct val="150000"/>
              </a:lnSpc>
            </a:pPr>
            <a:r>
              <a:rPr lang="id-ID" sz="1100" dirty="0">
                <a:solidFill>
                  <a:schemeClr val="bg1">
                    <a:lumMod val="65000"/>
                  </a:schemeClr>
                </a:solidFill>
              </a:rPr>
              <a:t>Go ahead and replace it with your own text. </a:t>
            </a:r>
          </a:p>
        </p:txBody>
      </p:sp>
      <p:sp>
        <p:nvSpPr>
          <p:cNvPr id="53" name="TextBox 52"/>
          <p:cNvSpPr txBox="1"/>
          <p:nvPr/>
        </p:nvSpPr>
        <p:spPr>
          <a:xfrm>
            <a:off x="4838008" y="4355126"/>
            <a:ext cx="878189" cy="307777"/>
          </a:xfrm>
          <a:prstGeom prst="rect">
            <a:avLst/>
          </a:prstGeom>
          <a:noFill/>
        </p:spPr>
        <p:txBody>
          <a:bodyPr wrap="none" rtlCol="0">
            <a:spAutoFit/>
          </a:bodyPr>
          <a:lstStyle/>
          <a:p>
            <a:pPr algn="ctr"/>
            <a:r>
              <a:rPr lang="id-ID" sz="1400" b="1" dirty="0" smtClean="0">
                <a:solidFill>
                  <a:schemeClr val="bg1">
                    <a:lumMod val="50000"/>
                  </a:schemeClr>
                </a:solidFill>
              </a:rPr>
              <a:t>MANAGE</a:t>
            </a:r>
            <a:endParaRPr lang="id-ID" sz="1400" b="1" dirty="0">
              <a:solidFill>
                <a:schemeClr val="bg1">
                  <a:lumMod val="50000"/>
                </a:schemeClr>
              </a:solidFill>
            </a:endParaRPr>
          </a:p>
        </p:txBody>
      </p:sp>
      <p:grpSp>
        <p:nvGrpSpPr>
          <p:cNvPr id="54" name="Group 53"/>
          <p:cNvGrpSpPr/>
          <p:nvPr/>
        </p:nvGrpSpPr>
        <p:grpSpPr>
          <a:xfrm>
            <a:off x="3346730" y="2199001"/>
            <a:ext cx="496931" cy="496931"/>
            <a:chOff x="3275013" y="2108200"/>
            <a:chExt cx="376238" cy="376238"/>
          </a:xfrm>
          <a:solidFill>
            <a:schemeClr val="accent2"/>
          </a:solidFill>
        </p:grpSpPr>
        <p:sp>
          <p:nvSpPr>
            <p:cNvPr id="55" name="Freeform 58"/>
            <p:cNvSpPr>
              <a:spLocks/>
            </p:cNvSpPr>
            <p:nvPr/>
          </p:nvSpPr>
          <p:spPr bwMode="auto">
            <a:xfrm>
              <a:off x="3333750" y="2149475"/>
              <a:ext cx="41275" cy="41275"/>
            </a:xfrm>
            <a:custGeom>
              <a:avLst/>
              <a:gdLst>
                <a:gd name="T0" fmla="*/ 6 w 7"/>
                <a:gd name="T1" fmla="*/ 4 h 7"/>
                <a:gd name="T2" fmla="*/ 4 w 7"/>
                <a:gd name="T3" fmla="*/ 1 h 7"/>
                <a:gd name="T4" fmla="*/ 1 w 7"/>
                <a:gd name="T5" fmla="*/ 1 h 7"/>
                <a:gd name="T6" fmla="*/ 1 w 7"/>
                <a:gd name="T7" fmla="*/ 4 h 7"/>
                <a:gd name="T8" fmla="*/ 4 w 7"/>
                <a:gd name="T9" fmla="*/ 7 h 7"/>
                <a:gd name="T10" fmla="*/ 6 w 7"/>
                <a:gd name="T11" fmla="*/ 7 h 7"/>
                <a:gd name="T12" fmla="*/ 6 w 7"/>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4"/>
                  </a:moveTo>
                  <a:cubicBezTo>
                    <a:pt x="4" y="1"/>
                    <a:pt x="4" y="1"/>
                    <a:pt x="4" y="1"/>
                  </a:cubicBezTo>
                  <a:cubicBezTo>
                    <a:pt x="3" y="0"/>
                    <a:pt x="2" y="0"/>
                    <a:pt x="1" y="1"/>
                  </a:cubicBezTo>
                  <a:cubicBezTo>
                    <a:pt x="0" y="2"/>
                    <a:pt x="0" y="3"/>
                    <a:pt x="1" y="4"/>
                  </a:cubicBezTo>
                  <a:cubicBezTo>
                    <a:pt x="4" y="7"/>
                    <a:pt x="4" y="7"/>
                    <a:pt x="4" y="7"/>
                  </a:cubicBezTo>
                  <a:cubicBezTo>
                    <a:pt x="4" y="7"/>
                    <a:pt x="6" y="7"/>
                    <a:pt x="6" y="7"/>
                  </a:cubicBezTo>
                  <a:cubicBezTo>
                    <a:pt x="7" y="6"/>
                    <a:pt x="7" y="5"/>
                    <a:pt x="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59"/>
            <p:cNvSpPr>
              <a:spLocks/>
            </p:cNvSpPr>
            <p:nvPr/>
          </p:nvSpPr>
          <p:spPr bwMode="auto">
            <a:xfrm>
              <a:off x="3275013" y="2273300"/>
              <a:ext cx="47625" cy="22225"/>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60"/>
            <p:cNvSpPr>
              <a:spLocks/>
            </p:cNvSpPr>
            <p:nvPr/>
          </p:nvSpPr>
          <p:spPr bwMode="auto">
            <a:xfrm>
              <a:off x="3605213" y="2295525"/>
              <a:ext cx="46038" cy="23813"/>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61"/>
            <p:cNvSpPr>
              <a:spLocks/>
            </p:cNvSpPr>
            <p:nvPr/>
          </p:nvSpPr>
          <p:spPr bwMode="auto">
            <a:xfrm>
              <a:off x="3568700" y="2166938"/>
              <a:ext cx="41275" cy="41275"/>
            </a:xfrm>
            <a:custGeom>
              <a:avLst/>
              <a:gdLst>
                <a:gd name="T0" fmla="*/ 6 w 7"/>
                <a:gd name="T1" fmla="*/ 1 h 7"/>
                <a:gd name="T2" fmla="*/ 3 w 7"/>
                <a:gd name="T3" fmla="*/ 1 h 7"/>
                <a:gd name="T4" fmla="*/ 0 w 7"/>
                <a:gd name="T5" fmla="*/ 4 h 7"/>
                <a:gd name="T6" fmla="*/ 0 w 7"/>
                <a:gd name="T7" fmla="*/ 6 h 7"/>
                <a:gd name="T8" fmla="*/ 3 w 7"/>
                <a:gd name="T9" fmla="*/ 6 h 7"/>
                <a:gd name="T10" fmla="*/ 6 w 7"/>
                <a:gd name="T11" fmla="*/ 4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cubicBezTo>
                    <a:pt x="5" y="0"/>
                    <a:pt x="4" y="0"/>
                    <a:pt x="3" y="1"/>
                  </a:cubicBezTo>
                  <a:cubicBezTo>
                    <a:pt x="0" y="4"/>
                    <a:pt x="0" y="4"/>
                    <a:pt x="0" y="4"/>
                  </a:cubicBezTo>
                  <a:cubicBezTo>
                    <a:pt x="0" y="4"/>
                    <a:pt x="0" y="6"/>
                    <a:pt x="0" y="6"/>
                  </a:cubicBezTo>
                  <a:cubicBezTo>
                    <a:pt x="1" y="7"/>
                    <a:pt x="2" y="7"/>
                    <a:pt x="3" y="6"/>
                  </a:cubicBezTo>
                  <a:cubicBezTo>
                    <a:pt x="6" y="4"/>
                    <a:pt x="6" y="4"/>
                    <a:pt x="6" y="4"/>
                  </a:cubicBezTo>
                  <a:cubicBezTo>
                    <a:pt x="7" y="3"/>
                    <a:pt x="7" y="2"/>
                    <a:pt x="6"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62"/>
            <p:cNvSpPr>
              <a:spLocks/>
            </p:cNvSpPr>
            <p:nvPr/>
          </p:nvSpPr>
          <p:spPr bwMode="auto">
            <a:xfrm>
              <a:off x="3463925" y="2108200"/>
              <a:ext cx="23813" cy="47625"/>
            </a:xfrm>
            <a:custGeom>
              <a:avLst/>
              <a:gdLst>
                <a:gd name="T0" fmla="*/ 2 w 4"/>
                <a:gd name="T1" fmla="*/ 8 h 8"/>
                <a:gd name="T2" fmla="*/ 3 w 4"/>
                <a:gd name="T3" fmla="*/ 7 h 8"/>
                <a:gd name="T4" fmla="*/ 4 w 4"/>
                <a:gd name="T5" fmla="*/ 6 h 8"/>
                <a:gd name="T6" fmla="*/ 4 w 4"/>
                <a:gd name="T7" fmla="*/ 2 h 8"/>
                <a:gd name="T8" fmla="*/ 2 w 4"/>
                <a:gd name="T9" fmla="*/ 0 h 8"/>
                <a:gd name="T10" fmla="*/ 0 w 4"/>
                <a:gd name="T11" fmla="*/ 1 h 8"/>
                <a:gd name="T12" fmla="*/ 0 w 4"/>
                <a:gd name="T13" fmla="*/ 2 h 8"/>
                <a:gd name="T14" fmla="*/ 0 w 4"/>
                <a:gd name="T15" fmla="*/ 6 h 8"/>
                <a:gd name="T16" fmla="*/ 2 w 4"/>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2" y="8"/>
                  </a:moveTo>
                  <a:cubicBezTo>
                    <a:pt x="3" y="8"/>
                    <a:pt x="3" y="8"/>
                    <a:pt x="3" y="7"/>
                  </a:cubicBezTo>
                  <a:cubicBezTo>
                    <a:pt x="4" y="7"/>
                    <a:pt x="4" y="7"/>
                    <a:pt x="4" y="6"/>
                  </a:cubicBezTo>
                  <a:cubicBezTo>
                    <a:pt x="4" y="2"/>
                    <a:pt x="4" y="2"/>
                    <a:pt x="4" y="2"/>
                  </a:cubicBezTo>
                  <a:cubicBezTo>
                    <a:pt x="4" y="1"/>
                    <a:pt x="3" y="0"/>
                    <a:pt x="2" y="0"/>
                  </a:cubicBezTo>
                  <a:cubicBezTo>
                    <a:pt x="1" y="0"/>
                    <a:pt x="0" y="1"/>
                    <a:pt x="0" y="1"/>
                  </a:cubicBezTo>
                  <a:cubicBezTo>
                    <a:pt x="0" y="2"/>
                    <a:pt x="0" y="2"/>
                    <a:pt x="0" y="2"/>
                  </a:cubicBezTo>
                  <a:cubicBezTo>
                    <a:pt x="0" y="6"/>
                    <a:pt x="0" y="6"/>
                    <a:pt x="0" y="6"/>
                  </a:cubicBezTo>
                  <a:cubicBezTo>
                    <a:pt x="0" y="7"/>
                    <a:pt x="1" y="8"/>
                    <a:pt x="2"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63"/>
            <p:cNvSpPr>
              <a:spLocks noEditPoints="1"/>
            </p:cNvSpPr>
            <p:nvPr/>
          </p:nvSpPr>
          <p:spPr bwMode="auto">
            <a:xfrm>
              <a:off x="3368675" y="2201863"/>
              <a:ext cx="188913" cy="211138"/>
            </a:xfrm>
            <a:custGeom>
              <a:avLst/>
              <a:gdLst>
                <a:gd name="T0" fmla="*/ 16 w 32"/>
                <a:gd name="T1" fmla="*/ 0 h 36"/>
                <a:gd name="T2" fmla="*/ 0 w 32"/>
                <a:gd name="T3" fmla="*/ 16 h 36"/>
                <a:gd name="T4" fmla="*/ 8 w 32"/>
                <a:gd name="T5" fmla="*/ 30 h 36"/>
                <a:gd name="T6" fmla="*/ 8 w 32"/>
                <a:gd name="T7" fmla="*/ 36 h 36"/>
                <a:gd name="T8" fmla="*/ 24 w 32"/>
                <a:gd name="T9" fmla="*/ 36 h 36"/>
                <a:gd name="T10" fmla="*/ 24 w 32"/>
                <a:gd name="T11" fmla="*/ 30 h 36"/>
                <a:gd name="T12" fmla="*/ 32 w 32"/>
                <a:gd name="T13" fmla="*/ 16 h 36"/>
                <a:gd name="T14" fmla="*/ 16 w 32"/>
                <a:gd name="T15" fmla="*/ 0 h 36"/>
                <a:gd name="T16" fmla="*/ 22 w 32"/>
                <a:gd name="T17" fmla="*/ 26 h 36"/>
                <a:gd name="T18" fmla="*/ 20 w 32"/>
                <a:gd name="T19" fmla="*/ 27 h 36"/>
                <a:gd name="T20" fmla="*/ 20 w 32"/>
                <a:gd name="T21" fmla="*/ 30 h 36"/>
                <a:gd name="T22" fmla="*/ 20 w 32"/>
                <a:gd name="T23" fmla="*/ 32 h 36"/>
                <a:gd name="T24" fmla="*/ 12 w 32"/>
                <a:gd name="T25" fmla="*/ 32 h 36"/>
                <a:gd name="T26" fmla="*/ 12 w 32"/>
                <a:gd name="T27" fmla="*/ 30 h 36"/>
                <a:gd name="T28" fmla="*/ 12 w 32"/>
                <a:gd name="T29" fmla="*/ 27 h 36"/>
                <a:gd name="T30" fmla="*/ 10 w 32"/>
                <a:gd name="T31" fmla="*/ 26 h 36"/>
                <a:gd name="T32" fmla="*/ 4 w 32"/>
                <a:gd name="T33" fmla="*/ 16 h 36"/>
                <a:gd name="T34" fmla="*/ 16 w 32"/>
                <a:gd name="T35" fmla="*/ 4 h 36"/>
                <a:gd name="T36" fmla="*/ 28 w 32"/>
                <a:gd name="T37" fmla="*/ 16 h 36"/>
                <a:gd name="T38" fmla="*/ 22 w 32"/>
                <a:gd name="T3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6">
                  <a:moveTo>
                    <a:pt x="16" y="0"/>
                  </a:moveTo>
                  <a:cubicBezTo>
                    <a:pt x="7" y="0"/>
                    <a:pt x="0" y="7"/>
                    <a:pt x="0" y="16"/>
                  </a:cubicBezTo>
                  <a:cubicBezTo>
                    <a:pt x="0" y="22"/>
                    <a:pt x="3" y="27"/>
                    <a:pt x="8" y="30"/>
                  </a:cubicBezTo>
                  <a:cubicBezTo>
                    <a:pt x="8" y="36"/>
                    <a:pt x="8" y="36"/>
                    <a:pt x="8" y="36"/>
                  </a:cubicBezTo>
                  <a:cubicBezTo>
                    <a:pt x="24" y="36"/>
                    <a:pt x="24" y="36"/>
                    <a:pt x="24" y="36"/>
                  </a:cubicBezTo>
                  <a:cubicBezTo>
                    <a:pt x="24" y="30"/>
                    <a:pt x="24" y="30"/>
                    <a:pt x="24" y="30"/>
                  </a:cubicBezTo>
                  <a:cubicBezTo>
                    <a:pt x="29" y="27"/>
                    <a:pt x="32" y="22"/>
                    <a:pt x="32" y="16"/>
                  </a:cubicBezTo>
                  <a:cubicBezTo>
                    <a:pt x="32" y="7"/>
                    <a:pt x="25" y="0"/>
                    <a:pt x="16" y="0"/>
                  </a:cubicBezTo>
                  <a:close/>
                  <a:moveTo>
                    <a:pt x="22" y="26"/>
                  </a:moveTo>
                  <a:cubicBezTo>
                    <a:pt x="20" y="27"/>
                    <a:pt x="20" y="27"/>
                    <a:pt x="20" y="27"/>
                  </a:cubicBezTo>
                  <a:cubicBezTo>
                    <a:pt x="20" y="30"/>
                    <a:pt x="20" y="30"/>
                    <a:pt x="20" y="30"/>
                  </a:cubicBezTo>
                  <a:cubicBezTo>
                    <a:pt x="20" y="32"/>
                    <a:pt x="20" y="32"/>
                    <a:pt x="20" y="32"/>
                  </a:cubicBezTo>
                  <a:cubicBezTo>
                    <a:pt x="12" y="32"/>
                    <a:pt x="12" y="32"/>
                    <a:pt x="12" y="32"/>
                  </a:cubicBezTo>
                  <a:cubicBezTo>
                    <a:pt x="12" y="30"/>
                    <a:pt x="12" y="30"/>
                    <a:pt x="12" y="30"/>
                  </a:cubicBezTo>
                  <a:cubicBezTo>
                    <a:pt x="12" y="27"/>
                    <a:pt x="12" y="27"/>
                    <a:pt x="12" y="27"/>
                  </a:cubicBezTo>
                  <a:cubicBezTo>
                    <a:pt x="10" y="26"/>
                    <a:pt x="10" y="26"/>
                    <a:pt x="10" y="26"/>
                  </a:cubicBezTo>
                  <a:cubicBezTo>
                    <a:pt x="6" y="24"/>
                    <a:pt x="4" y="20"/>
                    <a:pt x="4" y="16"/>
                  </a:cubicBezTo>
                  <a:cubicBezTo>
                    <a:pt x="4" y="9"/>
                    <a:pt x="9" y="4"/>
                    <a:pt x="16" y="4"/>
                  </a:cubicBezTo>
                  <a:cubicBezTo>
                    <a:pt x="23" y="4"/>
                    <a:pt x="28" y="9"/>
                    <a:pt x="28" y="16"/>
                  </a:cubicBezTo>
                  <a:cubicBezTo>
                    <a:pt x="28" y="20"/>
                    <a:pt x="26" y="24"/>
                    <a:pt x="22"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64"/>
            <p:cNvSpPr>
              <a:spLocks/>
            </p:cNvSpPr>
            <p:nvPr/>
          </p:nvSpPr>
          <p:spPr bwMode="auto">
            <a:xfrm>
              <a:off x="3416300" y="2436813"/>
              <a:ext cx="93663" cy="47625"/>
            </a:xfrm>
            <a:custGeom>
              <a:avLst/>
              <a:gdLst>
                <a:gd name="T0" fmla="*/ 0 w 16"/>
                <a:gd name="T1" fmla="*/ 4 h 8"/>
                <a:gd name="T2" fmla="*/ 4 w 16"/>
                <a:gd name="T3" fmla="*/ 4 h 8"/>
                <a:gd name="T4" fmla="*/ 4 w 16"/>
                <a:gd name="T5" fmla="*/ 4 h 8"/>
                <a:gd name="T6" fmla="*/ 8 w 16"/>
                <a:gd name="T7" fmla="*/ 8 h 8"/>
                <a:gd name="T8" fmla="*/ 12 w 16"/>
                <a:gd name="T9" fmla="*/ 4 h 8"/>
                <a:gd name="T10" fmla="*/ 12 w 16"/>
                <a:gd name="T11" fmla="*/ 4 h 8"/>
                <a:gd name="T12" fmla="*/ 16 w 16"/>
                <a:gd name="T13" fmla="*/ 4 h 8"/>
                <a:gd name="T14" fmla="*/ 16 w 16"/>
                <a:gd name="T15" fmla="*/ 0 h 8"/>
                <a:gd name="T16" fmla="*/ 0 w 16"/>
                <a:gd name="T17" fmla="*/ 0 h 8"/>
                <a:gd name="T18" fmla="*/ 0 w 16"/>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8">
                  <a:moveTo>
                    <a:pt x="0" y="4"/>
                  </a:moveTo>
                  <a:cubicBezTo>
                    <a:pt x="4" y="4"/>
                    <a:pt x="4" y="4"/>
                    <a:pt x="4" y="4"/>
                  </a:cubicBezTo>
                  <a:cubicBezTo>
                    <a:pt x="4" y="4"/>
                    <a:pt x="4" y="4"/>
                    <a:pt x="4" y="4"/>
                  </a:cubicBezTo>
                  <a:cubicBezTo>
                    <a:pt x="4" y="6"/>
                    <a:pt x="6" y="8"/>
                    <a:pt x="8" y="8"/>
                  </a:cubicBezTo>
                  <a:cubicBezTo>
                    <a:pt x="10" y="8"/>
                    <a:pt x="12" y="6"/>
                    <a:pt x="12" y="4"/>
                  </a:cubicBezTo>
                  <a:cubicBezTo>
                    <a:pt x="12" y="4"/>
                    <a:pt x="12" y="4"/>
                    <a:pt x="12" y="4"/>
                  </a:cubicBezTo>
                  <a:cubicBezTo>
                    <a:pt x="16" y="4"/>
                    <a:pt x="16" y="4"/>
                    <a:pt x="16" y="4"/>
                  </a:cubicBezTo>
                  <a:cubicBezTo>
                    <a:pt x="16" y="0"/>
                    <a:pt x="16" y="0"/>
                    <a:pt x="16" y="0"/>
                  </a:cubicBezTo>
                  <a:cubicBezTo>
                    <a:pt x="0" y="0"/>
                    <a:pt x="0" y="0"/>
                    <a:pt x="0" y="0"/>
                  </a:cubicBezTo>
                  <a:lnTo>
                    <a:pt x="0" y="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p:cNvGrpSpPr/>
          <p:nvPr/>
        </p:nvGrpSpPr>
        <p:grpSpPr>
          <a:xfrm>
            <a:off x="5070035" y="2329569"/>
            <a:ext cx="376238" cy="376238"/>
            <a:chOff x="2522538" y="2108200"/>
            <a:chExt cx="376238" cy="376238"/>
          </a:xfrm>
          <a:solidFill>
            <a:schemeClr val="accent3"/>
          </a:solidFill>
        </p:grpSpPr>
        <p:sp>
          <p:nvSpPr>
            <p:cNvPr id="63" name="Freeform 54"/>
            <p:cNvSpPr>
              <a:spLocks/>
            </p:cNvSpPr>
            <p:nvPr/>
          </p:nvSpPr>
          <p:spPr bwMode="auto">
            <a:xfrm>
              <a:off x="2522538" y="2319338"/>
              <a:ext cx="163513" cy="71438"/>
            </a:xfrm>
            <a:custGeom>
              <a:avLst/>
              <a:gdLst>
                <a:gd name="T0" fmla="*/ 3 w 28"/>
                <a:gd name="T1" fmla="*/ 10 h 12"/>
                <a:gd name="T2" fmla="*/ 10 w 28"/>
                <a:gd name="T3" fmla="*/ 12 h 12"/>
                <a:gd name="T4" fmla="*/ 28 w 28"/>
                <a:gd name="T5" fmla="*/ 8 h 12"/>
                <a:gd name="T6" fmla="*/ 5 w 28"/>
                <a:gd name="T7" fmla="*/ 1 h 12"/>
                <a:gd name="T8" fmla="*/ 2 w 28"/>
                <a:gd name="T9" fmla="*/ 1 h 12"/>
                <a:gd name="T10" fmla="*/ 0 w 28"/>
                <a:gd name="T11" fmla="*/ 5 h 12"/>
                <a:gd name="T12" fmla="*/ 0 w 28"/>
                <a:gd name="T13" fmla="*/ 6 h 12"/>
                <a:gd name="T14" fmla="*/ 3 w 28"/>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2">
                  <a:moveTo>
                    <a:pt x="3" y="10"/>
                  </a:moveTo>
                  <a:cubicBezTo>
                    <a:pt x="10" y="12"/>
                    <a:pt x="10" y="12"/>
                    <a:pt x="10" y="12"/>
                  </a:cubicBezTo>
                  <a:cubicBezTo>
                    <a:pt x="28" y="8"/>
                    <a:pt x="28" y="8"/>
                    <a:pt x="28" y="8"/>
                  </a:cubicBezTo>
                  <a:cubicBezTo>
                    <a:pt x="5" y="1"/>
                    <a:pt x="5" y="1"/>
                    <a:pt x="5" y="1"/>
                  </a:cubicBezTo>
                  <a:cubicBezTo>
                    <a:pt x="4" y="0"/>
                    <a:pt x="3" y="1"/>
                    <a:pt x="2" y="1"/>
                  </a:cubicBezTo>
                  <a:cubicBezTo>
                    <a:pt x="1" y="2"/>
                    <a:pt x="0" y="3"/>
                    <a:pt x="0" y="5"/>
                  </a:cubicBezTo>
                  <a:cubicBezTo>
                    <a:pt x="0" y="6"/>
                    <a:pt x="0" y="6"/>
                    <a:pt x="0" y="6"/>
                  </a:cubicBezTo>
                  <a:cubicBezTo>
                    <a:pt x="0" y="8"/>
                    <a:pt x="1" y="9"/>
                    <a:pt x="3" y="1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55"/>
            <p:cNvSpPr>
              <a:spLocks/>
            </p:cNvSpPr>
            <p:nvPr/>
          </p:nvSpPr>
          <p:spPr bwMode="auto">
            <a:xfrm>
              <a:off x="2774950" y="2425700"/>
              <a:ext cx="123825" cy="58738"/>
            </a:xfrm>
            <a:custGeom>
              <a:avLst/>
              <a:gdLst>
                <a:gd name="T0" fmla="*/ 18 w 21"/>
                <a:gd name="T1" fmla="*/ 0 h 10"/>
                <a:gd name="T2" fmla="*/ 18 w 21"/>
                <a:gd name="T3" fmla="*/ 0 h 10"/>
                <a:gd name="T4" fmla="*/ 0 w 21"/>
                <a:gd name="T5" fmla="*/ 5 h 10"/>
                <a:gd name="T6" fmla="*/ 16 w 21"/>
                <a:gd name="T7" fmla="*/ 10 h 10"/>
                <a:gd name="T8" fmla="*/ 19 w 21"/>
                <a:gd name="T9" fmla="*/ 9 h 10"/>
                <a:gd name="T10" fmla="*/ 21 w 21"/>
                <a:gd name="T11" fmla="*/ 6 h 10"/>
                <a:gd name="T12" fmla="*/ 21 w 21"/>
                <a:gd name="T13" fmla="*/ 4 h 10"/>
                <a:gd name="T14" fmla="*/ 18 w 2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8" y="0"/>
                  </a:moveTo>
                  <a:cubicBezTo>
                    <a:pt x="18" y="0"/>
                    <a:pt x="18" y="0"/>
                    <a:pt x="18" y="0"/>
                  </a:cubicBezTo>
                  <a:cubicBezTo>
                    <a:pt x="0" y="5"/>
                    <a:pt x="0" y="5"/>
                    <a:pt x="0" y="5"/>
                  </a:cubicBezTo>
                  <a:cubicBezTo>
                    <a:pt x="16" y="10"/>
                    <a:pt x="16" y="10"/>
                    <a:pt x="16" y="10"/>
                  </a:cubicBezTo>
                  <a:cubicBezTo>
                    <a:pt x="17" y="10"/>
                    <a:pt x="18" y="10"/>
                    <a:pt x="19" y="9"/>
                  </a:cubicBezTo>
                  <a:cubicBezTo>
                    <a:pt x="20" y="8"/>
                    <a:pt x="21" y="7"/>
                    <a:pt x="21" y="6"/>
                  </a:cubicBezTo>
                  <a:cubicBezTo>
                    <a:pt x="21" y="4"/>
                    <a:pt x="21" y="4"/>
                    <a:pt x="21" y="4"/>
                  </a:cubicBezTo>
                  <a:cubicBezTo>
                    <a:pt x="21" y="2"/>
                    <a:pt x="20" y="1"/>
                    <a:pt x="1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56"/>
            <p:cNvSpPr>
              <a:spLocks/>
            </p:cNvSpPr>
            <p:nvPr/>
          </p:nvSpPr>
          <p:spPr bwMode="auto">
            <a:xfrm>
              <a:off x="2522538" y="2343150"/>
              <a:ext cx="376238" cy="141288"/>
            </a:xfrm>
            <a:custGeom>
              <a:avLst/>
              <a:gdLst>
                <a:gd name="T0" fmla="*/ 62 w 64"/>
                <a:gd name="T1" fmla="*/ 1 h 24"/>
                <a:gd name="T2" fmla="*/ 60 w 64"/>
                <a:gd name="T3" fmla="*/ 0 h 24"/>
                <a:gd name="T4" fmla="*/ 59 w 64"/>
                <a:gd name="T5" fmla="*/ 0 h 24"/>
                <a:gd name="T6" fmla="*/ 3 w 64"/>
                <a:gd name="T7" fmla="*/ 14 h 24"/>
                <a:gd name="T8" fmla="*/ 0 w 64"/>
                <a:gd name="T9" fmla="*/ 18 h 24"/>
                <a:gd name="T10" fmla="*/ 0 w 64"/>
                <a:gd name="T11" fmla="*/ 20 h 24"/>
                <a:gd name="T12" fmla="*/ 2 w 64"/>
                <a:gd name="T13" fmla="*/ 23 h 24"/>
                <a:gd name="T14" fmla="*/ 4 w 64"/>
                <a:gd name="T15" fmla="*/ 24 h 24"/>
                <a:gd name="T16" fmla="*/ 5 w 64"/>
                <a:gd name="T17" fmla="*/ 24 h 24"/>
                <a:gd name="T18" fmla="*/ 61 w 64"/>
                <a:gd name="T19" fmla="*/ 10 h 24"/>
                <a:gd name="T20" fmla="*/ 64 w 64"/>
                <a:gd name="T21" fmla="*/ 6 h 24"/>
                <a:gd name="T22" fmla="*/ 64 w 64"/>
                <a:gd name="T23" fmla="*/ 4 h 24"/>
                <a:gd name="T24" fmla="*/ 62 w 64"/>
                <a:gd name="T2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4">
                  <a:moveTo>
                    <a:pt x="62" y="1"/>
                  </a:moveTo>
                  <a:cubicBezTo>
                    <a:pt x="62" y="1"/>
                    <a:pt x="61" y="0"/>
                    <a:pt x="60" y="0"/>
                  </a:cubicBezTo>
                  <a:cubicBezTo>
                    <a:pt x="59" y="0"/>
                    <a:pt x="59" y="0"/>
                    <a:pt x="59" y="0"/>
                  </a:cubicBezTo>
                  <a:cubicBezTo>
                    <a:pt x="3" y="14"/>
                    <a:pt x="3" y="14"/>
                    <a:pt x="3" y="14"/>
                  </a:cubicBezTo>
                  <a:cubicBezTo>
                    <a:pt x="1" y="15"/>
                    <a:pt x="0" y="16"/>
                    <a:pt x="0" y="18"/>
                  </a:cubicBezTo>
                  <a:cubicBezTo>
                    <a:pt x="0" y="20"/>
                    <a:pt x="0" y="20"/>
                    <a:pt x="0" y="20"/>
                  </a:cubicBezTo>
                  <a:cubicBezTo>
                    <a:pt x="0" y="21"/>
                    <a:pt x="1" y="22"/>
                    <a:pt x="2" y="23"/>
                  </a:cubicBezTo>
                  <a:cubicBezTo>
                    <a:pt x="2" y="24"/>
                    <a:pt x="3" y="24"/>
                    <a:pt x="4" y="24"/>
                  </a:cubicBezTo>
                  <a:cubicBezTo>
                    <a:pt x="5" y="24"/>
                    <a:pt x="5" y="24"/>
                    <a:pt x="5" y="24"/>
                  </a:cubicBezTo>
                  <a:cubicBezTo>
                    <a:pt x="61" y="10"/>
                    <a:pt x="61" y="10"/>
                    <a:pt x="61" y="10"/>
                  </a:cubicBezTo>
                  <a:cubicBezTo>
                    <a:pt x="63" y="9"/>
                    <a:pt x="64" y="8"/>
                    <a:pt x="64" y="6"/>
                  </a:cubicBezTo>
                  <a:cubicBezTo>
                    <a:pt x="64" y="4"/>
                    <a:pt x="64" y="4"/>
                    <a:pt x="64" y="4"/>
                  </a:cubicBezTo>
                  <a:cubicBezTo>
                    <a:pt x="64" y="3"/>
                    <a:pt x="63" y="2"/>
                    <a:pt x="62" y="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57"/>
            <p:cNvSpPr>
              <a:spLocks noEditPoints="1"/>
            </p:cNvSpPr>
            <p:nvPr/>
          </p:nvSpPr>
          <p:spPr bwMode="auto">
            <a:xfrm>
              <a:off x="2605088" y="2108200"/>
              <a:ext cx="217488" cy="258763"/>
            </a:xfrm>
            <a:custGeom>
              <a:avLst/>
              <a:gdLst>
                <a:gd name="T0" fmla="*/ 8 w 37"/>
                <a:gd name="T1" fmla="*/ 32 h 44"/>
                <a:gd name="T2" fmla="*/ 31 w 37"/>
                <a:gd name="T3" fmla="*/ 35 h 44"/>
                <a:gd name="T4" fmla="*/ 20 w 37"/>
                <a:gd name="T5" fmla="*/ 0 h 44"/>
                <a:gd name="T6" fmla="*/ 8 w 37"/>
                <a:gd name="T7" fmla="*/ 32 h 44"/>
                <a:gd name="T8" fmla="*/ 15 w 37"/>
                <a:gd name="T9" fmla="*/ 28 h 44"/>
                <a:gd name="T10" fmla="*/ 21 w 37"/>
                <a:gd name="T11" fmla="*/ 16 h 44"/>
                <a:gd name="T12" fmla="*/ 20 w 37"/>
                <a:gd name="T13" fmla="*/ 36 h 44"/>
                <a:gd name="T14" fmla="*/ 15 w 37"/>
                <a:gd name="T15" fmla="*/ 2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4">
                  <a:moveTo>
                    <a:pt x="8" y="32"/>
                  </a:moveTo>
                  <a:cubicBezTo>
                    <a:pt x="11" y="40"/>
                    <a:pt x="24" y="44"/>
                    <a:pt x="31" y="35"/>
                  </a:cubicBezTo>
                  <a:cubicBezTo>
                    <a:pt x="37" y="25"/>
                    <a:pt x="31" y="10"/>
                    <a:pt x="20" y="0"/>
                  </a:cubicBezTo>
                  <a:cubicBezTo>
                    <a:pt x="22" y="11"/>
                    <a:pt x="0" y="15"/>
                    <a:pt x="8" y="32"/>
                  </a:cubicBezTo>
                  <a:close/>
                  <a:moveTo>
                    <a:pt x="15" y="28"/>
                  </a:moveTo>
                  <a:cubicBezTo>
                    <a:pt x="17" y="26"/>
                    <a:pt x="21" y="24"/>
                    <a:pt x="21" y="16"/>
                  </a:cubicBezTo>
                  <a:cubicBezTo>
                    <a:pt x="31" y="22"/>
                    <a:pt x="27" y="38"/>
                    <a:pt x="20" y="36"/>
                  </a:cubicBezTo>
                  <a:cubicBezTo>
                    <a:pt x="13" y="35"/>
                    <a:pt x="13" y="30"/>
                    <a:pt x="15" y="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7" name="Freeform 22"/>
          <p:cNvSpPr>
            <a:spLocks noEditPoints="1"/>
          </p:cNvSpPr>
          <p:nvPr/>
        </p:nvSpPr>
        <p:spPr bwMode="auto">
          <a:xfrm>
            <a:off x="1789928" y="3982530"/>
            <a:ext cx="347616" cy="347616"/>
          </a:xfrm>
          <a:custGeom>
            <a:avLst/>
            <a:gdLst>
              <a:gd name="T0" fmla="*/ 42 w 44"/>
              <a:gd name="T1" fmla="*/ 18 h 44"/>
              <a:gd name="T2" fmla="*/ 35 w 44"/>
              <a:gd name="T3" fmla="*/ 18 h 44"/>
              <a:gd name="T4" fmla="*/ 34 w 44"/>
              <a:gd name="T5" fmla="*/ 14 h 44"/>
              <a:gd name="T6" fmla="*/ 38 w 44"/>
              <a:gd name="T7" fmla="*/ 10 h 44"/>
              <a:gd name="T8" fmla="*/ 38 w 44"/>
              <a:gd name="T9" fmla="*/ 7 h 44"/>
              <a:gd name="T10" fmla="*/ 36 w 44"/>
              <a:gd name="T11" fmla="*/ 5 h 44"/>
              <a:gd name="T12" fmla="*/ 33 w 44"/>
              <a:gd name="T13" fmla="*/ 5 h 44"/>
              <a:gd name="T14" fmla="*/ 29 w 44"/>
              <a:gd name="T15" fmla="*/ 9 h 44"/>
              <a:gd name="T16" fmla="*/ 25 w 44"/>
              <a:gd name="T17" fmla="*/ 8 h 44"/>
              <a:gd name="T18" fmla="*/ 25 w 44"/>
              <a:gd name="T19" fmla="*/ 2 h 44"/>
              <a:gd name="T20" fmla="*/ 23 w 44"/>
              <a:gd name="T21" fmla="*/ 0 h 44"/>
              <a:gd name="T22" fmla="*/ 20 w 44"/>
              <a:gd name="T23" fmla="*/ 0 h 44"/>
              <a:gd name="T24" fmla="*/ 18 w 44"/>
              <a:gd name="T25" fmla="*/ 2 h 44"/>
              <a:gd name="T26" fmla="*/ 18 w 44"/>
              <a:gd name="T27" fmla="*/ 8 h 44"/>
              <a:gd name="T28" fmla="*/ 14 w 44"/>
              <a:gd name="T29" fmla="*/ 9 h 44"/>
              <a:gd name="T30" fmla="*/ 10 w 44"/>
              <a:gd name="T31" fmla="*/ 6 h 44"/>
              <a:gd name="T32" fmla="*/ 7 w 44"/>
              <a:gd name="T33" fmla="*/ 6 h 44"/>
              <a:gd name="T34" fmla="*/ 5 w 44"/>
              <a:gd name="T35" fmla="*/ 8 h 44"/>
              <a:gd name="T36" fmla="*/ 5 w 44"/>
              <a:gd name="T37" fmla="*/ 11 h 44"/>
              <a:gd name="T38" fmla="*/ 9 w 44"/>
              <a:gd name="T39" fmla="*/ 15 h 44"/>
              <a:gd name="T40" fmla="*/ 7 w 44"/>
              <a:gd name="T41" fmla="*/ 19 h 44"/>
              <a:gd name="T42" fmla="*/ 2 w 44"/>
              <a:gd name="T43" fmla="*/ 19 h 44"/>
              <a:gd name="T44" fmla="*/ 0 w 44"/>
              <a:gd name="T45" fmla="*/ 21 h 44"/>
              <a:gd name="T46" fmla="*/ 0 w 44"/>
              <a:gd name="T47" fmla="*/ 24 h 44"/>
              <a:gd name="T48" fmla="*/ 2 w 44"/>
              <a:gd name="T49" fmla="*/ 26 h 44"/>
              <a:gd name="T50" fmla="*/ 7 w 44"/>
              <a:gd name="T51" fmla="*/ 26 h 44"/>
              <a:gd name="T52" fmla="*/ 9 w 44"/>
              <a:gd name="T53" fmla="*/ 30 h 44"/>
              <a:gd name="T54" fmla="*/ 6 w 44"/>
              <a:gd name="T55" fmla="*/ 34 h 44"/>
              <a:gd name="T56" fmla="*/ 6 w 44"/>
              <a:gd name="T57" fmla="*/ 37 h 44"/>
              <a:gd name="T58" fmla="*/ 8 w 44"/>
              <a:gd name="T59" fmla="*/ 39 h 44"/>
              <a:gd name="T60" fmla="*/ 11 w 44"/>
              <a:gd name="T61" fmla="*/ 39 h 44"/>
              <a:gd name="T62" fmla="*/ 15 w 44"/>
              <a:gd name="T63" fmla="*/ 35 h 44"/>
              <a:gd name="T64" fmla="*/ 19 w 44"/>
              <a:gd name="T65" fmla="*/ 36 h 44"/>
              <a:gd name="T66" fmla="*/ 19 w 44"/>
              <a:gd name="T67" fmla="*/ 42 h 44"/>
              <a:gd name="T68" fmla="*/ 21 w 44"/>
              <a:gd name="T69" fmla="*/ 44 h 44"/>
              <a:gd name="T70" fmla="*/ 24 w 44"/>
              <a:gd name="T71" fmla="*/ 44 h 44"/>
              <a:gd name="T72" fmla="*/ 26 w 44"/>
              <a:gd name="T73" fmla="*/ 42 h 44"/>
              <a:gd name="T74" fmla="*/ 26 w 44"/>
              <a:gd name="T75" fmla="*/ 36 h 44"/>
              <a:gd name="T76" fmla="*/ 30 w 44"/>
              <a:gd name="T77" fmla="*/ 34 h 44"/>
              <a:gd name="T78" fmla="*/ 34 w 44"/>
              <a:gd name="T79" fmla="*/ 38 h 44"/>
              <a:gd name="T80" fmla="*/ 37 w 44"/>
              <a:gd name="T81" fmla="*/ 38 h 44"/>
              <a:gd name="T82" fmla="*/ 39 w 44"/>
              <a:gd name="T83" fmla="*/ 36 h 44"/>
              <a:gd name="T84" fmla="*/ 39 w 44"/>
              <a:gd name="T85" fmla="*/ 33 h 44"/>
              <a:gd name="T86" fmla="*/ 35 w 44"/>
              <a:gd name="T87" fmla="*/ 28 h 44"/>
              <a:gd name="T88" fmla="*/ 36 w 44"/>
              <a:gd name="T89" fmla="*/ 25 h 44"/>
              <a:gd name="T90" fmla="*/ 42 w 44"/>
              <a:gd name="T91" fmla="*/ 25 h 44"/>
              <a:gd name="T92" fmla="*/ 44 w 44"/>
              <a:gd name="T93" fmla="*/ 23 h 44"/>
              <a:gd name="T94" fmla="*/ 44 w 44"/>
              <a:gd name="T95" fmla="*/ 20 h 44"/>
              <a:gd name="T96" fmla="*/ 42 w 44"/>
              <a:gd name="T97" fmla="*/ 18 h 44"/>
              <a:gd name="T98" fmla="*/ 21 w 44"/>
              <a:gd name="T99" fmla="*/ 28 h 44"/>
              <a:gd name="T100" fmla="*/ 15 w 44"/>
              <a:gd name="T101" fmla="*/ 22 h 44"/>
              <a:gd name="T102" fmla="*/ 21 w 44"/>
              <a:gd name="T103" fmla="*/ 16 h 44"/>
              <a:gd name="T104" fmla="*/ 28 w 44"/>
              <a:gd name="T105" fmla="*/ 22 h 44"/>
              <a:gd name="T106" fmla="*/ 21 w 44"/>
              <a:gd name="T107"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44">
                <a:moveTo>
                  <a:pt x="42" y="18"/>
                </a:moveTo>
                <a:cubicBezTo>
                  <a:pt x="35" y="18"/>
                  <a:pt x="35" y="18"/>
                  <a:pt x="35" y="18"/>
                </a:cubicBezTo>
                <a:cubicBezTo>
                  <a:pt x="35" y="17"/>
                  <a:pt x="35" y="15"/>
                  <a:pt x="34" y="14"/>
                </a:cubicBezTo>
                <a:cubicBezTo>
                  <a:pt x="38" y="10"/>
                  <a:pt x="38" y="10"/>
                  <a:pt x="38" y="10"/>
                </a:cubicBezTo>
                <a:cubicBezTo>
                  <a:pt x="39" y="9"/>
                  <a:pt x="39" y="8"/>
                  <a:pt x="38" y="7"/>
                </a:cubicBezTo>
                <a:cubicBezTo>
                  <a:pt x="36" y="5"/>
                  <a:pt x="36" y="5"/>
                  <a:pt x="36" y="5"/>
                </a:cubicBezTo>
                <a:cubicBezTo>
                  <a:pt x="35" y="4"/>
                  <a:pt x="34" y="4"/>
                  <a:pt x="33" y="5"/>
                </a:cubicBezTo>
                <a:cubicBezTo>
                  <a:pt x="29" y="9"/>
                  <a:pt x="29" y="9"/>
                  <a:pt x="29" y="9"/>
                </a:cubicBezTo>
                <a:cubicBezTo>
                  <a:pt x="28" y="9"/>
                  <a:pt x="26" y="8"/>
                  <a:pt x="25" y="8"/>
                </a:cubicBezTo>
                <a:cubicBezTo>
                  <a:pt x="25" y="2"/>
                  <a:pt x="25" y="2"/>
                  <a:pt x="25" y="2"/>
                </a:cubicBezTo>
                <a:cubicBezTo>
                  <a:pt x="25" y="1"/>
                  <a:pt x="24" y="0"/>
                  <a:pt x="23" y="0"/>
                </a:cubicBezTo>
                <a:cubicBezTo>
                  <a:pt x="20" y="0"/>
                  <a:pt x="20" y="0"/>
                  <a:pt x="20" y="0"/>
                </a:cubicBezTo>
                <a:cubicBezTo>
                  <a:pt x="19" y="0"/>
                  <a:pt x="18" y="1"/>
                  <a:pt x="18" y="2"/>
                </a:cubicBezTo>
                <a:cubicBezTo>
                  <a:pt x="18" y="8"/>
                  <a:pt x="18" y="8"/>
                  <a:pt x="18" y="8"/>
                </a:cubicBezTo>
                <a:cubicBezTo>
                  <a:pt x="16" y="8"/>
                  <a:pt x="15" y="9"/>
                  <a:pt x="14" y="9"/>
                </a:cubicBezTo>
                <a:cubicBezTo>
                  <a:pt x="10" y="6"/>
                  <a:pt x="10" y="6"/>
                  <a:pt x="10" y="6"/>
                </a:cubicBezTo>
                <a:cubicBezTo>
                  <a:pt x="9" y="5"/>
                  <a:pt x="8" y="5"/>
                  <a:pt x="7" y="6"/>
                </a:cubicBezTo>
                <a:cubicBezTo>
                  <a:pt x="5" y="8"/>
                  <a:pt x="5" y="8"/>
                  <a:pt x="5" y="8"/>
                </a:cubicBezTo>
                <a:cubicBezTo>
                  <a:pt x="4" y="9"/>
                  <a:pt x="4" y="10"/>
                  <a:pt x="5" y="11"/>
                </a:cubicBezTo>
                <a:cubicBezTo>
                  <a:pt x="9" y="15"/>
                  <a:pt x="9" y="15"/>
                  <a:pt x="9" y="15"/>
                </a:cubicBezTo>
                <a:cubicBezTo>
                  <a:pt x="8" y="16"/>
                  <a:pt x="7" y="17"/>
                  <a:pt x="7" y="19"/>
                </a:cubicBezTo>
                <a:cubicBezTo>
                  <a:pt x="2" y="19"/>
                  <a:pt x="2" y="19"/>
                  <a:pt x="2" y="19"/>
                </a:cubicBezTo>
                <a:cubicBezTo>
                  <a:pt x="1" y="19"/>
                  <a:pt x="0" y="20"/>
                  <a:pt x="0" y="21"/>
                </a:cubicBezTo>
                <a:cubicBezTo>
                  <a:pt x="0" y="24"/>
                  <a:pt x="0" y="24"/>
                  <a:pt x="0" y="24"/>
                </a:cubicBezTo>
                <a:cubicBezTo>
                  <a:pt x="0" y="25"/>
                  <a:pt x="1" y="26"/>
                  <a:pt x="2" y="26"/>
                </a:cubicBezTo>
                <a:cubicBezTo>
                  <a:pt x="7" y="26"/>
                  <a:pt x="7" y="26"/>
                  <a:pt x="7" y="26"/>
                </a:cubicBezTo>
                <a:cubicBezTo>
                  <a:pt x="8" y="28"/>
                  <a:pt x="8" y="29"/>
                  <a:pt x="9" y="30"/>
                </a:cubicBezTo>
                <a:cubicBezTo>
                  <a:pt x="6" y="34"/>
                  <a:pt x="6" y="34"/>
                  <a:pt x="6" y="34"/>
                </a:cubicBezTo>
                <a:cubicBezTo>
                  <a:pt x="5" y="35"/>
                  <a:pt x="5" y="36"/>
                  <a:pt x="6" y="37"/>
                </a:cubicBezTo>
                <a:cubicBezTo>
                  <a:pt x="8" y="39"/>
                  <a:pt x="8" y="39"/>
                  <a:pt x="8" y="39"/>
                </a:cubicBezTo>
                <a:cubicBezTo>
                  <a:pt x="9" y="40"/>
                  <a:pt x="10" y="40"/>
                  <a:pt x="11" y="39"/>
                </a:cubicBezTo>
                <a:cubicBezTo>
                  <a:pt x="15" y="35"/>
                  <a:pt x="15" y="35"/>
                  <a:pt x="15" y="35"/>
                </a:cubicBezTo>
                <a:cubicBezTo>
                  <a:pt x="16" y="36"/>
                  <a:pt x="18" y="36"/>
                  <a:pt x="19" y="36"/>
                </a:cubicBezTo>
                <a:cubicBezTo>
                  <a:pt x="19" y="42"/>
                  <a:pt x="19" y="42"/>
                  <a:pt x="19" y="42"/>
                </a:cubicBezTo>
                <a:cubicBezTo>
                  <a:pt x="19" y="43"/>
                  <a:pt x="20" y="44"/>
                  <a:pt x="21" y="44"/>
                </a:cubicBezTo>
                <a:cubicBezTo>
                  <a:pt x="24" y="44"/>
                  <a:pt x="24" y="44"/>
                  <a:pt x="24" y="44"/>
                </a:cubicBezTo>
                <a:cubicBezTo>
                  <a:pt x="25" y="44"/>
                  <a:pt x="26" y="43"/>
                  <a:pt x="26" y="42"/>
                </a:cubicBezTo>
                <a:cubicBezTo>
                  <a:pt x="26" y="36"/>
                  <a:pt x="26" y="36"/>
                  <a:pt x="26" y="36"/>
                </a:cubicBezTo>
                <a:cubicBezTo>
                  <a:pt x="28" y="35"/>
                  <a:pt x="29" y="35"/>
                  <a:pt x="30" y="34"/>
                </a:cubicBezTo>
                <a:cubicBezTo>
                  <a:pt x="34" y="38"/>
                  <a:pt x="34" y="38"/>
                  <a:pt x="34" y="38"/>
                </a:cubicBezTo>
                <a:cubicBezTo>
                  <a:pt x="35" y="39"/>
                  <a:pt x="36" y="39"/>
                  <a:pt x="37" y="38"/>
                </a:cubicBezTo>
                <a:cubicBezTo>
                  <a:pt x="39" y="36"/>
                  <a:pt x="39" y="36"/>
                  <a:pt x="39" y="36"/>
                </a:cubicBezTo>
                <a:cubicBezTo>
                  <a:pt x="40" y="35"/>
                  <a:pt x="40" y="34"/>
                  <a:pt x="39" y="33"/>
                </a:cubicBezTo>
                <a:cubicBezTo>
                  <a:pt x="35" y="28"/>
                  <a:pt x="35" y="28"/>
                  <a:pt x="35" y="28"/>
                </a:cubicBezTo>
                <a:cubicBezTo>
                  <a:pt x="35" y="27"/>
                  <a:pt x="35" y="26"/>
                  <a:pt x="36" y="25"/>
                </a:cubicBezTo>
                <a:cubicBezTo>
                  <a:pt x="42" y="25"/>
                  <a:pt x="42" y="25"/>
                  <a:pt x="42" y="25"/>
                </a:cubicBezTo>
                <a:cubicBezTo>
                  <a:pt x="43" y="25"/>
                  <a:pt x="44" y="24"/>
                  <a:pt x="44" y="23"/>
                </a:cubicBezTo>
                <a:cubicBezTo>
                  <a:pt x="44" y="20"/>
                  <a:pt x="44" y="20"/>
                  <a:pt x="44" y="20"/>
                </a:cubicBezTo>
                <a:cubicBezTo>
                  <a:pt x="44" y="19"/>
                  <a:pt x="43" y="18"/>
                  <a:pt x="42" y="18"/>
                </a:cubicBezTo>
                <a:close/>
                <a:moveTo>
                  <a:pt x="21" y="28"/>
                </a:moveTo>
                <a:cubicBezTo>
                  <a:pt x="18" y="28"/>
                  <a:pt x="15" y="25"/>
                  <a:pt x="15" y="22"/>
                </a:cubicBezTo>
                <a:cubicBezTo>
                  <a:pt x="15" y="19"/>
                  <a:pt x="18" y="16"/>
                  <a:pt x="21" y="16"/>
                </a:cubicBezTo>
                <a:cubicBezTo>
                  <a:pt x="25" y="16"/>
                  <a:pt x="28" y="19"/>
                  <a:pt x="28" y="22"/>
                </a:cubicBezTo>
                <a:cubicBezTo>
                  <a:pt x="28" y="25"/>
                  <a:pt x="25" y="28"/>
                  <a:pt x="21" y="28"/>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68" name="Freeform 102"/>
          <p:cNvSpPr>
            <a:spLocks noEditPoints="1"/>
          </p:cNvSpPr>
          <p:nvPr/>
        </p:nvSpPr>
        <p:spPr bwMode="auto">
          <a:xfrm>
            <a:off x="3428487" y="3930138"/>
            <a:ext cx="376238" cy="376238"/>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8 h 64"/>
              <a:gd name="T12" fmla="*/ 36 w 64"/>
              <a:gd name="T13" fmla="*/ 8 h 64"/>
              <a:gd name="T14" fmla="*/ 36 w 64"/>
              <a:gd name="T15" fmla="*/ 28 h 64"/>
              <a:gd name="T16" fmla="*/ 28 w 64"/>
              <a:gd name="T17" fmla="*/ 28 h 64"/>
              <a:gd name="T18" fmla="*/ 28 w 64"/>
              <a:gd name="T19" fmla="*/ 8 h 64"/>
              <a:gd name="T20" fmla="*/ 32 w 64"/>
              <a:gd name="T21" fmla="*/ 53 h 64"/>
              <a:gd name="T22" fmla="*/ 11 w 64"/>
              <a:gd name="T23" fmla="*/ 32 h 64"/>
              <a:gd name="T24" fmla="*/ 24 w 64"/>
              <a:gd name="T25" fmla="*/ 13 h 64"/>
              <a:gd name="T26" fmla="*/ 24 w 64"/>
              <a:gd name="T27" fmla="*/ 12 h 64"/>
              <a:gd name="T28" fmla="*/ 24 w 64"/>
              <a:gd name="T29" fmla="*/ 20 h 64"/>
              <a:gd name="T30" fmla="*/ 17 w 64"/>
              <a:gd name="T31" fmla="*/ 32 h 64"/>
              <a:gd name="T32" fmla="*/ 32 w 64"/>
              <a:gd name="T33" fmla="*/ 47 h 64"/>
              <a:gd name="T34" fmla="*/ 47 w 64"/>
              <a:gd name="T35" fmla="*/ 32 h 64"/>
              <a:gd name="T36" fmla="*/ 40 w 64"/>
              <a:gd name="T37" fmla="*/ 20 h 64"/>
              <a:gd name="T38" fmla="*/ 40 w 64"/>
              <a:gd name="T39" fmla="*/ 12 h 64"/>
              <a:gd name="T40" fmla="*/ 40 w 64"/>
              <a:gd name="T41" fmla="*/ 13 h 64"/>
              <a:gd name="T42" fmla="*/ 53 w 64"/>
              <a:gd name="T43" fmla="*/ 32 h 64"/>
              <a:gd name="T44" fmla="*/ 32 w 64"/>
              <a:gd name="T4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8"/>
                </a:moveTo>
                <a:cubicBezTo>
                  <a:pt x="36" y="8"/>
                  <a:pt x="36" y="8"/>
                  <a:pt x="36" y="8"/>
                </a:cubicBezTo>
                <a:cubicBezTo>
                  <a:pt x="36" y="28"/>
                  <a:pt x="36" y="28"/>
                  <a:pt x="36" y="28"/>
                </a:cubicBezTo>
                <a:cubicBezTo>
                  <a:pt x="28" y="28"/>
                  <a:pt x="28" y="28"/>
                  <a:pt x="28" y="28"/>
                </a:cubicBezTo>
                <a:lnTo>
                  <a:pt x="28" y="8"/>
                </a:lnTo>
                <a:close/>
                <a:moveTo>
                  <a:pt x="32" y="53"/>
                </a:moveTo>
                <a:cubicBezTo>
                  <a:pt x="20" y="53"/>
                  <a:pt x="11" y="44"/>
                  <a:pt x="11" y="32"/>
                </a:cubicBezTo>
                <a:cubicBezTo>
                  <a:pt x="11" y="24"/>
                  <a:pt x="16" y="16"/>
                  <a:pt x="24" y="13"/>
                </a:cubicBezTo>
                <a:cubicBezTo>
                  <a:pt x="24" y="12"/>
                  <a:pt x="24" y="12"/>
                  <a:pt x="24" y="12"/>
                </a:cubicBezTo>
                <a:cubicBezTo>
                  <a:pt x="24" y="20"/>
                  <a:pt x="24" y="20"/>
                  <a:pt x="24" y="20"/>
                </a:cubicBezTo>
                <a:cubicBezTo>
                  <a:pt x="20" y="22"/>
                  <a:pt x="17" y="27"/>
                  <a:pt x="17" y="32"/>
                </a:cubicBezTo>
                <a:cubicBezTo>
                  <a:pt x="17" y="40"/>
                  <a:pt x="24" y="47"/>
                  <a:pt x="32" y="47"/>
                </a:cubicBezTo>
                <a:cubicBezTo>
                  <a:pt x="40" y="47"/>
                  <a:pt x="47" y="40"/>
                  <a:pt x="47" y="32"/>
                </a:cubicBezTo>
                <a:cubicBezTo>
                  <a:pt x="47" y="27"/>
                  <a:pt x="44" y="22"/>
                  <a:pt x="40" y="20"/>
                </a:cubicBezTo>
                <a:cubicBezTo>
                  <a:pt x="40" y="12"/>
                  <a:pt x="40" y="12"/>
                  <a:pt x="40" y="12"/>
                </a:cubicBezTo>
                <a:cubicBezTo>
                  <a:pt x="40" y="13"/>
                  <a:pt x="40" y="13"/>
                  <a:pt x="40" y="13"/>
                </a:cubicBezTo>
                <a:cubicBezTo>
                  <a:pt x="48" y="16"/>
                  <a:pt x="53" y="24"/>
                  <a:pt x="53" y="32"/>
                </a:cubicBezTo>
                <a:cubicBezTo>
                  <a:pt x="53" y="44"/>
                  <a:pt x="44" y="53"/>
                  <a:pt x="32" y="53"/>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69" name="Group 68"/>
          <p:cNvGrpSpPr/>
          <p:nvPr/>
        </p:nvGrpSpPr>
        <p:grpSpPr>
          <a:xfrm>
            <a:off x="5093847" y="3864940"/>
            <a:ext cx="328613" cy="376238"/>
            <a:chOff x="9953626" y="3624263"/>
            <a:chExt cx="328613" cy="376238"/>
          </a:xfrm>
          <a:solidFill>
            <a:schemeClr val="accent6"/>
          </a:solidFill>
        </p:grpSpPr>
        <p:sp>
          <p:nvSpPr>
            <p:cNvPr id="70" name="Freeform 98"/>
            <p:cNvSpPr>
              <a:spLocks noEditPoints="1"/>
            </p:cNvSpPr>
            <p:nvPr/>
          </p:nvSpPr>
          <p:spPr bwMode="auto">
            <a:xfrm>
              <a:off x="10023476" y="3624263"/>
              <a:ext cx="188913" cy="93663"/>
            </a:xfrm>
            <a:custGeom>
              <a:avLst/>
              <a:gdLst>
                <a:gd name="T0" fmla="*/ 32 w 32"/>
                <a:gd name="T1" fmla="*/ 8 h 16"/>
                <a:gd name="T2" fmla="*/ 24 w 32"/>
                <a:gd name="T3" fmla="*/ 8 h 16"/>
                <a:gd name="T4" fmla="*/ 16 w 32"/>
                <a:gd name="T5" fmla="*/ 0 h 16"/>
                <a:gd name="T6" fmla="*/ 8 w 32"/>
                <a:gd name="T7" fmla="*/ 8 h 16"/>
                <a:gd name="T8" fmla="*/ 0 w 32"/>
                <a:gd name="T9" fmla="*/ 8 h 16"/>
                <a:gd name="T10" fmla="*/ 0 w 32"/>
                <a:gd name="T11" fmla="*/ 16 h 16"/>
                <a:gd name="T12" fmla="*/ 32 w 32"/>
                <a:gd name="T13" fmla="*/ 16 h 16"/>
                <a:gd name="T14" fmla="*/ 32 w 32"/>
                <a:gd name="T15" fmla="*/ 8 h 16"/>
                <a:gd name="T16" fmla="*/ 16 w 32"/>
                <a:gd name="T17" fmla="*/ 12 h 16"/>
                <a:gd name="T18" fmla="*/ 12 w 32"/>
                <a:gd name="T19" fmla="*/ 8 h 16"/>
                <a:gd name="T20" fmla="*/ 16 w 32"/>
                <a:gd name="T21" fmla="*/ 4 h 16"/>
                <a:gd name="T22" fmla="*/ 20 w 32"/>
                <a:gd name="T23" fmla="*/ 8 h 16"/>
                <a:gd name="T24" fmla="*/ 16 w 32"/>
                <a:gd name="T25"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16">
                  <a:moveTo>
                    <a:pt x="32" y="8"/>
                  </a:moveTo>
                  <a:cubicBezTo>
                    <a:pt x="24" y="8"/>
                    <a:pt x="24" y="8"/>
                    <a:pt x="24" y="8"/>
                  </a:cubicBezTo>
                  <a:cubicBezTo>
                    <a:pt x="24" y="4"/>
                    <a:pt x="20" y="0"/>
                    <a:pt x="16" y="0"/>
                  </a:cubicBezTo>
                  <a:cubicBezTo>
                    <a:pt x="12" y="0"/>
                    <a:pt x="8" y="4"/>
                    <a:pt x="8" y="8"/>
                  </a:cubicBezTo>
                  <a:cubicBezTo>
                    <a:pt x="0" y="8"/>
                    <a:pt x="0" y="8"/>
                    <a:pt x="0" y="8"/>
                  </a:cubicBezTo>
                  <a:cubicBezTo>
                    <a:pt x="0" y="16"/>
                    <a:pt x="0" y="16"/>
                    <a:pt x="0" y="16"/>
                  </a:cubicBezTo>
                  <a:cubicBezTo>
                    <a:pt x="32" y="16"/>
                    <a:pt x="32" y="16"/>
                    <a:pt x="32" y="16"/>
                  </a:cubicBezTo>
                  <a:lnTo>
                    <a:pt x="32" y="8"/>
                  </a:lnTo>
                  <a:close/>
                  <a:moveTo>
                    <a:pt x="16" y="12"/>
                  </a:moveTo>
                  <a:cubicBezTo>
                    <a:pt x="14" y="12"/>
                    <a:pt x="12" y="10"/>
                    <a:pt x="12" y="8"/>
                  </a:cubicBezTo>
                  <a:cubicBezTo>
                    <a:pt x="12" y="6"/>
                    <a:pt x="14" y="4"/>
                    <a:pt x="16" y="4"/>
                  </a:cubicBezTo>
                  <a:cubicBezTo>
                    <a:pt x="18" y="4"/>
                    <a:pt x="20" y="6"/>
                    <a:pt x="20" y="8"/>
                  </a:cubicBezTo>
                  <a:cubicBezTo>
                    <a:pt x="20" y="10"/>
                    <a:pt x="18" y="12"/>
                    <a:pt x="16"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99"/>
            <p:cNvSpPr>
              <a:spLocks noEditPoints="1"/>
            </p:cNvSpPr>
            <p:nvPr/>
          </p:nvSpPr>
          <p:spPr bwMode="auto">
            <a:xfrm>
              <a:off x="9953626" y="3671888"/>
              <a:ext cx="328613" cy="328613"/>
            </a:xfrm>
            <a:custGeom>
              <a:avLst/>
              <a:gdLst>
                <a:gd name="T0" fmla="*/ 178 w 207"/>
                <a:gd name="T1" fmla="*/ 0 h 207"/>
                <a:gd name="T2" fmla="*/ 178 w 207"/>
                <a:gd name="T3" fmla="*/ 44 h 207"/>
                <a:gd name="T4" fmla="*/ 29 w 207"/>
                <a:gd name="T5" fmla="*/ 44 h 207"/>
                <a:gd name="T6" fmla="*/ 29 w 207"/>
                <a:gd name="T7" fmla="*/ 0 h 207"/>
                <a:gd name="T8" fmla="*/ 0 w 207"/>
                <a:gd name="T9" fmla="*/ 0 h 207"/>
                <a:gd name="T10" fmla="*/ 0 w 207"/>
                <a:gd name="T11" fmla="*/ 207 h 207"/>
                <a:gd name="T12" fmla="*/ 207 w 207"/>
                <a:gd name="T13" fmla="*/ 207 h 207"/>
                <a:gd name="T14" fmla="*/ 207 w 207"/>
                <a:gd name="T15" fmla="*/ 0 h 207"/>
                <a:gd name="T16" fmla="*/ 178 w 207"/>
                <a:gd name="T17" fmla="*/ 0 h 207"/>
                <a:gd name="T18" fmla="*/ 96 w 207"/>
                <a:gd name="T19" fmla="*/ 174 h 207"/>
                <a:gd name="T20" fmla="*/ 85 w 207"/>
                <a:gd name="T21" fmla="*/ 166 h 207"/>
                <a:gd name="T22" fmla="*/ 44 w 207"/>
                <a:gd name="T23" fmla="*/ 122 h 207"/>
                <a:gd name="T24" fmla="*/ 67 w 207"/>
                <a:gd name="T25" fmla="*/ 103 h 207"/>
                <a:gd name="T26" fmla="*/ 96 w 207"/>
                <a:gd name="T27" fmla="*/ 133 h 207"/>
                <a:gd name="T28" fmla="*/ 155 w 207"/>
                <a:gd name="T29" fmla="*/ 74 h 207"/>
                <a:gd name="T30" fmla="*/ 178 w 207"/>
                <a:gd name="T31" fmla="*/ 96 h 207"/>
                <a:gd name="T32" fmla="*/ 96 w 207"/>
                <a:gd name="T33" fmla="*/ 17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7" h="207">
                  <a:moveTo>
                    <a:pt x="178" y="0"/>
                  </a:moveTo>
                  <a:lnTo>
                    <a:pt x="178" y="44"/>
                  </a:lnTo>
                  <a:lnTo>
                    <a:pt x="29" y="44"/>
                  </a:lnTo>
                  <a:lnTo>
                    <a:pt x="29" y="0"/>
                  </a:lnTo>
                  <a:lnTo>
                    <a:pt x="0" y="0"/>
                  </a:lnTo>
                  <a:lnTo>
                    <a:pt x="0" y="207"/>
                  </a:lnTo>
                  <a:lnTo>
                    <a:pt x="207" y="207"/>
                  </a:lnTo>
                  <a:lnTo>
                    <a:pt x="207" y="0"/>
                  </a:lnTo>
                  <a:lnTo>
                    <a:pt x="178" y="0"/>
                  </a:lnTo>
                  <a:close/>
                  <a:moveTo>
                    <a:pt x="96" y="174"/>
                  </a:moveTo>
                  <a:lnTo>
                    <a:pt x="85" y="166"/>
                  </a:lnTo>
                  <a:lnTo>
                    <a:pt x="44" y="122"/>
                  </a:lnTo>
                  <a:lnTo>
                    <a:pt x="67" y="103"/>
                  </a:lnTo>
                  <a:lnTo>
                    <a:pt x="96" y="133"/>
                  </a:lnTo>
                  <a:lnTo>
                    <a:pt x="155" y="74"/>
                  </a:lnTo>
                  <a:lnTo>
                    <a:pt x="178" y="96"/>
                  </a:lnTo>
                  <a:lnTo>
                    <a:pt x="96" y="17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582588148"/>
      </p:ext>
    </p:extLst>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3000"/>
                            </p:stCondLst>
                            <p:childTnLst>
                              <p:par>
                                <p:cTn id="49" presetID="42" presetClass="entr" presetSubtype="0"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anim calcmode="lin" valueType="num">
                                      <p:cBhvr>
                                        <p:cTn id="52" dur="500" fill="hold"/>
                                        <p:tgtEl>
                                          <p:spTgt spid="15"/>
                                        </p:tgtEl>
                                        <p:attrNameLst>
                                          <p:attrName>ppt_x</p:attrName>
                                        </p:attrNameLst>
                                      </p:cBhvr>
                                      <p:tavLst>
                                        <p:tav tm="0">
                                          <p:val>
                                            <p:strVal val="#ppt_x"/>
                                          </p:val>
                                        </p:tav>
                                        <p:tav tm="100000">
                                          <p:val>
                                            <p:strVal val="#ppt_x"/>
                                          </p:val>
                                        </p:tav>
                                      </p:tavLst>
                                    </p:anim>
                                    <p:anim calcmode="lin" valueType="num">
                                      <p:cBhvr>
                                        <p:cTn id="53" dur="500" fill="hold"/>
                                        <p:tgtEl>
                                          <p:spTgt spid="15"/>
                                        </p:tgtEl>
                                        <p:attrNameLst>
                                          <p:attrName>ppt_y</p:attrName>
                                        </p:attrNameLst>
                                      </p:cBhvr>
                                      <p:tavLst>
                                        <p:tav tm="0">
                                          <p:val>
                                            <p:strVal val="#ppt_y+.1"/>
                                          </p:val>
                                        </p:tav>
                                        <p:tav tm="100000">
                                          <p:val>
                                            <p:strVal val="#ppt_y"/>
                                          </p:val>
                                        </p:tav>
                                      </p:tavLst>
                                    </p:anim>
                                  </p:childTnLst>
                                </p:cTn>
                              </p:par>
                            </p:childTnLst>
                          </p:cTn>
                        </p:par>
                        <p:par>
                          <p:cTn id="54" fill="hold">
                            <p:stCondLst>
                              <p:cond delay="3500"/>
                            </p:stCondLst>
                            <p:childTnLst>
                              <p:par>
                                <p:cTn id="55" presetID="42" presetClass="entr" presetSubtype="0"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anim calcmode="lin" valueType="num">
                                      <p:cBhvr>
                                        <p:cTn id="58" dur="500" fill="hold"/>
                                        <p:tgtEl>
                                          <p:spTgt spid="18"/>
                                        </p:tgtEl>
                                        <p:attrNameLst>
                                          <p:attrName>ppt_x</p:attrName>
                                        </p:attrNameLst>
                                      </p:cBhvr>
                                      <p:tavLst>
                                        <p:tav tm="0">
                                          <p:val>
                                            <p:strVal val="#ppt_x"/>
                                          </p:val>
                                        </p:tav>
                                        <p:tav tm="100000">
                                          <p:val>
                                            <p:strVal val="#ppt_x"/>
                                          </p:val>
                                        </p:tav>
                                      </p:tavLst>
                                    </p:anim>
                                    <p:anim calcmode="lin" valueType="num">
                                      <p:cBhvr>
                                        <p:cTn id="59" dur="500" fill="hold"/>
                                        <p:tgtEl>
                                          <p:spTgt spid="18"/>
                                        </p:tgtEl>
                                        <p:attrNameLst>
                                          <p:attrName>ppt_y</p:attrName>
                                        </p:attrNameLst>
                                      </p:cBhvr>
                                      <p:tavLst>
                                        <p:tav tm="0">
                                          <p:val>
                                            <p:strVal val="#ppt_y+.1"/>
                                          </p:val>
                                        </p:tav>
                                        <p:tav tm="100000">
                                          <p:val>
                                            <p:strVal val="#ppt_y"/>
                                          </p:val>
                                        </p:tav>
                                      </p:tavLst>
                                    </p:anim>
                                  </p:childTnLst>
                                </p:cTn>
                              </p:par>
                            </p:childTnLst>
                          </p:cTn>
                        </p:par>
                        <p:par>
                          <p:cTn id="60" fill="hold">
                            <p:stCondLst>
                              <p:cond delay="4000"/>
                            </p:stCondLst>
                            <p:childTnLst>
                              <p:par>
                                <p:cTn id="61" presetID="42" presetClass="entr" presetSubtype="0"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anim calcmode="lin" valueType="num">
                                      <p:cBhvr>
                                        <p:cTn id="64" dur="500" fill="hold"/>
                                        <p:tgtEl>
                                          <p:spTgt spid="21"/>
                                        </p:tgtEl>
                                        <p:attrNameLst>
                                          <p:attrName>ppt_x</p:attrName>
                                        </p:attrNameLst>
                                      </p:cBhvr>
                                      <p:tavLst>
                                        <p:tav tm="0">
                                          <p:val>
                                            <p:strVal val="#ppt_x"/>
                                          </p:val>
                                        </p:tav>
                                        <p:tav tm="100000">
                                          <p:val>
                                            <p:strVal val="#ppt_x"/>
                                          </p:val>
                                        </p:tav>
                                      </p:tavLst>
                                    </p:anim>
                                    <p:anim calcmode="lin" valueType="num">
                                      <p:cBhvr>
                                        <p:cTn id="65" dur="500" fill="hold"/>
                                        <p:tgtEl>
                                          <p:spTgt spid="21"/>
                                        </p:tgtEl>
                                        <p:attrNameLst>
                                          <p:attrName>ppt_y</p:attrName>
                                        </p:attrNameLst>
                                      </p:cBhvr>
                                      <p:tavLst>
                                        <p:tav tm="0">
                                          <p:val>
                                            <p:strVal val="#ppt_y+.1"/>
                                          </p:val>
                                        </p:tav>
                                        <p:tav tm="100000">
                                          <p:val>
                                            <p:strVal val="#ppt_y"/>
                                          </p:val>
                                        </p:tav>
                                      </p:tavLst>
                                    </p:anim>
                                  </p:childTnLst>
                                </p:cTn>
                              </p:par>
                            </p:childTnLst>
                          </p:cTn>
                        </p:par>
                        <p:par>
                          <p:cTn id="66" fill="hold">
                            <p:stCondLst>
                              <p:cond delay="4500"/>
                            </p:stCondLst>
                            <p:childTnLst>
                              <p:par>
                                <p:cTn id="67" presetID="42" presetClass="entr" presetSubtype="0"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anim calcmode="lin" valueType="num">
                                      <p:cBhvr>
                                        <p:cTn id="70" dur="500" fill="hold"/>
                                        <p:tgtEl>
                                          <p:spTgt spid="24"/>
                                        </p:tgtEl>
                                        <p:attrNameLst>
                                          <p:attrName>ppt_x</p:attrName>
                                        </p:attrNameLst>
                                      </p:cBhvr>
                                      <p:tavLst>
                                        <p:tav tm="0">
                                          <p:val>
                                            <p:strVal val="#ppt_x"/>
                                          </p:val>
                                        </p:tav>
                                        <p:tav tm="100000">
                                          <p:val>
                                            <p:strVal val="#ppt_x"/>
                                          </p:val>
                                        </p:tav>
                                      </p:tavLst>
                                    </p:anim>
                                    <p:anim calcmode="lin" valueType="num">
                                      <p:cBhvr>
                                        <p:cTn id="71" dur="500" fill="hold"/>
                                        <p:tgtEl>
                                          <p:spTgt spid="24"/>
                                        </p:tgtEl>
                                        <p:attrNameLst>
                                          <p:attrName>ppt_y</p:attrName>
                                        </p:attrNameLst>
                                      </p:cBhvr>
                                      <p:tavLst>
                                        <p:tav tm="0">
                                          <p:val>
                                            <p:strVal val="#ppt_y+.1"/>
                                          </p:val>
                                        </p:tav>
                                        <p:tav tm="100000">
                                          <p:val>
                                            <p:strVal val="#ppt_y"/>
                                          </p:val>
                                        </p:tav>
                                      </p:tavLst>
                                    </p:anim>
                                  </p:childTnLst>
                                </p:cTn>
                              </p:par>
                            </p:childTnLst>
                          </p:cTn>
                        </p:par>
                        <p:par>
                          <p:cTn id="72" fill="hold">
                            <p:stCondLst>
                              <p:cond delay="5000"/>
                            </p:stCondLst>
                            <p:childTnLst>
                              <p:par>
                                <p:cTn id="73" presetID="42" presetClass="entr" presetSubtype="0" fill="hold"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anim calcmode="lin" valueType="num">
                                      <p:cBhvr>
                                        <p:cTn id="76" dur="500" fill="hold"/>
                                        <p:tgtEl>
                                          <p:spTgt spid="27"/>
                                        </p:tgtEl>
                                        <p:attrNameLst>
                                          <p:attrName>ppt_x</p:attrName>
                                        </p:attrNameLst>
                                      </p:cBhvr>
                                      <p:tavLst>
                                        <p:tav tm="0">
                                          <p:val>
                                            <p:strVal val="#ppt_x"/>
                                          </p:val>
                                        </p:tav>
                                        <p:tav tm="100000">
                                          <p:val>
                                            <p:strVal val="#ppt_x"/>
                                          </p:val>
                                        </p:tav>
                                      </p:tavLst>
                                    </p:anim>
                                    <p:anim calcmode="lin" valueType="num">
                                      <p:cBhvr>
                                        <p:cTn id="77" dur="500" fill="hold"/>
                                        <p:tgtEl>
                                          <p:spTgt spid="27"/>
                                        </p:tgtEl>
                                        <p:attrNameLst>
                                          <p:attrName>ppt_y</p:attrName>
                                        </p:attrNameLst>
                                      </p:cBhvr>
                                      <p:tavLst>
                                        <p:tav tm="0">
                                          <p:val>
                                            <p:strVal val="#ppt_y+.1"/>
                                          </p:val>
                                        </p:tav>
                                        <p:tav tm="100000">
                                          <p:val>
                                            <p:strVal val="#ppt_y"/>
                                          </p:val>
                                        </p:tav>
                                      </p:tavLst>
                                    </p:anim>
                                  </p:childTnLst>
                                </p:cTn>
                              </p:par>
                            </p:childTnLst>
                          </p:cTn>
                        </p:par>
                        <p:par>
                          <p:cTn id="78" fill="hold">
                            <p:stCondLst>
                              <p:cond delay="5500"/>
                            </p:stCondLst>
                            <p:childTnLst>
                              <p:par>
                                <p:cTn id="79" presetID="42" presetClass="entr" presetSubtype="0" fill="hold"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anim calcmode="lin" valueType="num">
                                      <p:cBhvr>
                                        <p:cTn id="82" dur="500" fill="hold"/>
                                        <p:tgtEl>
                                          <p:spTgt spid="30"/>
                                        </p:tgtEl>
                                        <p:attrNameLst>
                                          <p:attrName>ppt_x</p:attrName>
                                        </p:attrNameLst>
                                      </p:cBhvr>
                                      <p:tavLst>
                                        <p:tav tm="0">
                                          <p:val>
                                            <p:strVal val="#ppt_x"/>
                                          </p:val>
                                        </p:tav>
                                        <p:tav tm="100000">
                                          <p:val>
                                            <p:strVal val="#ppt_x"/>
                                          </p:val>
                                        </p:tav>
                                      </p:tavLst>
                                    </p:anim>
                                    <p:anim calcmode="lin" valueType="num">
                                      <p:cBhvr>
                                        <p:cTn id="83" dur="500" fill="hold"/>
                                        <p:tgtEl>
                                          <p:spTgt spid="30"/>
                                        </p:tgtEl>
                                        <p:attrNameLst>
                                          <p:attrName>ppt_y</p:attrName>
                                        </p:attrNameLst>
                                      </p:cBhvr>
                                      <p:tavLst>
                                        <p:tav tm="0">
                                          <p:val>
                                            <p:strVal val="#ppt_y+.1"/>
                                          </p:val>
                                        </p:tav>
                                        <p:tav tm="100000">
                                          <p:val>
                                            <p:strVal val="#ppt_y"/>
                                          </p:val>
                                        </p:tav>
                                      </p:tavLst>
                                    </p:anim>
                                  </p:childTnLst>
                                </p:cTn>
                              </p:par>
                            </p:childTnLst>
                          </p:cTn>
                        </p:par>
                        <p:par>
                          <p:cTn id="84" fill="hold">
                            <p:stCondLst>
                              <p:cond delay="6000"/>
                            </p:stCondLst>
                            <p:childTnLst>
                              <p:par>
                                <p:cTn id="85" presetID="22" presetClass="entr" presetSubtype="4"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par>
                                <p:cTn id="88" presetID="22" presetClass="entr" presetSubtype="8"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left)">
                                      <p:cBhvr>
                                        <p:cTn id="90" dur="500"/>
                                        <p:tgtEl>
                                          <p:spTgt spid="36"/>
                                        </p:tgtEl>
                                      </p:cBhvr>
                                    </p:animEffect>
                                  </p:childTnLst>
                                </p:cTn>
                              </p:par>
                            </p:childTnLst>
                          </p:cTn>
                        </p:par>
                        <p:par>
                          <p:cTn id="91" fill="hold">
                            <p:stCondLst>
                              <p:cond delay="6500"/>
                            </p:stCondLst>
                            <p:childTnLst>
                              <p:par>
                                <p:cTn id="92" presetID="53" presetClass="entr" presetSubtype="16" fill="hold" nodeType="afterEffect">
                                  <p:stCondLst>
                                    <p:cond delay="0"/>
                                  </p:stCondLst>
                                  <p:childTnLst>
                                    <p:set>
                                      <p:cBhvr>
                                        <p:cTn id="93" dur="1" fill="hold">
                                          <p:stCondLst>
                                            <p:cond delay="0"/>
                                          </p:stCondLst>
                                        </p:cTn>
                                        <p:tgtEl>
                                          <p:spTgt spid="41"/>
                                        </p:tgtEl>
                                        <p:attrNameLst>
                                          <p:attrName>style.visibility</p:attrName>
                                        </p:attrNameLst>
                                      </p:cBhvr>
                                      <p:to>
                                        <p:strVal val="visible"/>
                                      </p:to>
                                    </p:set>
                                    <p:anim calcmode="lin" valueType="num">
                                      <p:cBhvr>
                                        <p:cTn id="94" dur="500" fill="hold"/>
                                        <p:tgtEl>
                                          <p:spTgt spid="41"/>
                                        </p:tgtEl>
                                        <p:attrNameLst>
                                          <p:attrName>ppt_w</p:attrName>
                                        </p:attrNameLst>
                                      </p:cBhvr>
                                      <p:tavLst>
                                        <p:tav tm="0">
                                          <p:val>
                                            <p:fltVal val="0"/>
                                          </p:val>
                                        </p:tav>
                                        <p:tav tm="100000">
                                          <p:val>
                                            <p:strVal val="#ppt_w"/>
                                          </p:val>
                                        </p:tav>
                                      </p:tavLst>
                                    </p:anim>
                                    <p:anim calcmode="lin" valueType="num">
                                      <p:cBhvr>
                                        <p:cTn id="95" dur="500" fill="hold"/>
                                        <p:tgtEl>
                                          <p:spTgt spid="41"/>
                                        </p:tgtEl>
                                        <p:attrNameLst>
                                          <p:attrName>ppt_h</p:attrName>
                                        </p:attrNameLst>
                                      </p:cBhvr>
                                      <p:tavLst>
                                        <p:tav tm="0">
                                          <p:val>
                                            <p:fltVal val="0"/>
                                          </p:val>
                                        </p:tav>
                                        <p:tav tm="100000">
                                          <p:val>
                                            <p:strVal val="#ppt_h"/>
                                          </p:val>
                                        </p:tav>
                                      </p:tavLst>
                                    </p:anim>
                                    <p:animEffect transition="in" filter="fade">
                                      <p:cBhvr>
                                        <p:cTn id="96" dur="500"/>
                                        <p:tgtEl>
                                          <p:spTgt spid="41"/>
                                        </p:tgtEl>
                                      </p:cBhvr>
                                    </p:animEffect>
                                  </p:childTnLst>
                                </p:cTn>
                              </p:par>
                              <p:par>
                                <p:cTn id="97" presetID="53" presetClass="entr" presetSubtype="16" fill="hold" nodeType="withEffect">
                                  <p:stCondLst>
                                    <p:cond delay="0"/>
                                  </p:stCondLst>
                                  <p:childTnLst>
                                    <p:set>
                                      <p:cBhvr>
                                        <p:cTn id="98" dur="1" fill="hold">
                                          <p:stCondLst>
                                            <p:cond delay="0"/>
                                          </p:stCondLst>
                                        </p:cTn>
                                        <p:tgtEl>
                                          <p:spTgt spid="54"/>
                                        </p:tgtEl>
                                        <p:attrNameLst>
                                          <p:attrName>style.visibility</p:attrName>
                                        </p:attrNameLst>
                                      </p:cBhvr>
                                      <p:to>
                                        <p:strVal val="visible"/>
                                      </p:to>
                                    </p:set>
                                    <p:anim calcmode="lin" valueType="num">
                                      <p:cBhvr>
                                        <p:cTn id="99" dur="500" fill="hold"/>
                                        <p:tgtEl>
                                          <p:spTgt spid="54"/>
                                        </p:tgtEl>
                                        <p:attrNameLst>
                                          <p:attrName>ppt_w</p:attrName>
                                        </p:attrNameLst>
                                      </p:cBhvr>
                                      <p:tavLst>
                                        <p:tav tm="0">
                                          <p:val>
                                            <p:fltVal val="0"/>
                                          </p:val>
                                        </p:tav>
                                        <p:tav tm="100000">
                                          <p:val>
                                            <p:strVal val="#ppt_w"/>
                                          </p:val>
                                        </p:tav>
                                      </p:tavLst>
                                    </p:anim>
                                    <p:anim calcmode="lin" valueType="num">
                                      <p:cBhvr>
                                        <p:cTn id="100" dur="500" fill="hold"/>
                                        <p:tgtEl>
                                          <p:spTgt spid="54"/>
                                        </p:tgtEl>
                                        <p:attrNameLst>
                                          <p:attrName>ppt_h</p:attrName>
                                        </p:attrNameLst>
                                      </p:cBhvr>
                                      <p:tavLst>
                                        <p:tav tm="0">
                                          <p:val>
                                            <p:fltVal val="0"/>
                                          </p:val>
                                        </p:tav>
                                        <p:tav tm="100000">
                                          <p:val>
                                            <p:strVal val="#ppt_h"/>
                                          </p:val>
                                        </p:tav>
                                      </p:tavLst>
                                    </p:anim>
                                    <p:animEffect transition="in" filter="fade">
                                      <p:cBhvr>
                                        <p:cTn id="101" dur="500"/>
                                        <p:tgtEl>
                                          <p:spTgt spid="54"/>
                                        </p:tgtEl>
                                      </p:cBhvr>
                                    </p:animEffect>
                                  </p:childTnLst>
                                </p:cTn>
                              </p:par>
                              <p:par>
                                <p:cTn id="102" presetID="53" presetClass="entr" presetSubtype="16" fill="hold" nodeType="withEffect">
                                  <p:stCondLst>
                                    <p:cond delay="0"/>
                                  </p:stCondLst>
                                  <p:childTnLst>
                                    <p:set>
                                      <p:cBhvr>
                                        <p:cTn id="103" dur="1" fill="hold">
                                          <p:stCondLst>
                                            <p:cond delay="0"/>
                                          </p:stCondLst>
                                        </p:cTn>
                                        <p:tgtEl>
                                          <p:spTgt spid="62"/>
                                        </p:tgtEl>
                                        <p:attrNameLst>
                                          <p:attrName>style.visibility</p:attrName>
                                        </p:attrNameLst>
                                      </p:cBhvr>
                                      <p:to>
                                        <p:strVal val="visible"/>
                                      </p:to>
                                    </p:set>
                                    <p:anim calcmode="lin" valueType="num">
                                      <p:cBhvr>
                                        <p:cTn id="104" dur="500" fill="hold"/>
                                        <p:tgtEl>
                                          <p:spTgt spid="62"/>
                                        </p:tgtEl>
                                        <p:attrNameLst>
                                          <p:attrName>ppt_w</p:attrName>
                                        </p:attrNameLst>
                                      </p:cBhvr>
                                      <p:tavLst>
                                        <p:tav tm="0">
                                          <p:val>
                                            <p:fltVal val="0"/>
                                          </p:val>
                                        </p:tav>
                                        <p:tav tm="100000">
                                          <p:val>
                                            <p:strVal val="#ppt_w"/>
                                          </p:val>
                                        </p:tav>
                                      </p:tavLst>
                                    </p:anim>
                                    <p:anim calcmode="lin" valueType="num">
                                      <p:cBhvr>
                                        <p:cTn id="105" dur="500" fill="hold"/>
                                        <p:tgtEl>
                                          <p:spTgt spid="62"/>
                                        </p:tgtEl>
                                        <p:attrNameLst>
                                          <p:attrName>ppt_h</p:attrName>
                                        </p:attrNameLst>
                                      </p:cBhvr>
                                      <p:tavLst>
                                        <p:tav tm="0">
                                          <p:val>
                                            <p:fltVal val="0"/>
                                          </p:val>
                                        </p:tav>
                                        <p:tav tm="100000">
                                          <p:val>
                                            <p:strVal val="#ppt_h"/>
                                          </p:val>
                                        </p:tav>
                                      </p:tavLst>
                                    </p:anim>
                                    <p:animEffect transition="in" filter="fade">
                                      <p:cBhvr>
                                        <p:cTn id="106" dur="500"/>
                                        <p:tgtEl>
                                          <p:spTgt spid="62"/>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anim calcmode="lin" valueType="num">
                                      <p:cBhvr>
                                        <p:cTn id="109" dur="500" fill="hold"/>
                                        <p:tgtEl>
                                          <p:spTgt spid="67"/>
                                        </p:tgtEl>
                                        <p:attrNameLst>
                                          <p:attrName>ppt_w</p:attrName>
                                        </p:attrNameLst>
                                      </p:cBhvr>
                                      <p:tavLst>
                                        <p:tav tm="0">
                                          <p:val>
                                            <p:fltVal val="0"/>
                                          </p:val>
                                        </p:tav>
                                        <p:tav tm="100000">
                                          <p:val>
                                            <p:strVal val="#ppt_w"/>
                                          </p:val>
                                        </p:tav>
                                      </p:tavLst>
                                    </p:anim>
                                    <p:anim calcmode="lin" valueType="num">
                                      <p:cBhvr>
                                        <p:cTn id="110" dur="500" fill="hold"/>
                                        <p:tgtEl>
                                          <p:spTgt spid="67"/>
                                        </p:tgtEl>
                                        <p:attrNameLst>
                                          <p:attrName>ppt_h</p:attrName>
                                        </p:attrNameLst>
                                      </p:cBhvr>
                                      <p:tavLst>
                                        <p:tav tm="0">
                                          <p:val>
                                            <p:fltVal val="0"/>
                                          </p:val>
                                        </p:tav>
                                        <p:tav tm="100000">
                                          <p:val>
                                            <p:strVal val="#ppt_h"/>
                                          </p:val>
                                        </p:tav>
                                      </p:tavLst>
                                    </p:anim>
                                    <p:animEffect transition="in" filter="fade">
                                      <p:cBhvr>
                                        <p:cTn id="111" dur="500"/>
                                        <p:tgtEl>
                                          <p:spTgt spid="67"/>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68"/>
                                        </p:tgtEl>
                                        <p:attrNameLst>
                                          <p:attrName>style.visibility</p:attrName>
                                        </p:attrNameLst>
                                      </p:cBhvr>
                                      <p:to>
                                        <p:strVal val="visible"/>
                                      </p:to>
                                    </p:set>
                                    <p:anim calcmode="lin" valueType="num">
                                      <p:cBhvr>
                                        <p:cTn id="114" dur="500" fill="hold"/>
                                        <p:tgtEl>
                                          <p:spTgt spid="68"/>
                                        </p:tgtEl>
                                        <p:attrNameLst>
                                          <p:attrName>ppt_w</p:attrName>
                                        </p:attrNameLst>
                                      </p:cBhvr>
                                      <p:tavLst>
                                        <p:tav tm="0">
                                          <p:val>
                                            <p:fltVal val="0"/>
                                          </p:val>
                                        </p:tav>
                                        <p:tav tm="100000">
                                          <p:val>
                                            <p:strVal val="#ppt_w"/>
                                          </p:val>
                                        </p:tav>
                                      </p:tavLst>
                                    </p:anim>
                                    <p:anim calcmode="lin" valueType="num">
                                      <p:cBhvr>
                                        <p:cTn id="115" dur="500" fill="hold"/>
                                        <p:tgtEl>
                                          <p:spTgt spid="68"/>
                                        </p:tgtEl>
                                        <p:attrNameLst>
                                          <p:attrName>ppt_h</p:attrName>
                                        </p:attrNameLst>
                                      </p:cBhvr>
                                      <p:tavLst>
                                        <p:tav tm="0">
                                          <p:val>
                                            <p:fltVal val="0"/>
                                          </p:val>
                                        </p:tav>
                                        <p:tav tm="100000">
                                          <p:val>
                                            <p:strVal val="#ppt_h"/>
                                          </p:val>
                                        </p:tav>
                                      </p:tavLst>
                                    </p:anim>
                                    <p:animEffect transition="in" filter="fade">
                                      <p:cBhvr>
                                        <p:cTn id="116" dur="500"/>
                                        <p:tgtEl>
                                          <p:spTgt spid="68"/>
                                        </p:tgtEl>
                                      </p:cBhvr>
                                    </p:animEffect>
                                  </p:childTnLst>
                                </p:cTn>
                              </p:par>
                              <p:par>
                                <p:cTn id="117" presetID="53" presetClass="entr" presetSubtype="16" fill="hold" nodeType="withEffect">
                                  <p:stCondLst>
                                    <p:cond delay="0"/>
                                  </p:stCondLst>
                                  <p:childTnLst>
                                    <p:set>
                                      <p:cBhvr>
                                        <p:cTn id="118" dur="1" fill="hold">
                                          <p:stCondLst>
                                            <p:cond delay="0"/>
                                          </p:stCondLst>
                                        </p:cTn>
                                        <p:tgtEl>
                                          <p:spTgt spid="69"/>
                                        </p:tgtEl>
                                        <p:attrNameLst>
                                          <p:attrName>style.visibility</p:attrName>
                                        </p:attrNameLst>
                                      </p:cBhvr>
                                      <p:to>
                                        <p:strVal val="visible"/>
                                      </p:to>
                                    </p:set>
                                    <p:anim calcmode="lin" valueType="num">
                                      <p:cBhvr>
                                        <p:cTn id="119" dur="500" fill="hold"/>
                                        <p:tgtEl>
                                          <p:spTgt spid="69"/>
                                        </p:tgtEl>
                                        <p:attrNameLst>
                                          <p:attrName>ppt_w</p:attrName>
                                        </p:attrNameLst>
                                      </p:cBhvr>
                                      <p:tavLst>
                                        <p:tav tm="0">
                                          <p:val>
                                            <p:fltVal val="0"/>
                                          </p:val>
                                        </p:tav>
                                        <p:tav tm="100000">
                                          <p:val>
                                            <p:strVal val="#ppt_w"/>
                                          </p:val>
                                        </p:tav>
                                      </p:tavLst>
                                    </p:anim>
                                    <p:anim calcmode="lin" valueType="num">
                                      <p:cBhvr>
                                        <p:cTn id="120" dur="500" fill="hold"/>
                                        <p:tgtEl>
                                          <p:spTgt spid="69"/>
                                        </p:tgtEl>
                                        <p:attrNameLst>
                                          <p:attrName>ppt_h</p:attrName>
                                        </p:attrNameLst>
                                      </p:cBhvr>
                                      <p:tavLst>
                                        <p:tav tm="0">
                                          <p:val>
                                            <p:fltVal val="0"/>
                                          </p:val>
                                        </p:tav>
                                        <p:tav tm="100000">
                                          <p:val>
                                            <p:strVal val="#ppt_h"/>
                                          </p:val>
                                        </p:tav>
                                      </p:tavLst>
                                    </p:anim>
                                    <p:animEffect transition="in" filter="fade">
                                      <p:cBhvr>
                                        <p:cTn id="121" dur="500"/>
                                        <p:tgtEl>
                                          <p:spTgt spid="69"/>
                                        </p:tgtEl>
                                      </p:cBhvr>
                                    </p:animEffect>
                                  </p:childTnLst>
                                </p:cTn>
                              </p:par>
                            </p:childTnLst>
                          </p:cTn>
                        </p:par>
                        <p:par>
                          <p:cTn id="122" fill="hold">
                            <p:stCondLst>
                              <p:cond delay="7000"/>
                            </p:stCondLst>
                            <p:childTnLst>
                              <p:par>
                                <p:cTn id="123" presetID="16" presetClass="entr" presetSubtype="21" fill="hold" grpId="0" nodeType="after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barn(inVertical)">
                                      <p:cBhvr>
                                        <p:cTn id="125" dur="500"/>
                                        <p:tgtEl>
                                          <p:spTgt spid="40"/>
                                        </p:tgtEl>
                                      </p:cBhvr>
                                    </p:animEffect>
                                  </p:childTnLst>
                                </p:cTn>
                              </p:par>
                              <p:par>
                                <p:cTn id="126" presetID="16" presetClass="entr" presetSubtype="21" fill="hold" grpId="0" nodeType="withEffect">
                                  <p:stCondLst>
                                    <p:cond delay="0"/>
                                  </p:stCondLst>
                                  <p:childTnLst>
                                    <p:set>
                                      <p:cBhvr>
                                        <p:cTn id="127" dur="1" fill="hold">
                                          <p:stCondLst>
                                            <p:cond delay="0"/>
                                          </p:stCondLst>
                                        </p:cTn>
                                        <p:tgtEl>
                                          <p:spTgt spid="45"/>
                                        </p:tgtEl>
                                        <p:attrNameLst>
                                          <p:attrName>style.visibility</p:attrName>
                                        </p:attrNameLst>
                                      </p:cBhvr>
                                      <p:to>
                                        <p:strVal val="visible"/>
                                      </p:to>
                                    </p:set>
                                    <p:animEffect transition="in" filter="barn(inVertical)">
                                      <p:cBhvr>
                                        <p:cTn id="128" dur="500"/>
                                        <p:tgtEl>
                                          <p:spTgt spid="45"/>
                                        </p:tgtEl>
                                      </p:cBhvr>
                                    </p:animEffect>
                                  </p:childTnLst>
                                </p:cTn>
                              </p:par>
                              <p:par>
                                <p:cTn id="129" presetID="16" presetClass="entr" presetSubtype="21" fill="hold" grpId="0"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barn(inVertical)">
                                      <p:cBhvr>
                                        <p:cTn id="131" dur="500"/>
                                        <p:tgtEl>
                                          <p:spTgt spid="47"/>
                                        </p:tgtEl>
                                      </p:cBhvr>
                                    </p:animEffect>
                                  </p:childTnLst>
                                </p:cTn>
                              </p:par>
                              <p:par>
                                <p:cTn id="132" presetID="16" presetClass="entr" presetSubtype="21" fill="hold" grpId="0" nodeType="with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barn(inVertical)">
                                      <p:cBhvr>
                                        <p:cTn id="134" dur="500"/>
                                        <p:tgtEl>
                                          <p:spTgt spid="49"/>
                                        </p:tgtEl>
                                      </p:cBhvr>
                                    </p:animEffect>
                                  </p:childTnLst>
                                </p:cTn>
                              </p:par>
                              <p:par>
                                <p:cTn id="135" presetID="16" presetClass="entr" presetSubtype="21" fill="hold" grpId="0" nodeType="withEffect">
                                  <p:stCondLst>
                                    <p:cond delay="0"/>
                                  </p:stCondLst>
                                  <p:childTnLst>
                                    <p:set>
                                      <p:cBhvr>
                                        <p:cTn id="136" dur="1" fill="hold">
                                          <p:stCondLst>
                                            <p:cond delay="0"/>
                                          </p:stCondLst>
                                        </p:cTn>
                                        <p:tgtEl>
                                          <p:spTgt spid="51"/>
                                        </p:tgtEl>
                                        <p:attrNameLst>
                                          <p:attrName>style.visibility</p:attrName>
                                        </p:attrNameLst>
                                      </p:cBhvr>
                                      <p:to>
                                        <p:strVal val="visible"/>
                                      </p:to>
                                    </p:set>
                                    <p:animEffect transition="in" filter="barn(inVertical)">
                                      <p:cBhvr>
                                        <p:cTn id="137" dur="500"/>
                                        <p:tgtEl>
                                          <p:spTgt spid="51"/>
                                        </p:tgtEl>
                                      </p:cBhvr>
                                    </p:animEffect>
                                  </p:childTnLst>
                                </p:cTn>
                              </p:par>
                              <p:par>
                                <p:cTn id="138" presetID="16" presetClass="entr" presetSubtype="21" fill="hold" grpId="0" nodeType="with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barn(inVertical)">
                                      <p:cBhvr>
                                        <p:cTn id="140" dur="500"/>
                                        <p:tgtEl>
                                          <p:spTgt spid="53"/>
                                        </p:tgtEl>
                                      </p:cBhvr>
                                    </p:animEffect>
                                  </p:childTnLst>
                                </p:cTn>
                              </p:par>
                            </p:childTnLst>
                          </p:cTn>
                        </p:par>
                        <p:par>
                          <p:cTn id="141" fill="hold">
                            <p:stCondLst>
                              <p:cond delay="7500"/>
                            </p:stCondLst>
                            <p:childTnLst>
                              <p:par>
                                <p:cTn id="142" presetID="22" presetClass="entr" presetSubtype="1" fill="hold" grpId="0" nodeType="afterEffect">
                                  <p:stCondLst>
                                    <p:cond delay="0"/>
                                  </p:stCondLst>
                                  <p:childTnLst>
                                    <p:set>
                                      <p:cBhvr>
                                        <p:cTn id="143" dur="1" fill="hold">
                                          <p:stCondLst>
                                            <p:cond delay="0"/>
                                          </p:stCondLst>
                                        </p:cTn>
                                        <p:tgtEl>
                                          <p:spTgt spid="39"/>
                                        </p:tgtEl>
                                        <p:attrNameLst>
                                          <p:attrName>style.visibility</p:attrName>
                                        </p:attrNameLst>
                                      </p:cBhvr>
                                      <p:to>
                                        <p:strVal val="visible"/>
                                      </p:to>
                                    </p:set>
                                    <p:animEffect transition="in" filter="wipe(up)">
                                      <p:cBhvr>
                                        <p:cTn id="144" dur="500"/>
                                        <p:tgtEl>
                                          <p:spTgt spid="39"/>
                                        </p:tgtEl>
                                      </p:cBhvr>
                                    </p:animEffect>
                                  </p:childTnLst>
                                </p:cTn>
                              </p:par>
                              <p:par>
                                <p:cTn id="145" presetID="22" presetClass="entr" presetSubtype="1" fill="hold" grpId="0" nodeType="withEffect">
                                  <p:stCondLst>
                                    <p:cond delay="0"/>
                                  </p:stCondLst>
                                  <p:childTnLst>
                                    <p:set>
                                      <p:cBhvr>
                                        <p:cTn id="146" dur="1" fill="hold">
                                          <p:stCondLst>
                                            <p:cond delay="0"/>
                                          </p:stCondLst>
                                        </p:cTn>
                                        <p:tgtEl>
                                          <p:spTgt spid="44"/>
                                        </p:tgtEl>
                                        <p:attrNameLst>
                                          <p:attrName>style.visibility</p:attrName>
                                        </p:attrNameLst>
                                      </p:cBhvr>
                                      <p:to>
                                        <p:strVal val="visible"/>
                                      </p:to>
                                    </p:set>
                                    <p:animEffect transition="in" filter="wipe(up)">
                                      <p:cBhvr>
                                        <p:cTn id="147" dur="500"/>
                                        <p:tgtEl>
                                          <p:spTgt spid="44"/>
                                        </p:tgtEl>
                                      </p:cBhvr>
                                    </p:animEffect>
                                  </p:childTnLst>
                                </p:cTn>
                              </p:par>
                              <p:par>
                                <p:cTn id="148" presetID="22" presetClass="entr" presetSubtype="1" fill="hold" grpId="0" nodeType="withEffect">
                                  <p:stCondLst>
                                    <p:cond delay="0"/>
                                  </p:stCondLst>
                                  <p:childTnLst>
                                    <p:set>
                                      <p:cBhvr>
                                        <p:cTn id="149" dur="1" fill="hold">
                                          <p:stCondLst>
                                            <p:cond delay="0"/>
                                          </p:stCondLst>
                                        </p:cTn>
                                        <p:tgtEl>
                                          <p:spTgt spid="46"/>
                                        </p:tgtEl>
                                        <p:attrNameLst>
                                          <p:attrName>style.visibility</p:attrName>
                                        </p:attrNameLst>
                                      </p:cBhvr>
                                      <p:to>
                                        <p:strVal val="visible"/>
                                      </p:to>
                                    </p:set>
                                    <p:animEffect transition="in" filter="wipe(up)">
                                      <p:cBhvr>
                                        <p:cTn id="150" dur="500"/>
                                        <p:tgtEl>
                                          <p:spTgt spid="46"/>
                                        </p:tgtEl>
                                      </p:cBhvr>
                                    </p:animEffect>
                                  </p:childTnLst>
                                </p:cTn>
                              </p:par>
                              <p:par>
                                <p:cTn id="151" presetID="22" presetClass="entr" presetSubtype="1" fill="hold" grpId="0" nodeType="withEffect">
                                  <p:stCondLst>
                                    <p:cond delay="0"/>
                                  </p:stCondLst>
                                  <p:childTnLst>
                                    <p:set>
                                      <p:cBhvr>
                                        <p:cTn id="152" dur="1" fill="hold">
                                          <p:stCondLst>
                                            <p:cond delay="0"/>
                                          </p:stCondLst>
                                        </p:cTn>
                                        <p:tgtEl>
                                          <p:spTgt spid="48"/>
                                        </p:tgtEl>
                                        <p:attrNameLst>
                                          <p:attrName>style.visibility</p:attrName>
                                        </p:attrNameLst>
                                      </p:cBhvr>
                                      <p:to>
                                        <p:strVal val="visible"/>
                                      </p:to>
                                    </p:set>
                                    <p:animEffect transition="in" filter="wipe(up)">
                                      <p:cBhvr>
                                        <p:cTn id="153" dur="500"/>
                                        <p:tgtEl>
                                          <p:spTgt spid="48"/>
                                        </p:tgtEl>
                                      </p:cBhvr>
                                    </p:animEffect>
                                  </p:childTnLst>
                                </p:cTn>
                              </p:par>
                              <p:par>
                                <p:cTn id="154" presetID="22" presetClass="entr" presetSubtype="1" fill="hold" grpId="0" nodeType="withEffect">
                                  <p:stCondLst>
                                    <p:cond delay="0"/>
                                  </p:stCondLst>
                                  <p:childTnLst>
                                    <p:set>
                                      <p:cBhvr>
                                        <p:cTn id="155" dur="1" fill="hold">
                                          <p:stCondLst>
                                            <p:cond delay="0"/>
                                          </p:stCondLst>
                                        </p:cTn>
                                        <p:tgtEl>
                                          <p:spTgt spid="50"/>
                                        </p:tgtEl>
                                        <p:attrNameLst>
                                          <p:attrName>style.visibility</p:attrName>
                                        </p:attrNameLst>
                                      </p:cBhvr>
                                      <p:to>
                                        <p:strVal val="visible"/>
                                      </p:to>
                                    </p:set>
                                    <p:animEffect transition="in" filter="wipe(up)">
                                      <p:cBhvr>
                                        <p:cTn id="156" dur="500"/>
                                        <p:tgtEl>
                                          <p:spTgt spid="50"/>
                                        </p:tgtEl>
                                      </p:cBhvr>
                                    </p:animEffect>
                                  </p:childTnLst>
                                </p:cTn>
                              </p:par>
                              <p:par>
                                <p:cTn id="157" presetID="22" presetClass="entr" presetSubtype="1" fill="hold" grpId="0" nodeType="withEffect">
                                  <p:stCondLst>
                                    <p:cond delay="0"/>
                                  </p:stCondLst>
                                  <p:childTnLst>
                                    <p:set>
                                      <p:cBhvr>
                                        <p:cTn id="158" dur="1" fill="hold">
                                          <p:stCondLst>
                                            <p:cond delay="0"/>
                                          </p:stCondLst>
                                        </p:cTn>
                                        <p:tgtEl>
                                          <p:spTgt spid="52"/>
                                        </p:tgtEl>
                                        <p:attrNameLst>
                                          <p:attrName>style.visibility</p:attrName>
                                        </p:attrNameLst>
                                      </p:cBhvr>
                                      <p:to>
                                        <p:strVal val="visible"/>
                                      </p:to>
                                    </p:set>
                                    <p:animEffect transition="in" filter="wipe(up)">
                                      <p:cBhvr>
                                        <p:cTn id="15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 grpId="0" animBg="1"/>
      <p:bldP spid="7" grpId="0" animBg="1"/>
      <p:bldP spid="8" grpId="0" animBg="1"/>
      <p:bldP spid="10" grpId="0" animBg="1"/>
      <p:bldP spid="11" grpId="0"/>
      <p:bldP spid="12" grpId="0"/>
      <p:bldP spid="13" grpId="0"/>
      <p:bldP spid="14" grpId="0"/>
      <p:bldP spid="39" grpId="0"/>
      <p:bldP spid="40" grpId="0"/>
      <p:bldP spid="44" grpId="0"/>
      <p:bldP spid="45" grpId="0"/>
      <p:bldP spid="46" grpId="0"/>
      <p:bldP spid="47" grpId="0"/>
      <p:bldP spid="48" grpId="0"/>
      <p:bldP spid="49" grpId="0"/>
      <p:bldP spid="50" grpId="0"/>
      <p:bldP spid="51" grpId="0"/>
      <p:bldP spid="52" grpId="0"/>
      <p:bldP spid="53" grpId="0"/>
      <p:bldP spid="67" grpId="0" animBg="1"/>
      <p:bldP spid="6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7</a:t>
            </a:fld>
            <a:endParaRPr lang="id-ID" sz="1200" dirty="0">
              <a:solidFill>
                <a:schemeClr val="bg1"/>
              </a:solidFill>
            </a:endParaRPr>
          </a:p>
        </p:txBody>
      </p:sp>
      <p:sp>
        <p:nvSpPr>
          <p:cNvPr id="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ANALYZE ARROW</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grpSp>
        <p:nvGrpSpPr>
          <p:cNvPr id="5" name="Group 4"/>
          <p:cNvGrpSpPr>
            <a:grpSpLocks/>
          </p:cNvGrpSpPr>
          <p:nvPr/>
        </p:nvGrpSpPr>
        <p:grpSpPr bwMode="auto">
          <a:xfrm>
            <a:off x="4509725" y="1971870"/>
            <a:ext cx="2083732" cy="3713143"/>
            <a:chOff x="1543050" y="764704"/>
            <a:chExt cx="1724819" cy="3075459"/>
          </a:xfrm>
        </p:grpSpPr>
        <p:sp>
          <p:nvSpPr>
            <p:cNvPr id="33" name="Notched Right Arrow 32"/>
            <p:cNvSpPr/>
            <p:nvPr/>
          </p:nvSpPr>
          <p:spPr bwMode="auto">
            <a:xfrm>
              <a:off x="1543050" y="799634"/>
              <a:ext cx="1708951" cy="3040529"/>
            </a:xfrm>
            <a:prstGeom prst="notchedRightArrow">
              <a:avLst>
                <a:gd name="adj1" fmla="val 43750"/>
                <a:gd name="adj2" fmla="val 10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endParaRPr lang="en-US" altLang="id-ID" sz="1800">
                <a:solidFill>
                  <a:srgbClr val="FFFFFF"/>
                </a:solidFill>
                <a:latin typeface="Calibri" panose="020F0502020204030204" pitchFamily="34" charset="0"/>
              </a:endParaRPr>
            </a:p>
          </p:txBody>
        </p:sp>
        <p:sp>
          <p:nvSpPr>
            <p:cNvPr id="34" name="Notched Right Arrow 33"/>
            <p:cNvSpPr/>
            <p:nvPr/>
          </p:nvSpPr>
          <p:spPr bwMode="auto">
            <a:xfrm>
              <a:off x="1558918" y="764704"/>
              <a:ext cx="1708951" cy="3040529"/>
            </a:xfrm>
            <a:prstGeom prst="notchedRightArrow">
              <a:avLst>
                <a:gd name="adj1" fmla="val 43750"/>
                <a:gd name="adj2" fmla="val 100000"/>
              </a:avLst>
            </a:prstGeom>
            <a:solidFill>
              <a:schemeClr val="accent2"/>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endParaRPr lang="en-US" altLang="id-ID" sz="1800">
                <a:solidFill>
                  <a:srgbClr val="FFFFFF"/>
                </a:solidFill>
                <a:latin typeface="Calibri" panose="020F0502020204030204" pitchFamily="34" charset="0"/>
              </a:endParaRPr>
            </a:p>
          </p:txBody>
        </p:sp>
      </p:grpSp>
      <p:grpSp>
        <p:nvGrpSpPr>
          <p:cNvPr id="3" name="Group 2"/>
          <p:cNvGrpSpPr>
            <a:grpSpLocks noChangeAspect="1"/>
          </p:cNvGrpSpPr>
          <p:nvPr/>
        </p:nvGrpSpPr>
        <p:grpSpPr>
          <a:xfrm>
            <a:off x="5689838" y="3507125"/>
            <a:ext cx="504150" cy="502920"/>
            <a:chOff x="1944017" y="3441079"/>
            <a:chExt cx="649584" cy="648000"/>
          </a:xfrm>
        </p:grpSpPr>
        <p:sp>
          <p:nvSpPr>
            <p:cNvPr id="31" name="Ellipse 53"/>
            <p:cNvSpPr>
              <a:spLocks noChangeAspect="1" noChangeArrowheads="1"/>
            </p:cNvSpPr>
            <p:nvPr/>
          </p:nvSpPr>
          <p:spPr bwMode="auto">
            <a:xfrm>
              <a:off x="1944017" y="3441079"/>
              <a:ext cx="649584" cy="648000"/>
            </a:xfrm>
            <a:prstGeom prst="ellipse">
              <a:avLst/>
            </a:prstGeom>
            <a:solidFill>
              <a:schemeClr val="bg1"/>
            </a:solidFill>
            <a:ln w="9525">
              <a:noFill/>
              <a:round/>
              <a:headEnd/>
              <a:tailEnd/>
            </a:ln>
            <a:effectLst/>
          </p:spPr>
          <p:txBody>
            <a:bodyPr anchor="ct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endParaRPr lang="en-US" altLang="id-ID" sz="1800">
                <a:solidFill>
                  <a:srgbClr val="FFFFFF"/>
                </a:solidFill>
                <a:latin typeface="Calibri" panose="020F0502020204030204" pitchFamily="34" charset="0"/>
              </a:endParaRPr>
            </a:p>
          </p:txBody>
        </p:sp>
        <p:sp>
          <p:nvSpPr>
            <p:cNvPr id="32" name="Freeform 31"/>
            <p:cNvSpPr>
              <a:spLocks noChangeAspect="1" noEditPoints="1"/>
            </p:cNvSpPr>
            <p:nvPr/>
          </p:nvSpPr>
          <p:spPr bwMode="auto">
            <a:xfrm>
              <a:off x="2105173" y="3585079"/>
              <a:ext cx="327272" cy="36000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solidFill>
                  <a:schemeClr val="bg1">
                    <a:lumMod val="65000"/>
                  </a:schemeClr>
                </a:solidFill>
              </a:endParaRPr>
            </a:p>
          </p:txBody>
        </p:sp>
      </p:grpSp>
      <p:grpSp>
        <p:nvGrpSpPr>
          <p:cNvPr id="8" name="Group 7"/>
          <p:cNvGrpSpPr>
            <a:grpSpLocks/>
          </p:cNvGrpSpPr>
          <p:nvPr/>
        </p:nvGrpSpPr>
        <p:grpSpPr bwMode="auto">
          <a:xfrm>
            <a:off x="6083148" y="1971871"/>
            <a:ext cx="2083732" cy="3713142"/>
            <a:chOff x="1543050" y="764704"/>
            <a:chExt cx="1724819" cy="3075459"/>
          </a:xfrm>
        </p:grpSpPr>
        <p:sp>
          <p:nvSpPr>
            <p:cNvPr id="29" name="Notched Right Arrow 28"/>
            <p:cNvSpPr/>
            <p:nvPr/>
          </p:nvSpPr>
          <p:spPr bwMode="auto">
            <a:xfrm>
              <a:off x="1543050" y="799634"/>
              <a:ext cx="1708951" cy="3040529"/>
            </a:xfrm>
            <a:prstGeom prst="notchedRightArrow">
              <a:avLst>
                <a:gd name="adj1" fmla="val 43750"/>
                <a:gd name="adj2" fmla="val 10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endParaRPr lang="en-US" altLang="id-ID" sz="1800">
                <a:solidFill>
                  <a:srgbClr val="FFFFFF"/>
                </a:solidFill>
                <a:latin typeface="Calibri" panose="020F0502020204030204" pitchFamily="34" charset="0"/>
              </a:endParaRPr>
            </a:p>
          </p:txBody>
        </p:sp>
        <p:sp>
          <p:nvSpPr>
            <p:cNvPr id="30" name="Notched Right Arrow 29"/>
            <p:cNvSpPr/>
            <p:nvPr/>
          </p:nvSpPr>
          <p:spPr bwMode="auto">
            <a:xfrm>
              <a:off x="1558918" y="764704"/>
              <a:ext cx="1708951" cy="3040529"/>
            </a:xfrm>
            <a:prstGeom prst="notchedRightArrow">
              <a:avLst>
                <a:gd name="adj1" fmla="val 43750"/>
                <a:gd name="adj2" fmla="val 100000"/>
              </a:avLst>
            </a:prstGeom>
            <a:solidFill>
              <a:schemeClr val="accent3"/>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endParaRPr lang="en-US" altLang="id-ID" sz="1800">
                <a:solidFill>
                  <a:srgbClr val="FFFFFF"/>
                </a:solidFill>
                <a:latin typeface="Calibri" panose="020F0502020204030204" pitchFamily="34" charset="0"/>
              </a:endParaRPr>
            </a:p>
          </p:txBody>
        </p:sp>
      </p:grpSp>
      <p:grpSp>
        <p:nvGrpSpPr>
          <p:cNvPr id="10" name="Group 9"/>
          <p:cNvGrpSpPr>
            <a:grpSpLocks/>
          </p:cNvGrpSpPr>
          <p:nvPr/>
        </p:nvGrpSpPr>
        <p:grpSpPr bwMode="auto">
          <a:xfrm>
            <a:off x="7656571" y="1971872"/>
            <a:ext cx="2083732" cy="3713142"/>
            <a:chOff x="1543050" y="764704"/>
            <a:chExt cx="1724819" cy="3075459"/>
          </a:xfrm>
        </p:grpSpPr>
        <p:sp>
          <p:nvSpPr>
            <p:cNvPr id="27" name="Notched Right Arrow 26"/>
            <p:cNvSpPr/>
            <p:nvPr/>
          </p:nvSpPr>
          <p:spPr bwMode="auto">
            <a:xfrm>
              <a:off x="1543050" y="799634"/>
              <a:ext cx="1708951" cy="3040529"/>
            </a:xfrm>
            <a:prstGeom prst="notchedRightArrow">
              <a:avLst>
                <a:gd name="adj1" fmla="val 43750"/>
                <a:gd name="adj2" fmla="val 10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endParaRPr lang="en-US" altLang="id-ID" sz="1800">
                <a:solidFill>
                  <a:srgbClr val="FFFFFF"/>
                </a:solidFill>
                <a:latin typeface="Calibri" panose="020F0502020204030204" pitchFamily="34" charset="0"/>
              </a:endParaRPr>
            </a:p>
          </p:txBody>
        </p:sp>
        <p:sp>
          <p:nvSpPr>
            <p:cNvPr id="28" name="Notched Right Arrow 27"/>
            <p:cNvSpPr/>
            <p:nvPr/>
          </p:nvSpPr>
          <p:spPr bwMode="auto">
            <a:xfrm>
              <a:off x="1558918" y="764704"/>
              <a:ext cx="1708951" cy="3040529"/>
            </a:xfrm>
            <a:prstGeom prst="notchedRightArrow">
              <a:avLst>
                <a:gd name="adj1" fmla="val 43750"/>
                <a:gd name="adj2" fmla="val 100000"/>
              </a:avLst>
            </a:prstGeom>
            <a:solidFill>
              <a:schemeClr val="accent4"/>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endParaRPr lang="en-US" altLang="id-ID" sz="1800">
                <a:solidFill>
                  <a:srgbClr val="FFFFFF"/>
                </a:solidFill>
                <a:latin typeface="Calibri" panose="020F0502020204030204" pitchFamily="34" charset="0"/>
              </a:endParaRPr>
            </a:p>
          </p:txBody>
        </p:sp>
      </p:grpSp>
      <p:grpSp>
        <p:nvGrpSpPr>
          <p:cNvPr id="11" name="Group 10"/>
          <p:cNvGrpSpPr>
            <a:grpSpLocks/>
          </p:cNvGrpSpPr>
          <p:nvPr/>
        </p:nvGrpSpPr>
        <p:grpSpPr bwMode="auto">
          <a:xfrm>
            <a:off x="9162080" y="1971871"/>
            <a:ext cx="2083732" cy="3713142"/>
            <a:chOff x="1543050" y="764704"/>
            <a:chExt cx="1724819" cy="3075459"/>
          </a:xfrm>
        </p:grpSpPr>
        <p:sp>
          <p:nvSpPr>
            <p:cNvPr id="25" name="Notched Right Arrow 24"/>
            <p:cNvSpPr/>
            <p:nvPr/>
          </p:nvSpPr>
          <p:spPr bwMode="auto">
            <a:xfrm>
              <a:off x="1543050" y="799634"/>
              <a:ext cx="1708951" cy="3040529"/>
            </a:xfrm>
            <a:prstGeom prst="notchedRightArrow">
              <a:avLst>
                <a:gd name="adj1" fmla="val 43750"/>
                <a:gd name="adj2" fmla="val 10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endParaRPr lang="en-US" altLang="id-ID" sz="1800">
                <a:solidFill>
                  <a:srgbClr val="FFFFFF"/>
                </a:solidFill>
                <a:latin typeface="Calibri" panose="020F0502020204030204" pitchFamily="34" charset="0"/>
              </a:endParaRPr>
            </a:p>
          </p:txBody>
        </p:sp>
        <p:sp>
          <p:nvSpPr>
            <p:cNvPr id="26" name="Notched Right Arrow 25"/>
            <p:cNvSpPr/>
            <p:nvPr/>
          </p:nvSpPr>
          <p:spPr bwMode="auto">
            <a:xfrm>
              <a:off x="1558918" y="764704"/>
              <a:ext cx="1708951" cy="3040529"/>
            </a:xfrm>
            <a:prstGeom prst="notchedRightArrow">
              <a:avLst>
                <a:gd name="adj1" fmla="val 43750"/>
                <a:gd name="adj2" fmla="val 100000"/>
              </a:avLst>
            </a:prstGeom>
            <a:solidFill>
              <a:schemeClr val="accent5"/>
            </a:soli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id-ID"/>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hangingPunct="1"/>
              <a:endParaRPr lang="en-US" altLang="id-ID" sz="1800">
                <a:solidFill>
                  <a:srgbClr val="FFFFFF"/>
                </a:solidFill>
                <a:latin typeface="Calibri" panose="020F0502020204030204" pitchFamily="34" charset="0"/>
              </a:endParaRPr>
            </a:p>
          </p:txBody>
        </p:sp>
      </p:grpSp>
      <p:grpSp>
        <p:nvGrpSpPr>
          <p:cNvPr id="4" name="Group 3"/>
          <p:cNvGrpSpPr>
            <a:grpSpLocks noChangeAspect="1"/>
          </p:cNvGrpSpPr>
          <p:nvPr/>
        </p:nvGrpSpPr>
        <p:grpSpPr>
          <a:xfrm>
            <a:off x="7263261" y="3549298"/>
            <a:ext cx="504150" cy="502920"/>
            <a:chOff x="3586715" y="3483252"/>
            <a:chExt cx="649584" cy="648000"/>
          </a:xfrm>
        </p:grpSpPr>
        <p:sp>
          <p:nvSpPr>
            <p:cNvPr id="23" name="Ellipse 53"/>
            <p:cNvSpPr>
              <a:spLocks noChangeAspect="1" noChangeArrowheads="1"/>
            </p:cNvSpPr>
            <p:nvPr/>
          </p:nvSpPr>
          <p:spPr bwMode="auto">
            <a:xfrm>
              <a:off x="3586715" y="3483252"/>
              <a:ext cx="649584" cy="648000"/>
            </a:xfrm>
            <a:prstGeom prst="ellipse">
              <a:avLst/>
            </a:prstGeom>
            <a:solidFill>
              <a:schemeClr val="bg1"/>
            </a:solidFill>
            <a:ln w="9525">
              <a:noFill/>
              <a:round/>
              <a:headEnd/>
              <a:tailEnd/>
            </a:ln>
            <a:effectLst/>
          </p:spPr>
          <p:txBody>
            <a:bodyPr anchor="ct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endParaRPr lang="en-US" altLang="id-ID" sz="1800">
                <a:solidFill>
                  <a:srgbClr val="FFFFFF"/>
                </a:solidFill>
                <a:latin typeface="Calibri" panose="020F0502020204030204" pitchFamily="34" charset="0"/>
              </a:endParaRPr>
            </a:p>
          </p:txBody>
        </p:sp>
        <p:sp>
          <p:nvSpPr>
            <p:cNvPr id="24" name="Freeform 23"/>
            <p:cNvSpPr>
              <a:spLocks noChangeAspect="1" noEditPoints="1"/>
            </p:cNvSpPr>
            <p:nvPr/>
          </p:nvSpPr>
          <p:spPr bwMode="auto">
            <a:xfrm>
              <a:off x="3720889" y="3627252"/>
              <a:ext cx="396452" cy="396000"/>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accent3"/>
            </a:solidFill>
            <a:ln>
              <a:noFill/>
            </a:ln>
            <a:effec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solidFill>
                  <a:schemeClr val="bg1">
                    <a:lumMod val="65000"/>
                  </a:schemeClr>
                </a:solidFill>
              </a:endParaRPr>
            </a:p>
          </p:txBody>
        </p:sp>
      </p:grpSp>
      <p:grpSp>
        <p:nvGrpSpPr>
          <p:cNvPr id="35" name="Group 34"/>
          <p:cNvGrpSpPr>
            <a:grpSpLocks noChangeAspect="1"/>
          </p:cNvGrpSpPr>
          <p:nvPr/>
        </p:nvGrpSpPr>
        <p:grpSpPr>
          <a:xfrm>
            <a:off x="8836684" y="3591471"/>
            <a:ext cx="504150" cy="502920"/>
            <a:chOff x="5229413" y="3525425"/>
            <a:chExt cx="649584" cy="648000"/>
          </a:xfrm>
        </p:grpSpPr>
        <p:sp>
          <p:nvSpPr>
            <p:cNvPr id="21" name="Ellipse 53"/>
            <p:cNvSpPr>
              <a:spLocks noChangeAspect="1" noChangeArrowheads="1"/>
            </p:cNvSpPr>
            <p:nvPr/>
          </p:nvSpPr>
          <p:spPr bwMode="auto">
            <a:xfrm>
              <a:off x="5229413" y="3525425"/>
              <a:ext cx="649584" cy="648000"/>
            </a:xfrm>
            <a:prstGeom prst="ellipse">
              <a:avLst/>
            </a:prstGeom>
            <a:solidFill>
              <a:schemeClr val="bg1"/>
            </a:solidFill>
            <a:ln w="9525">
              <a:noFill/>
              <a:round/>
              <a:headEnd/>
              <a:tailEnd/>
            </a:ln>
            <a:effectLst/>
          </p:spPr>
          <p:txBody>
            <a:bodyPr anchor="ct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endParaRPr lang="en-US" altLang="id-ID" sz="1800">
                <a:solidFill>
                  <a:srgbClr val="FFFFFF"/>
                </a:solidFill>
                <a:latin typeface="Calibri" panose="020F0502020204030204" pitchFamily="34" charset="0"/>
              </a:endParaRPr>
            </a:p>
          </p:txBody>
        </p:sp>
        <p:sp>
          <p:nvSpPr>
            <p:cNvPr id="22" name="Freeform 21"/>
            <p:cNvSpPr>
              <a:spLocks noChangeAspect="1"/>
            </p:cNvSpPr>
            <p:nvPr/>
          </p:nvSpPr>
          <p:spPr bwMode="auto">
            <a:xfrm>
              <a:off x="5343023" y="3705425"/>
              <a:ext cx="443006" cy="288000"/>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accent4"/>
            </a:solidFill>
            <a:ln>
              <a:noFill/>
            </a:ln>
            <a:effec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solidFill>
                  <a:schemeClr val="bg1">
                    <a:lumMod val="65000"/>
                  </a:schemeClr>
                </a:solidFill>
              </a:endParaRPr>
            </a:p>
          </p:txBody>
        </p:sp>
      </p:grpSp>
      <p:grpSp>
        <p:nvGrpSpPr>
          <p:cNvPr id="36" name="Group 35"/>
          <p:cNvGrpSpPr>
            <a:grpSpLocks noChangeAspect="1"/>
          </p:cNvGrpSpPr>
          <p:nvPr/>
        </p:nvGrpSpPr>
        <p:grpSpPr>
          <a:xfrm>
            <a:off x="10342193" y="3549298"/>
            <a:ext cx="504150" cy="502920"/>
            <a:chOff x="6804197" y="3483252"/>
            <a:chExt cx="649584" cy="648000"/>
          </a:xfrm>
        </p:grpSpPr>
        <p:sp>
          <p:nvSpPr>
            <p:cNvPr id="19" name="Ellipse 53"/>
            <p:cNvSpPr>
              <a:spLocks noChangeAspect="1" noChangeArrowheads="1"/>
            </p:cNvSpPr>
            <p:nvPr/>
          </p:nvSpPr>
          <p:spPr bwMode="auto">
            <a:xfrm>
              <a:off x="6804197" y="3483252"/>
              <a:ext cx="649584" cy="648000"/>
            </a:xfrm>
            <a:prstGeom prst="ellipse">
              <a:avLst/>
            </a:prstGeom>
            <a:solidFill>
              <a:schemeClr val="bg1"/>
            </a:solidFill>
            <a:ln w="9525">
              <a:noFill/>
              <a:round/>
              <a:headEnd/>
              <a:tailEnd/>
            </a:ln>
            <a:effectLst/>
          </p:spPr>
          <p:txBody>
            <a:bodyPr anchor="ct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endParaRPr lang="en-US" altLang="id-ID" sz="1800">
                <a:solidFill>
                  <a:srgbClr val="FFFFFF"/>
                </a:solidFill>
                <a:latin typeface="Calibri" panose="020F0502020204030204" pitchFamily="34" charset="0"/>
              </a:endParaRPr>
            </a:p>
          </p:txBody>
        </p:sp>
        <p:sp>
          <p:nvSpPr>
            <p:cNvPr id="20" name="Freeform 19"/>
            <p:cNvSpPr>
              <a:spLocks noChangeAspect="1" noEditPoints="1"/>
            </p:cNvSpPr>
            <p:nvPr/>
          </p:nvSpPr>
          <p:spPr bwMode="auto">
            <a:xfrm>
              <a:off x="7003025" y="3645252"/>
              <a:ext cx="287542" cy="360000"/>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accent5"/>
            </a:solidFill>
            <a:ln>
              <a:noFill/>
            </a:ln>
            <a:effec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solidFill>
                  <a:schemeClr val="bg1">
                    <a:lumMod val="65000"/>
                  </a:schemeClr>
                </a:solidFill>
              </a:endParaRPr>
            </a:p>
          </p:txBody>
        </p:sp>
      </p:grpSp>
      <p:sp>
        <p:nvSpPr>
          <p:cNvPr id="15" name="Content Placeholder 2"/>
          <p:cNvSpPr txBox="1">
            <a:spLocks/>
          </p:cNvSpPr>
          <p:nvPr/>
        </p:nvSpPr>
        <p:spPr>
          <a:xfrm>
            <a:off x="932066" y="1896653"/>
            <a:ext cx="3207445" cy="1049023"/>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id-ID" sz="1600" dirty="0" smtClean="0">
                <a:solidFill>
                  <a:schemeClr val="accent2"/>
                </a:solidFill>
                <a:ea typeface="Roboto" panose="02000000000000000000" pitchFamily="2" charset="0"/>
                <a:cs typeface="Arial" panose="020B0604020202020204" pitchFamily="34" charset="0"/>
              </a:rPr>
              <a:t>Project 01</a:t>
            </a:r>
            <a:endParaRPr lang="id-ID" sz="1400" dirty="0" smtClean="0">
              <a:solidFill>
                <a:schemeClr val="accent2"/>
              </a:solidFill>
              <a:ea typeface="Roboto" panose="02000000000000000000" pitchFamily="2" charset="0"/>
              <a:cs typeface="Arial" panose="020B0604020202020204" pitchFamily="34" charset="0"/>
            </a:endParaRPr>
          </a:p>
          <a:p>
            <a:pPr algn="r">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16" name="Content Placeholder 2"/>
          <p:cNvSpPr txBox="1">
            <a:spLocks/>
          </p:cNvSpPr>
          <p:nvPr/>
        </p:nvSpPr>
        <p:spPr>
          <a:xfrm>
            <a:off x="941924" y="2757123"/>
            <a:ext cx="3207445" cy="1049023"/>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id-ID" sz="1600" dirty="0">
                <a:solidFill>
                  <a:schemeClr val="accent3"/>
                </a:solidFill>
                <a:ea typeface="Roboto" panose="02000000000000000000" pitchFamily="2" charset="0"/>
                <a:cs typeface="Arial" panose="020B0604020202020204" pitchFamily="34" charset="0"/>
              </a:rPr>
              <a:t>Project </a:t>
            </a:r>
            <a:r>
              <a:rPr lang="id-ID" sz="1600" dirty="0" smtClean="0">
                <a:solidFill>
                  <a:schemeClr val="accent3"/>
                </a:solidFill>
                <a:ea typeface="Roboto" panose="02000000000000000000" pitchFamily="2" charset="0"/>
                <a:cs typeface="Arial" panose="020B0604020202020204" pitchFamily="34" charset="0"/>
              </a:rPr>
              <a:t>02</a:t>
            </a:r>
            <a:endParaRPr lang="id-ID" sz="1400" dirty="0" smtClean="0">
              <a:solidFill>
                <a:schemeClr val="accent3"/>
              </a:solidFill>
              <a:ea typeface="Roboto" panose="02000000000000000000" pitchFamily="2" charset="0"/>
              <a:cs typeface="Arial" panose="020B0604020202020204" pitchFamily="34" charset="0"/>
            </a:endParaRPr>
          </a:p>
          <a:p>
            <a:pPr algn="r">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17" name="Content Placeholder 2"/>
          <p:cNvSpPr txBox="1">
            <a:spLocks/>
          </p:cNvSpPr>
          <p:nvPr/>
        </p:nvSpPr>
        <p:spPr>
          <a:xfrm>
            <a:off x="941923" y="3620035"/>
            <a:ext cx="3207445" cy="1049023"/>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id-ID" sz="1600" dirty="0">
                <a:solidFill>
                  <a:schemeClr val="accent4"/>
                </a:solidFill>
                <a:ea typeface="Roboto" panose="02000000000000000000" pitchFamily="2" charset="0"/>
                <a:cs typeface="Arial" panose="020B0604020202020204" pitchFamily="34" charset="0"/>
              </a:rPr>
              <a:t>Project </a:t>
            </a:r>
            <a:r>
              <a:rPr lang="id-ID" sz="1600" dirty="0" smtClean="0">
                <a:solidFill>
                  <a:schemeClr val="accent4"/>
                </a:solidFill>
                <a:ea typeface="Roboto" panose="02000000000000000000" pitchFamily="2" charset="0"/>
                <a:cs typeface="Arial" panose="020B0604020202020204" pitchFamily="34" charset="0"/>
              </a:rPr>
              <a:t>03</a:t>
            </a:r>
            <a:endParaRPr lang="id-ID" sz="1400" dirty="0" smtClean="0">
              <a:solidFill>
                <a:schemeClr val="accent4"/>
              </a:solidFill>
              <a:ea typeface="Roboto" panose="02000000000000000000" pitchFamily="2" charset="0"/>
              <a:cs typeface="Arial" panose="020B0604020202020204" pitchFamily="34" charset="0"/>
            </a:endParaRPr>
          </a:p>
          <a:p>
            <a:pPr algn="r">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When an unknown printer took galley of type and scrambled</a:t>
            </a:r>
            <a:r>
              <a:rPr lang="id-ID" sz="1100" dirty="0" smtClean="0">
                <a:solidFill>
                  <a:schemeClr val="bg1">
                    <a:lumMod val="65000"/>
                  </a:schemeClr>
                </a:solidFill>
                <a:ea typeface="Roboto" panose="02000000000000000000" pitchFamily="2" charset="0"/>
                <a:cs typeface="Arial" panose="020B0604020202020204" pitchFamily="34" charset="0"/>
              </a:rPr>
              <a:t>.</a:t>
            </a:r>
            <a:endParaRPr lang="en-US" sz="1100" b="1" dirty="0">
              <a:solidFill>
                <a:schemeClr val="bg1">
                  <a:lumMod val="65000"/>
                </a:schemeClr>
              </a:solidFill>
              <a:ea typeface="Roboto" panose="02000000000000000000" pitchFamily="2" charset="0"/>
              <a:cs typeface="Arial" panose="020B0604020202020204" pitchFamily="34" charset="0"/>
            </a:endParaRPr>
          </a:p>
        </p:txBody>
      </p:sp>
      <p:sp>
        <p:nvSpPr>
          <p:cNvPr id="18" name="Content Placeholder 2"/>
          <p:cNvSpPr txBox="1">
            <a:spLocks/>
          </p:cNvSpPr>
          <p:nvPr/>
        </p:nvSpPr>
        <p:spPr>
          <a:xfrm>
            <a:off x="941923" y="4494210"/>
            <a:ext cx="3207445" cy="1217297"/>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id-ID" sz="1600" dirty="0">
                <a:solidFill>
                  <a:schemeClr val="accent5"/>
                </a:solidFill>
                <a:ea typeface="Roboto" panose="02000000000000000000" pitchFamily="2" charset="0"/>
                <a:cs typeface="Arial" panose="020B0604020202020204" pitchFamily="34" charset="0"/>
              </a:rPr>
              <a:t>Project </a:t>
            </a:r>
            <a:r>
              <a:rPr lang="id-ID" sz="1600" dirty="0" smtClean="0">
                <a:solidFill>
                  <a:schemeClr val="accent5"/>
                </a:solidFill>
                <a:ea typeface="Roboto" panose="02000000000000000000" pitchFamily="2" charset="0"/>
                <a:cs typeface="Arial" panose="020B0604020202020204" pitchFamily="34" charset="0"/>
              </a:rPr>
              <a:t>04</a:t>
            </a:r>
            <a:endParaRPr lang="id-ID" sz="1400" dirty="0" smtClean="0">
              <a:solidFill>
                <a:schemeClr val="accent5"/>
              </a:solidFill>
              <a:ea typeface="Roboto" panose="02000000000000000000" pitchFamily="2" charset="0"/>
              <a:cs typeface="Arial" panose="020B0604020202020204" pitchFamily="34" charset="0"/>
            </a:endParaRPr>
          </a:p>
          <a:p>
            <a:pPr algn="r">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 when an unknown printer took.</a:t>
            </a:r>
            <a:endParaRPr lang="en-US" sz="1100" b="1" dirty="0">
              <a:solidFill>
                <a:schemeClr val="bg1">
                  <a:lumMod val="65000"/>
                </a:schemeClr>
              </a:solidFill>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990237483"/>
      </p:ext>
    </p:extLst>
  </p:cSld>
  <p:clrMapOvr>
    <a:masterClrMapping/>
  </p:clrMapOvr>
  <p:transition spd="slow" advClick="0" advTm="100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Effect transition="in" filter="fade">
                                      <p:cBhvr>
                                        <p:cTn id="21" dur="500"/>
                                        <p:tgtEl>
                                          <p:spTgt spid="36"/>
                                        </p:tgtEl>
                                      </p:cBhvr>
                                    </p:animEffect>
                                  </p:childTnLst>
                                </p:cTn>
                              </p:par>
                            </p:childTnLst>
                          </p:cTn>
                        </p:par>
                        <p:par>
                          <p:cTn id="22" fill="hold">
                            <p:stCondLst>
                              <p:cond delay="1500"/>
                            </p:stCondLst>
                            <p:childTnLst>
                              <p:par>
                                <p:cTn id="23" presetID="2" presetClass="entr" presetSubtype="8"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p:cTn id="30" dur="500" fill="hold"/>
                                        <p:tgtEl>
                                          <p:spTgt spid="35"/>
                                        </p:tgtEl>
                                        <p:attrNameLst>
                                          <p:attrName>ppt_w</p:attrName>
                                        </p:attrNameLst>
                                      </p:cBhvr>
                                      <p:tavLst>
                                        <p:tav tm="0">
                                          <p:val>
                                            <p:fltVal val="0"/>
                                          </p:val>
                                        </p:tav>
                                        <p:tav tm="100000">
                                          <p:val>
                                            <p:strVal val="#ppt_w"/>
                                          </p:val>
                                        </p:tav>
                                      </p:tavLst>
                                    </p:anim>
                                    <p:anim calcmode="lin" valueType="num">
                                      <p:cBhvr>
                                        <p:cTn id="31" dur="500" fill="hold"/>
                                        <p:tgtEl>
                                          <p:spTgt spid="35"/>
                                        </p:tgtEl>
                                        <p:attrNameLst>
                                          <p:attrName>ppt_h</p:attrName>
                                        </p:attrNameLst>
                                      </p:cBhvr>
                                      <p:tavLst>
                                        <p:tav tm="0">
                                          <p:val>
                                            <p:fltVal val="0"/>
                                          </p:val>
                                        </p:tav>
                                        <p:tav tm="100000">
                                          <p:val>
                                            <p:strVal val="#ppt_h"/>
                                          </p:val>
                                        </p:tav>
                                      </p:tavLst>
                                    </p:anim>
                                    <p:animEffect transition="in" filter="fade">
                                      <p:cBhvr>
                                        <p:cTn id="32" dur="500"/>
                                        <p:tgtEl>
                                          <p:spTgt spid="35"/>
                                        </p:tgtEl>
                                      </p:cBhvr>
                                    </p:animEffect>
                                  </p:childTnLst>
                                </p:cTn>
                              </p:par>
                            </p:childTnLst>
                          </p:cTn>
                        </p:par>
                        <p:par>
                          <p:cTn id="33" fill="hold">
                            <p:stCondLst>
                              <p:cond delay="2500"/>
                            </p:stCondLst>
                            <p:childTnLst>
                              <p:par>
                                <p:cTn id="34" presetID="2" presetClass="entr" presetSubtype="8"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0-#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ppt_w</p:attrName>
                                        </p:attrNameLst>
                                      </p:cBhvr>
                                      <p:tavLst>
                                        <p:tav tm="0">
                                          <p:val>
                                            <p:fltVal val="0"/>
                                          </p:val>
                                        </p:tav>
                                        <p:tav tm="100000">
                                          <p:val>
                                            <p:strVal val="#ppt_w"/>
                                          </p:val>
                                        </p:tav>
                                      </p:tavLst>
                                    </p:anim>
                                    <p:anim calcmode="lin" valueType="num">
                                      <p:cBhvr>
                                        <p:cTn id="42" dur="500" fill="hold"/>
                                        <p:tgtEl>
                                          <p:spTgt spid="4"/>
                                        </p:tgtEl>
                                        <p:attrNameLst>
                                          <p:attrName>ppt_h</p:attrName>
                                        </p:attrNameLst>
                                      </p:cBhvr>
                                      <p:tavLst>
                                        <p:tav tm="0">
                                          <p:val>
                                            <p:fltVal val="0"/>
                                          </p:val>
                                        </p:tav>
                                        <p:tav tm="100000">
                                          <p:val>
                                            <p:strVal val="#ppt_h"/>
                                          </p:val>
                                        </p:tav>
                                      </p:tavLst>
                                    </p:anim>
                                    <p:animEffect transition="in" filter="fade">
                                      <p:cBhvr>
                                        <p:cTn id="43" dur="500"/>
                                        <p:tgtEl>
                                          <p:spTgt spid="4"/>
                                        </p:tgtEl>
                                      </p:cBhvr>
                                    </p:animEffect>
                                  </p:childTnLst>
                                </p:cTn>
                              </p:par>
                            </p:childTnLst>
                          </p:cTn>
                        </p:par>
                        <p:par>
                          <p:cTn id="44" fill="hold">
                            <p:stCondLst>
                              <p:cond delay="3500"/>
                            </p:stCondLst>
                            <p:childTnLst>
                              <p:par>
                                <p:cTn id="45" presetID="2" presetClass="entr" presetSubtype="8"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0-#ppt_w/2"/>
                                          </p:val>
                                        </p:tav>
                                        <p:tav tm="100000">
                                          <p:val>
                                            <p:strVal val="#ppt_x"/>
                                          </p:val>
                                        </p:tav>
                                      </p:tavLst>
                                    </p:anim>
                                    <p:anim calcmode="lin" valueType="num">
                                      <p:cBhvr additive="base">
                                        <p:cTn id="48" dur="500" fill="hold"/>
                                        <p:tgtEl>
                                          <p:spTgt spid="5"/>
                                        </p:tgtEl>
                                        <p:attrNameLst>
                                          <p:attrName>ppt_y</p:attrName>
                                        </p:attrNameLst>
                                      </p:cBhvr>
                                      <p:tavLst>
                                        <p:tav tm="0">
                                          <p:val>
                                            <p:strVal val="#ppt_y"/>
                                          </p:val>
                                        </p:tav>
                                        <p:tav tm="100000">
                                          <p:val>
                                            <p:strVal val="#ppt_y"/>
                                          </p:val>
                                        </p:tav>
                                      </p:tavLst>
                                    </p:anim>
                                  </p:childTnLst>
                                </p:cTn>
                              </p:par>
                            </p:childTnLst>
                          </p:cTn>
                        </p:par>
                        <p:par>
                          <p:cTn id="49" fill="hold">
                            <p:stCondLst>
                              <p:cond delay="4000"/>
                            </p:stCondLst>
                            <p:childTnLst>
                              <p:par>
                                <p:cTn id="50" presetID="53" presetClass="entr" presetSubtype="16"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fill="hold"/>
                                        <p:tgtEl>
                                          <p:spTgt spid="3"/>
                                        </p:tgtEl>
                                        <p:attrNameLst>
                                          <p:attrName>ppt_w</p:attrName>
                                        </p:attrNameLst>
                                      </p:cBhvr>
                                      <p:tavLst>
                                        <p:tav tm="0">
                                          <p:val>
                                            <p:fltVal val="0"/>
                                          </p:val>
                                        </p:tav>
                                        <p:tav tm="100000">
                                          <p:val>
                                            <p:strVal val="#ppt_w"/>
                                          </p:val>
                                        </p:tav>
                                      </p:tavLst>
                                    </p:anim>
                                    <p:anim calcmode="lin" valueType="num">
                                      <p:cBhvr>
                                        <p:cTn id="53" dur="500" fill="hold"/>
                                        <p:tgtEl>
                                          <p:spTgt spid="3"/>
                                        </p:tgtEl>
                                        <p:attrNameLst>
                                          <p:attrName>ppt_h</p:attrName>
                                        </p:attrNameLst>
                                      </p:cBhvr>
                                      <p:tavLst>
                                        <p:tav tm="0">
                                          <p:val>
                                            <p:fltVal val="0"/>
                                          </p:val>
                                        </p:tav>
                                        <p:tav tm="100000">
                                          <p:val>
                                            <p:strVal val="#ppt_h"/>
                                          </p:val>
                                        </p:tav>
                                      </p:tavLst>
                                    </p:anim>
                                    <p:animEffect transition="in" filter="fade">
                                      <p:cBhvr>
                                        <p:cTn id="54" dur="500"/>
                                        <p:tgtEl>
                                          <p:spTgt spid="3"/>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5500"/>
                            </p:stCondLst>
                            <p:childTnLst>
                              <p:par>
                                <p:cTn id="64" presetID="10"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8</a:t>
            </a:fld>
            <a:endParaRPr lang="id-ID" sz="1200" dirty="0">
              <a:solidFill>
                <a:schemeClr val="bg1"/>
              </a:solidFill>
            </a:endParaRPr>
          </a:p>
        </p:txBody>
      </p:sp>
      <p:sp>
        <p:nvSpPr>
          <p:cNvPr id="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CYLINDER CONE</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sp>
        <p:nvSpPr>
          <p:cNvPr id="5" name="Freeform 4"/>
          <p:cNvSpPr>
            <a:spLocks/>
          </p:cNvSpPr>
          <p:nvPr/>
        </p:nvSpPr>
        <p:spPr bwMode="auto">
          <a:xfrm>
            <a:off x="4421239" y="4208583"/>
            <a:ext cx="3673475" cy="1727200"/>
          </a:xfrm>
          <a:custGeom>
            <a:avLst/>
            <a:gdLst>
              <a:gd name="T0" fmla="*/ 2304 w 2304"/>
              <a:gd name="T1" fmla="*/ 792 h 1080"/>
              <a:gd name="T2" fmla="*/ 2302 w 2304"/>
              <a:gd name="T3" fmla="*/ 806 h 1080"/>
              <a:gd name="T4" fmla="*/ 2290 w 2304"/>
              <a:gd name="T5" fmla="*/ 836 h 1080"/>
              <a:gd name="T6" fmla="*/ 2268 w 2304"/>
              <a:gd name="T7" fmla="*/ 864 h 1080"/>
              <a:gd name="T8" fmla="*/ 2234 w 2304"/>
              <a:gd name="T9" fmla="*/ 892 h 1080"/>
              <a:gd name="T10" fmla="*/ 2190 w 2304"/>
              <a:gd name="T11" fmla="*/ 916 h 1080"/>
              <a:gd name="T12" fmla="*/ 2108 w 2304"/>
              <a:gd name="T13" fmla="*/ 954 h 1080"/>
              <a:gd name="T14" fmla="*/ 1966 w 2304"/>
              <a:gd name="T15" fmla="*/ 996 h 1080"/>
              <a:gd name="T16" fmla="*/ 1796 w 2304"/>
              <a:gd name="T17" fmla="*/ 1030 h 1080"/>
              <a:gd name="T18" fmla="*/ 1600 w 2304"/>
              <a:gd name="T19" fmla="*/ 1058 h 1080"/>
              <a:gd name="T20" fmla="*/ 1384 w 2304"/>
              <a:gd name="T21" fmla="*/ 1074 h 1080"/>
              <a:gd name="T22" fmla="*/ 1152 w 2304"/>
              <a:gd name="T23" fmla="*/ 1080 h 1080"/>
              <a:gd name="T24" fmla="*/ 1034 w 2304"/>
              <a:gd name="T25" fmla="*/ 1078 h 1080"/>
              <a:gd name="T26" fmla="*/ 810 w 2304"/>
              <a:gd name="T27" fmla="*/ 1068 h 1080"/>
              <a:gd name="T28" fmla="*/ 602 w 2304"/>
              <a:gd name="T29" fmla="*/ 1046 h 1080"/>
              <a:gd name="T30" fmla="*/ 420 w 2304"/>
              <a:gd name="T31" fmla="*/ 1014 h 1080"/>
              <a:gd name="T32" fmla="*/ 264 w 2304"/>
              <a:gd name="T33" fmla="*/ 976 h 1080"/>
              <a:gd name="T34" fmla="*/ 140 w 2304"/>
              <a:gd name="T35" fmla="*/ 930 h 1080"/>
              <a:gd name="T36" fmla="*/ 90 w 2304"/>
              <a:gd name="T37" fmla="*/ 904 h 1080"/>
              <a:gd name="T38" fmla="*/ 52 w 2304"/>
              <a:gd name="T39" fmla="*/ 878 h 1080"/>
              <a:gd name="T40" fmla="*/ 24 w 2304"/>
              <a:gd name="T41" fmla="*/ 850 h 1080"/>
              <a:gd name="T42" fmla="*/ 6 w 2304"/>
              <a:gd name="T43" fmla="*/ 822 h 1080"/>
              <a:gd name="T44" fmla="*/ 0 w 2304"/>
              <a:gd name="T45" fmla="*/ 792 h 1080"/>
              <a:gd name="T46" fmla="*/ 288 w 2304"/>
              <a:gd name="T47" fmla="*/ 216 h 1080"/>
              <a:gd name="T48" fmla="*/ 292 w 2304"/>
              <a:gd name="T49" fmla="*/ 194 h 1080"/>
              <a:gd name="T50" fmla="*/ 306 w 2304"/>
              <a:gd name="T51" fmla="*/ 172 h 1080"/>
              <a:gd name="T52" fmla="*/ 326 w 2304"/>
              <a:gd name="T53" fmla="*/ 152 h 1080"/>
              <a:gd name="T54" fmla="*/ 356 w 2304"/>
              <a:gd name="T55" fmla="*/ 132 h 1080"/>
              <a:gd name="T56" fmla="*/ 436 w 2304"/>
              <a:gd name="T57" fmla="*/ 96 h 1080"/>
              <a:gd name="T58" fmla="*/ 542 w 2304"/>
              <a:gd name="T59" fmla="*/ 64 h 1080"/>
              <a:gd name="T60" fmla="*/ 668 w 2304"/>
              <a:gd name="T61" fmla="*/ 36 h 1080"/>
              <a:gd name="T62" fmla="*/ 816 w 2304"/>
              <a:gd name="T63" fmla="*/ 16 h 1080"/>
              <a:gd name="T64" fmla="*/ 978 w 2304"/>
              <a:gd name="T65" fmla="*/ 4 h 1080"/>
              <a:gd name="T66" fmla="*/ 1152 w 2304"/>
              <a:gd name="T67" fmla="*/ 0 h 1080"/>
              <a:gd name="T68" fmla="*/ 1240 w 2304"/>
              <a:gd name="T69" fmla="*/ 2 h 1080"/>
              <a:gd name="T70" fmla="*/ 1408 w 2304"/>
              <a:gd name="T71" fmla="*/ 10 h 1080"/>
              <a:gd name="T72" fmla="*/ 1564 w 2304"/>
              <a:gd name="T73" fmla="*/ 26 h 1080"/>
              <a:gd name="T74" fmla="*/ 1702 w 2304"/>
              <a:gd name="T75" fmla="*/ 50 h 1080"/>
              <a:gd name="T76" fmla="*/ 1818 w 2304"/>
              <a:gd name="T77" fmla="*/ 78 h 1080"/>
              <a:gd name="T78" fmla="*/ 1912 w 2304"/>
              <a:gd name="T79" fmla="*/ 114 h 1080"/>
              <a:gd name="T80" fmla="*/ 1964 w 2304"/>
              <a:gd name="T81" fmla="*/ 142 h 1080"/>
              <a:gd name="T82" fmla="*/ 1988 w 2304"/>
              <a:gd name="T83" fmla="*/ 162 h 1080"/>
              <a:gd name="T84" fmla="*/ 2006 w 2304"/>
              <a:gd name="T85" fmla="*/ 184 h 1080"/>
              <a:gd name="T86" fmla="*/ 2014 w 2304"/>
              <a:gd name="T87" fmla="*/ 204 h 1080"/>
              <a:gd name="T88" fmla="*/ 2016 w 2304"/>
              <a:gd name="T89" fmla="*/ 216 h 10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04"/>
              <a:gd name="T136" fmla="*/ 0 h 1080"/>
              <a:gd name="T137" fmla="*/ 2304 w 2304"/>
              <a:gd name="T138" fmla="*/ 1080 h 10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04" h="1080">
                <a:moveTo>
                  <a:pt x="2016" y="216"/>
                </a:moveTo>
                <a:lnTo>
                  <a:pt x="2304" y="792"/>
                </a:lnTo>
                <a:lnTo>
                  <a:pt x="2302" y="806"/>
                </a:lnTo>
                <a:lnTo>
                  <a:pt x="2298" y="822"/>
                </a:lnTo>
                <a:lnTo>
                  <a:pt x="2290" y="836"/>
                </a:lnTo>
                <a:lnTo>
                  <a:pt x="2280" y="850"/>
                </a:lnTo>
                <a:lnTo>
                  <a:pt x="2268" y="864"/>
                </a:lnTo>
                <a:lnTo>
                  <a:pt x="2252" y="878"/>
                </a:lnTo>
                <a:lnTo>
                  <a:pt x="2234" y="892"/>
                </a:lnTo>
                <a:lnTo>
                  <a:pt x="2214" y="904"/>
                </a:lnTo>
                <a:lnTo>
                  <a:pt x="2190" y="916"/>
                </a:lnTo>
                <a:lnTo>
                  <a:pt x="2164" y="930"/>
                </a:lnTo>
                <a:lnTo>
                  <a:pt x="2108" y="954"/>
                </a:lnTo>
                <a:lnTo>
                  <a:pt x="2040" y="976"/>
                </a:lnTo>
                <a:lnTo>
                  <a:pt x="1966" y="996"/>
                </a:lnTo>
                <a:lnTo>
                  <a:pt x="1884" y="1014"/>
                </a:lnTo>
                <a:lnTo>
                  <a:pt x="1796" y="1030"/>
                </a:lnTo>
                <a:lnTo>
                  <a:pt x="1702" y="1046"/>
                </a:lnTo>
                <a:lnTo>
                  <a:pt x="1600" y="1058"/>
                </a:lnTo>
                <a:lnTo>
                  <a:pt x="1494" y="1068"/>
                </a:lnTo>
                <a:lnTo>
                  <a:pt x="1384" y="1074"/>
                </a:lnTo>
                <a:lnTo>
                  <a:pt x="1270" y="1078"/>
                </a:lnTo>
                <a:lnTo>
                  <a:pt x="1152" y="1080"/>
                </a:lnTo>
                <a:lnTo>
                  <a:pt x="1034" y="1078"/>
                </a:lnTo>
                <a:lnTo>
                  <a:pt x="920" y="1074"/>
                </a:lnTo>
                <a:lnTo>
                  <a:pt x="810" y="1068"/>
                </a:lnTo>
                <a:lnTo>
                  <a:pt x="704" y="1058"/>
                </a:lnTo>
                <a:lnTo>
                  <a:pt x="602" y="1046"/>
                </a:lnTo>
                <a:lnTo>
                  <a:pt x="508" y="1030"/>
                </a:lnTo>
                <a:lnTo>
                  <a:pt x="420" y="1014"/>
                </a:lnTo>
                <a:lnTo>
                  <a:pt x="338" y="996"/>
                </a:lnTo>
                <a:lnTo>
                  <a:pt x="264" y="976"/>
                </a:lnTo>
                <a:lnTo>
                  <a:pt x="196" y="954"/>
                </a:lnTo>
                <a:lnTo>
                  <a:pt x="140" y="930"/>
                </a:lnTo>
                <a:lnTo>
                  <a:pt x="114" y="916"/>
                </a:lnTo>
                <a:lnTo>
                  <a:pt x="90" y="904"/>
                </a:lnTo>
                <a:lnTo>
                  <a:pt x="70" y="892"/>
                </a:lnTo>
                <a:lnTo>
                  <a:pt x="52" y="878"/>
                </a:lnTo>
                <a:lnTo>
                  <a:pt x="36" y="864"/>
                </a:lnTo>
                <a:lnTo>
                  <a:pt x="24" y="850"/>
                </a:lnTo>
                <a:lnTo>
                  <a:pt x="14" y="836"/>
                </a:lnTo>
                <a:lnTo>
                  <a:pt x="6" y="822"/>
                </a:lnTo>
                <a:lnTo>
                  <a:pt x="2" y="806"/>
                </a:lnTo>
                <a:lnTo>
                  <a:pt x="0" y="792"/>
                </a:lnTo>
                <a:lnTo>
                  <a:pt x="288" y="216"/>
                </a:lnTo>
                <a:lnTo>
                  <a:pt x="290" y="204"/>
                </a:lnTo>
                <a:lnTo>
                  <a:pt x="292" y="194"/>
                </a:lnTo>
                <a:lnTo>
                  <a:pt x="298" y="184"/>
                </a:lnTo>
                <a:lnTo>
                  <a:pt x="306" y="172"/>
                </a:lnTo>
                <a:lnTo>
                  <a:pt x="316" y="162"/>
                </a:lnTo>
                <a:lnTo>
                  <a:pt x="326" y="152"/>
                </a:lnTo>
                <a:lnTo>
                  <a:pt x="340" y="142"/>
                </a:lnTo>
                <a:lnTo>
                  <a:pt x="356" y="132"/>
                </a:lnTo>
                <a:lnTo>
                  <a:pt x="392" y="114"/>
                </a:lnTo>
                <a:lnTo>
                  <a:pt x="436" y="96"/>
                </a:lnTo>
                <a:lnTo>
                  <a:pt x="486" y="78"/>
                </a:lnTo>
                <a:lnTo>
                  <a:pt x="542" y="64"/>
                </a:lnTo>
                <a:lnTo>
                  <a:pt x="602" y="50"/>
                </a:lnTo>
                <a:lnTo>
                  <a:pt x="668" y="36"/>
                </a:lnTo>
                <a:lnTo>
                  <a:pt x="740" y="26"/>
                </a:lnTo>
                <a:lnTo>
                  <a:pt x="816" y="16"/>
                </a:lnTo>
                <a:lnTo>
                  <a:pt x="896" y="10"/>
                </a:lnTo>
                <a:lnTo>
                  <a:pt x="978" y="4"/>
                </a:lnTo>
                <a:lnTo>
                  <a:pt x="1064" y="2"/>
                </a:lnTo>
                <a:lnTo>
                  <a:pt x="1152" y="0"/>
                </a:lnTo>
                <a:lnTo>
                  <a:pt x="1240" y="2"/>
                </a:lnTo>
                <a:lnTo>
                  <a:pt x="1326" y="4"/>
                </a:lnTo>
                <a:lnTo>
                  <a:pt x="1408" y="10"/>
                </a:lnTo>
                <a:lnTo>
                  <a:pt x="1488" y="16"/>
                </a:lnTo>
                <a:lnTo>
                  <a:pt x="1564" y="26"/>
                </a:lnTo>
                <a:lnTo>
                  <a:pt x="1636" y="36"/>
                </a:lnTo>
                <a:lnTo>
                  <a:pt x="1702" y="50"/>
                </a:lnTo>
                <a:lnTo>
                  <a:pt x="1762" y="64"/>
                </a:lnTo>
                <a:lnTo>
                  <a:pt x="1818" y="78"/>
                </a:lnTo>
                <a:lnTo>
                  <a:pt x="1868" y="96"/>
                </a:lnTo>
                <a:lnTo>
                  <a:pt x="1912" y="114"/>
                </a:lnTo>
                <a:lnTo>
                  <a:pt x="1948" y="132"/>
                </a:lnTo>
                <a:lnTo>
                  <a:pt x="1964" y="142"/>
                </a:lnTo>
                <a:lnTo>
                  <a:pt x="1978" y="152"/>
                </a:lnTo>
                <a:lnTo>
                  <a:pt x="1988" y="162"/>
                </a:lnTo>
                <a:lnTo>
                  <a:pt x="1998" y="172"/>
                </a:lnTo>
                <a:lnTo>
                  <a:pt x="2006" y="184"/>
                </a:lnTo>
                <a:lnTo>
                  <a:pt x="2012" y="194"/>
                </a:lnTo>
                <a:lnTo>
                  <a:pt x="2014" y="204"/>
                </a:lnTo>
                <a:lnTo>
                  <a:pt x="2016" y="216"/>
                </a:lnTo>
                <a:close/>
              </a:path>
            </a:pathLst>
          </a:cu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a:effectLst>
            <a:outerShdw blurRad="50800" dist="38100" algn="l" rotWithShape="0">
              <a:prstClr val="black">
                <a:alpha val="40000"/>
              </a:prstClr>
            </a:outerShdw>
          </a:effectLst>
          <a:extLst/>
        </p:spPr>
        <p:txBody>
          <a:bodyPr wrap="none" anchor="ctr"/>
          <a:lstStyle/>
          <a:p>
            <a:endParaRPr lang="zh-CN" altLang="en-US" b="1" smtClean="0">
              <a:solidFill>
                <a:srgbClr val="000000"/>
              </a:solidFill>
              <a:latin typeface="Arial" charset="0"/>
              <a:ea typeface="微软雅黑" pitchFamily="34" charset="-122"/>
            </a:endParaRPr>
          </a:p>
        </p:txBody>
      </p:sp>
      <p:grpSp>
        <p:nvGrpSpPr>
          <p:cNvPr id="7" name="Group 6"/>
          <p:cNvGrpSpPr/>
          <p:nvPr/>
        </p:nvGrpSpPr>
        <p:grpSpPr>
          <a:xfrm>
            <a:off x="4823714" y="3180899"/>
            <a:ext cx="2832100" cy="1774825"/>
            <a:chOff x="1068760" y="3280022"/>
            <a:chExt cx="2832100" cy="1774825"/>
          </a:xfrm>
        </p:grpSpPr>
        <p:sp>
          <p:nvSpPr>
            <p:cNvPr id="8" name="Oval 7"/>
            <p:cNvSpPr>
              <a:spLocks noChangeArrowheads="1"/>
            </p:cNvSpPr>
            <p:nvPr/>
          </p:nvSpPr>
          <p:spPr bwMode="auto">
            <a:xfrm>
              <a:off x="1068760" y="4134097"/>
              <a:ext cx="2832100" cy="920750"/>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marL="0" marR="0" lvl="0" indent="0" defTabSz="914400" eaLnBrk="1" fontAlgn="base"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微软雅黑" pitchFamily="34" charset="-122"/>
              </a:endParaRPr>
            </a:p>
          </p:txBody>
        </p:sp>
        <p:sp>
          <p:nvSpPr>
            <p:cNvPr id="10" name="Freeform 9"/>
            <p:cNvSpPr>
              <a:spLocks/>
            </p:cNvSpPr>
            <p:nvPr/>
          </p:nvSpPr>
          <p:spPr bwMode="auto">
            <a:xfrm>
              <a:off x="1260848" y="3280022"/>
              <a:ext cx="2484437" cy="1373187"/>
            </a:xfrm>
            <a:custGeom>
              <a:avLst/>
              <a:gdLst>
                <a:gd name="T0" fmla="*/ 1728 w 1728"/>
                <a:gd name="T1" fmla="*/ 720 h 936"/>
                <a:gd name="T2" fmla="*/ 1726 w 1728"/>
                <a:gd name="T3" fmla="*/ 732 h 936"/>
                <a:gd name="T4" fmla="*/ 1718 w 1728"/>
                <a:gd name="T5" fmla="*/ 752 h 936"/>
                <a:gd name="T6" fmla="*/ 1700 w 1728"/>
                <a:gd name="T7" fmla="*/ 774 h 936"/>
                <a:gd name="T8" fmla="*/ 1676 w 1728"/>
                <a:gd name="T9" fmla="*/ 794 h 936"/>
                <a:gd name="T10" fmla="*/ 1624 w 1728"/>
                <a:gd name="T11" fmla="*/ 822 h 936"/>
                <a:gd name="T12" fmla="*/ 1530 w 1728"/>
                <a:gd name="T13" fmla="*/ 858 h 936"/>
                <a:gd name="T14" fmla="*/ 1414 w 1728"/>
                <a:gd name="T15" fmla="*/ 886 h 936"/>
                <a:gd name="T16" fmla="*/ 1276 w 1728"/>
                <a:gd name="T17" fmla="*/ 910 h 936"/>
                <a:gd name="T18" fmla="*/ 1120 w 1728"/>
                <a:gd name="T19" fmla="*/ 926 h 936"/>
                <a:gd name="T20" fmla="*/ 952 w 1728"/>
                <a:gd name="T21" fmla="*/ 934 h 936"/>
                <a:gd name="T22" fmla="*/ 864 w 1728"/>
                <a:gd name="T23" fmla="*/ 936 h 936"/>
                <a:gd name="T24" fmla="*/ 690 w 1728"/>
                <a:gd name="T25" fmla="*/ 932 h 936"/>
                <a:gd name="T26" fmla="*/ 528 w 1728"/>
                <a:gd name="T27" fmla="*/ 920 h 936"/>
                <a:gd name="T28" fmla="*/ 380 w 1728"/>
                <a:gd name="T29" fmla="*/ 900 h 936"/>
                <a:gd name="T30" fmla="*/ 254 w 1728"/>
                <a:gd name="T31" fmla="*/ 872 h 936"/>
                <a:gd name="T32" fmla="*/ 148 w 1728"/>
                <a:gd name="T33" fmla="*/ 840 h 936"/>
                <a:gd name="T34" fmla="*/ 68 w 1728"/>
                <a:gd name="T35" fmla="*/ 804 h 936"/>
                <a:gd name="T36" fmla="*/ 38 w 1728"/>
                <a:gd name="T37" fmla="*/ 784 h 936"/>
                <a:gd name="T38" fmla="*/ 18 w 1728"/>
                <a:gd name="T39" fmla="*/ 764 h 936"/>
                <a:gd name="T40" fmla="*/ 4 w 1728"/>
                <a:gd name="T41" fmla="*/ 742 h 936"/>
                <a:gd name="T42" fmla="*/ 0 w 1728"/>
                <a:gd name="T43" fmla="*/ 720 h 936"/>
                <a:gd name="T44" fmla="*/ 288 w 1728"/>
                <a:gd name="T45" fmla="*/ 144 h 936"/>
                <a:gd name="T46" fmla="*/ 290 w 1728"/>
                <a:gd name="T47" fmla="*/ 130 h 936"/>
                <a:gd name="T48" fmla="*/ 300 w 1728"/>
                <a:gd name="T49" fmla="*/ 114 h 936"/>
                <a:gd name="T50" fmla="*/ 334 w 1728"/>
                <a:gd name="T51" fmla="*/ 88 h 936"/>
                <a:gd name="T52" fmla="*/ 386 w 1728"/>
                <a:gd name="T53" fmla="*/ 64 h 936"/>
                <a:gd name="T54" fmla="*/ 456 w 1728"/>
                <a:gd name="T55" fmla="*/ 42 h 936"/>
                <a:gd name="T56" fmla="*/ 542 w 1728"/>
                <a:gd name="T57" fmla="*/ 24 h 936"/>
                <a:gd name="T58" fmla="*/ 640 w 1728"/>
                <a:gd name="T59" fmla="*/ 12 h 936"/>
                <a:gd name="T60" fmla="*/ 748 w 1728"/>
                <a:gd name="T61" fmla="*/ 2 h 936"/>
                <a:gd name="T62" fmla="*/ 864 w 1728"/>
                <a:gd name="T63" fmla="*/ 0 h 936"/>
                <a:gd name="T64" fmla="*/ 922 w 1728"/>
                <a:gd name="T65" fmla="*/ 0 h 936"/>
                <a:gd name="T66" fmla="*/ 1036 w 1728"/>
                <a:gd name="T67" fmla="*/ 6 h 936"/>
                <a:gd name="T68" fmla="*/ 1138 w 1728"/>
                <a:gd name="T69" fmla="*/ 18 h 936"/>
                <a:gd name="T70" fmla="*/ 1230 w 1728"/>
                <a:gd name="T71" fmla="*/ 32 h 936"/>
                <a:gd name="T72" fmla="*/ 1308 w 1728"/>
                <a:gd name="T73" fmla="*/ 52 h 936"/>
                <a:gd name="T74" fmla="*/ 1370 w 1728"/>
                <a:gd name="T75" fmla="*/ 76 h 936"/>
                <a:gd name="T76" fmla="*/ 1414 w 1728"/>
                <a:gd name="T77" fmla="*/ 102 h 936"/>
                <a:gd name="T78" fmla="*/ 1434 w 1728"/>
                <a:gd name="T79" fmla="*/ 122 h 936"/>
                <a:gd name="T80" fmla="*/ 1440 w 1728"/>
                <a:gd name="T81" fmla="*/ 136 h 936"/>
                <a:gd name="T82" fmla="*/ 1440 w 1728"/>
                <a:gd name="T83" fmla="*/ 144 h 9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28"/>
                <a:gd name="T127" fmla="*/ 0 h 936"/>
                <a:gd name="T128" fmla="*/ 1728 w 1728"/>
                <a:gd name="T129" fmla="*/ 936 h 9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28" h="936">
                  <a:moveTo>
                    <a:pt x="1440" y="144"/>
                  </a:moveTo>
                  <a:lnTo>
                    <a:pt x="1728" y="720"/>
                  </a:lnTo>
                  <a:lnTo>
                    <a:pt x="1726" y="732"/>
                  </a:lnTo>
                  <a:lnTo>
                    <a:pt x="1724" y="742"/>
                  </a:lnTo>
                  <a:lnTo>
                    <a:pt x="1718" y="752"/>
                  </a:lnTo>
                  <a:lnTo>
                    <a:pt x="1710" y="764"/>
                  </a:lnTo>
                  <a:lnTo>
                    <a:pt x="1700" y="774"/>
                  </a:lnTo>
                  <a:lnTo>
                    <a:pt x="1690" y="784"/>
                  </a:lnTo>
                  <a:lnTo>
                    <a:pt x="1676" y="794"/>
                  </a:lnTo>
                  <a:lnTo>
                    <a:pt x="1660" y="804"/>
                  </a:lnTo>
                  <a:lnTo>
                    <a:pt x="1624" y="822"/>
                  </a:lnTo>
                  <a:lnTo>
                    <a:pt x="1580" y="840"/>
                  </a:lnTo>
                  <a:lnTo>
                    <a:pt x="1530" y="858"/>
                  </a:lnTo>
                  <a:lnTo>
                    <a:pt x="1474" y="872"/>
                  </a:lnTo>
                  <a:lnTo>
                    <a:pt x="1414" y="886"/>
                  </a:lnTo>
                  <a:lnTo>
                    <a:pt x="1348" y="900"/>
                  </a:lnTo>
                  <a:lnTo>
                    <a:pt x="1276" y="910"/>
                  </a:lnTo>
                  <a:lnTo>
                    <a:pt x="1200" y="920"/>
                  </a:lnTo>
                  <a:lnTo>
                    <a:pt x="1120" y="926"/>
                  </a:lnTo>
                  <a:lnTo>
                    <a:pt x="1038" y="932"/>
                  </a:lnTo>
                  <a:lnTo>
                    <a:pt x="952" y="934"/>
                  </a:lnTo>
                  <a:lnTo>
                    <a:pt x="864" y="936"/>
                  </a:lnTo>
                  <a:lnTo>
                    <a:pt x="776" y="934"/>
                  </a:lnTo>
                  <a:lnTo>
                    <a:pt x="690" y="932"/>
                  </a:lnTo>
                  <a:lnTo>
                    <a:pt x="608" y="926"/>
                  </a:lnTo>
                  <a:lnTo>
                    <a:pt x="528" y="920"/>
                  </a:lnTo>
                  <a:lnTo>
                    <a:pt x="452" y="910"/>
                  </a:lnTo>
                  <a:lnTo>
                    <a:pt x="380" y="900"/>
                  </a:lnTo>
                  <a:lnTo>
                    <a:pt x="314" y="886"/>
                  </a:lnTo>
                  <a:lnTo>
                    <a:pt x="254" y="872"/>
                  </a:lnTo>
                  <a:lnTo>
                    <a:pt x="198" y="858"/>
                  </a:lnTo>
                  <a:lnTo>
                    <a:pt x="148" y="840"/>
                  </a:lnTo>
                  <a:lnTo>
                    <a:pt x="104" y="822"/>
                  </a:lnTo>
                  <a:lnTo>
                    <a:pt x="68" y="804"/>
                  </a:lnTo>
                  <a:lnTo>
                    <a:pt x="52" y="794"/>
                  </a:lnTo>
                  <a:lnTo>
                    <a:pt x="38" y="784"/>
                  </a:lnTo>
                  <a:lnTo>
                    <a:pt x="28" y="774"/>
                  </a:lnTo>
                  <a:lnTo>
                    <a:pt x="18" y="764"/>
                  </a:lnTo>
                  <a:lnTo>
                    <a:pt x="10" y="752"/>
                  </a:lnTo>
                  <a:lnTo>
                    <a:pt x="4" y="742"/>
                  </a:lnTo>
                  <a:lnTo>
                    <a:pt x="2" y="732"/>
                  </a:lnTo>
                  <a:lnTo>
                    <a:pt x="0" y="720"/>
                  </a:lnTo>
                  <a:lnTo>
                    <a:pt x="288" y="144"/>
                  </a:lnTo>
                  <a:lnTo>
                    <a:pt x="288" y="136"/>
                  </a:lnTo>
                  <a:lnTo>
                    <a:pt x="290" y="130"/>
                  </a:lnTo>
                  <a:lnTo>
                    <a:pt x="294" y="122"/>
                  </a:lnTo>
                  <a:lnTo>
                    <a:pt x="300" y="114"/>
                  </a:lnTo>
                  <a:lnTo>
                    <a:pt x="314" y="102"/>
                  </a:lnTo>
                  <a:lnTo>
                    <a:pt x="334" y="88"/>
                  </a:lnTo>
                  <a:lnTo>
                    <a:pt x="358" y="76"/>
                  </a:lnTo>
                  <a:lnTo>
                    <a:pt x="386" y="64"/>
                  </a:lnTo>
                  <a:lnTo>
                    <a:pt x="420" y="52"/>
                  </a:lnTo>
                  <a:lnTo>
                    <a:pt x="456" y="42"/>
                  </a:lnTo>
                  <a:lnTo>
                    <a:pt x="498" y="32"/>
                  </a:lnTo>
                  <a:lnTo>
                    <a:pt x="542" y="24"/>
                  </a:lnTo>
                  <a:lnTo>
                    <a:pt x="590" y="18"/>
                  </a:lnTo>
                  <a:lnTo>
                    <a:pt x="640" y="12"/>
                  </a:lnTo>
                  <a:lnTo>
                    <a:pt x="692" y="6"/>
                  </a:lnTo>
                  <a:lnTo>
                    <a:pt x="748" y="2"/>
                  </a:lnTo>
                  <a:lnTo>
                    <a:pt x="806" y="0"/>
                  </a:lnTo>
                  <a:lnTo>
                    <a:pt x="864" y="0"/>
                  </a:lnTo>
                  <a:lnTo>
                    <a:pt x="922" y="0"/>
                  </a:lnTo>
                  <a:lnTo>
                    <a:pt x="980" y="2"/>
                  </a:lnTo>
                  <a:lnTo>
                    <a:pt x="1036" y="6"/>
                  </a:lnTo>
                  <a:lnTo>
                    <a:pt x="1088" y="12"/>
                  </a:lnTo>
                  <a:lnTo>
                    <a:pt x="1138" y="18"/>
                  </a:lnTo>
                  <a:lnTo>
                    <a:pt x="1186" y="24"/>
                  </a:lnTo>
                  <a:lnTo>
                    <a:pt x="1230" y="32"/>
                  </a:lnTo>
                  <a:lnTo>
                    <a:pt x="1272" y="42"/>
                  </a:lnTo>
                  <a:lnTo>
                    <a:pt x="1308" y="52"/>
                  </a:lnTo>
                  <a:lnTo>
                    <a:pt x="1342" y="64"/>
                  </a:lnTo>
                  <a:lnTo>
                    <a:pt x="1370" y="76"/>
                  </a:lnTo>
                  <a:lnTo>
                    <a:pt x="1394" y="88"/>
                  </a:lnTo>
                  <a:lnTo>
                    <a:pt x="1414" y="102"/>
                  </a:lnTo>
                  <a:lnTo>
                    <a:pt x="1428" y="114"/>
                  </a:lnTo>
                  <a:lnTo>
                    <a:pt x="1434" y="122"/>
                  </a:lnTo>
                  <a:lnTo>
                    <a:pt x="1438" y="130"/>
                  </a:lnTo>
                  <a:lnTo>
                    <a:pt x="1440" y="136"/>
                  </a:lnTo>
                  <a:lnTo>
                    <a:pt x="1440" y="144"/>
                  </a:lnTo>
                  <a:close/>
                </a:path>
              </a:pathLst>
            </a:cu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a:extLst/>
          </p:spPr>
          <p:txBody>
            <a:bodyPr wrap="none" anchor="ctr"/>
            <a:lstStyle/>
            <a:p>
              <a:endParaRPr lang="zh-CN" altLang="en-US" b="1" smtClean="0">
                <a:solidFill>
                  <a:srgbClr val="000000"/>
                </a:solidFill>
                <a:latin typeface="Arial" charset="0"/>
                <a:ea typeface="微软雅黑" pitchFamily="34" charset="-122"/>
              </a:endParaRPr>
            </a:p>
          </p:txBody>
        </p:sp>
      </p:grpSp>
      <p:grpSp>
        <p:nvGrpSpPr>
          <p:cNvPr id="11" name="Group 10"/>
          <p:cNvGrpSpPr/>
          <p:nvPr/>
        </p:nvGrpSpPr>
        <p:grpSpPr>
          <a:xfrm>
            <a:off x="5281083" y="1833810"/>
            <a:ext cx="1911350" cy="1629685"/>
            <a:chOff x="1529135" y="2104362"/>
            <a:chExt cx="1911350" cy="1629685"/>
          </a:xfrm>
        </p:grpSpPr>
        <p:sp>
          <p:nvSpPr>
            <p:cNvPr id="12" name="Oval 11"/>
            <p:cNvSpPr>
              <a:spLocks noChangeArrowheads="1"/>
            </p:cNvSpPr>
            <p:nvPr/>
          </p:nvSpPr>
          <p:spPr bwMode="auto">
            <a:xfrm>
              <a:off x="1529135" y="3111747"/>
              <a:ext cx="1911350" cy="622300"/>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marL="0" marR="0" lvl="0" indent="0" defTabSz="914400" eaLnBrk="1" fontAlgn="base"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charset="0"/>
                <a:ea typeface="微软雅黑" pitchFamily="34" charset="-122"/>
              </a:endParaRPr>
            </a:p>
          </p:txBody>
        </p:sp>
        <p:sp>
          <p:nvSpPr>
            <p:cNvPr id="13" name="Freeform 12"/>
            <p:cNvSpPr>
              <a:spLocks/>
            </p:cNvSpPr>
            <p:nvPr/>
          </p:nvSpPr>
          <p:spPr bwMode="auto">
            <a:xfrm>
              <a:off x="1787898" y="2104362"/>
              <a:ext cx="1430337" cy="1466850"/>
            </a:xfrm>
            <a:custGeom>
              <a:avLst/>
              <a:gdLst>
                <a:gd name="T0" fmla="*/ 2147483647 w 576"/>
                <a:gd name="T1" fmla="*/ 2147483647 h 648"/>
                <a:gd name="T2" fmla="*/ 2147483647 w 576"/>
                <a:gd name="T3" fmla="*/ 2147483647 h 648"/>
                <a:gd name="T4" fmla="*/ 2147483647 w 576"/>
                <a:gd name="T5" fmla="*/ 2147483647 h 648"/>
                <a:gd name="T6" fmla="*/ 2147483647 w 576"/>
                <a:gd name="T7" fmla="*/ 2147483647 h 648"/>
                <a:gd name="T8" fmla="*/ 2147483647 w 576"/>
                <a:gd name="T9" fmla="*/ 2147483647 h 648"/>
                <a:gd name="T10" fmla="*/ 2147483647 w 576"/>
                <a:gd name="T11" fmla="*/ 2147483647 h 648"/>
                <a:gd name="T12" fmla="*/ 2147483647 w 576"/>
                <a:gd name="T13" fmla="*/ 2147483647 h 648"/>
                <a:gd name="T14" fmla="*/ 2147483647 w 576"/>
                <a:gd name="T15" fmla="*/ 2147483647 h 648"/>
                <a:gd name="T16" fmla="*/ 2147483647 w 576"/>
                <a:gd name="T17" fmla="*/ 2147483647 h 648"/>
                <a:gd name="T18" fmla="*/ 2147483647 w 576"/>
                <a:gd name="T19" fmla="*/ 2147483647 h 648"/>
                <a:gd name="T20" fmla="*/ 2147483647 w 576"/>
                <a:gd name="T21" fmla="*/ 2147483647 h 648"/>
                <a:gd name="T22" fmla="*/ 2133573609 w 576"/>
                <a:gd name="T23" fmla="*/ 2147483647 h 648"/>
                <a:gd name="T24" fmla="*/ 1775924795 w 576"/>
                <a:gd name="T25" fmla="*/ 2147483647 h 648"/>
                <a:gd name="T26" fmla="*/ 1775924795 w 576"/>
                <a:gd name="T27" fmla="*/ 2147483647 h 648"/>
                <a:gd name="T28" fmla="*/ 1418273498 w 576"/>
                <a:gd name="T29" fmla="*/ 2147483647 h 648"/>
                <a:gd name="T30" fmla="*/ 1085285581 w 576"/>
                <a:gd name="T31" fmla="*/ 2147483647 h 648"/>
                <a:gd name="T32" fmla="*/ 776966011 w 576"/>
                <a:gd name="T33" fmla="*/ 2147483647 h 648"/>
                <a:gd name="T34" fmla="*/ 517978169 w 576"/>
                <a:gd name="T35" fmla="*/ 2147483647 h 648"/>
                <a:gd name="T36" fmla="*/ 308319570 w 576"/>
                <a:gd name="T37" fmla="*/ 2147483647 h 648"/>
                <a:gd name="T38" fmla="*/ 209658599 w 576"/>
                <a:gd name="T39" fmla="*/ 2147483647 h 648"/>
                <a:gd name="T40" fmla="*/ 135661008 w 576"/>
                <a:gd name="T41" fmla="*/ 2147483647 h 648"/>
                <a:gd name="T42" fmla="*/ 73997591 w 576"/>
                <a:gd name="T43" fmla="*/ 2147483647 h 648"/>
                <a:gd name="T44" fmla="*/ 36997554 w 576"/>
                <a:gd name="T45" fmla="*/ 2147483647 h 648"/>
                <a:gd name="T46" fmla="*/ 12331690 w 576"/>
                <a:gd name="T47" fmla="*/ 2147483647 h 648"/>
                <a:gd name="T48" fmla="*/ 0 w 576"/>
                <a:gd name="T49" fmla="*/ 2147483647 h 648"/>
                <a:gd name="T50" fmla="*/ 1775924795 w 576"/>
                <a:gd name="T51" fmla="*/ 0 h 648"/>
                <a:gd name="T52" fmla="*/ 2147483647 w 576"/>
                <a:gd name="T53" fmla="*/ 2147483647 h 6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6"/>
                <a:gd name="T82" fmla="*/ 0 h 648"/>
                <a:gd name="T83" fmla="*/ 576 w 576"/>
                <a:gd name="T84" fmla="*/ 648 h 6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6" h="648">
                  <a:moveTo>
                    <a:pt x="576" y="576"/>
                  </a:moveTo>
                  <a:lnTo>
                    <a:pt x="576" y="576"/>
                  </a:lnTo>
                  <a:lnTo>
                    <a:pt x="574" y="584"/>
                  </a:lnTo>
                  <a:lnTo>
                    <a:pt x="570" y="590"/>
                  </a:lnTo>
                  <a:lnTo>
                    <a:pt x="564" y="598"/>
                  </a:lnTo>
                  <a:lnTo>
                    <a:pt x="554" y="604"/>
                  </a:lnTo>
                  <a:lnTo>
                    <a:pt x="542" y="610"/>
                  </a:lnTo>
                  <a:lnTo>
                    <a:pt x="526" y="616"/>
                  </a:lnTo>
                  <a:lnTo>
                    <a:pt x="492" y="626"/>
                  </a:lnTo>
                  <a:lnTo>
                    <a:pt x="450" y="636"/>
                  </a:lnTo>
                  <a:lnTo>
                    <a:pt x="400" y="642"/>
                  </a:lnTo>
                  <a:lnTo>
                    <a:pt x="346" y="646"/>
                  </a:lnTo>
                  <a:lnTo>
                    <a:pt x="288" y="648"/>
                  </a:lnTo>
                  <a:lnTo>
                    <a:pt x="230" y="646"/>
                  </a:lnTo>
                  <a:lnTo>
                    <a:pt x="176" y="642"/>
                  </a:lnTo>
                  <a:lnTo>
                    <a:pt x="126" y="636"/>
                  </a:lnTo>
                  <a:lnTo>
                    <a:pt x="84" y="626"/>
                  </a:lnTo>
                  <a:lnTo>
                    <a:pt x="50" y="616"/>
                  </a:lnTo>
                  <a:lnTo>
                    <a:pt x="34" y="610"/>
                  </a:lnTo>
                  <a:lnTo>
                    <a:pt x="22" y="604"/>
                  </a:lnTo>
                  <a:lnTo>
                    <a:pt x="12" y="598"/>
                  </a:lnTo>
                  <a:lnTo>
                    <a:pt x="6" y="590"/>
                  </a:lnTo>
                  <a:lnTo>
                    <a:pt x="2" y="584"/>
                  </a:lnTo>
                  <a:lnTo>
                    <a:pt x="0" y="576"/>
                  </a:lnTo>
                  <a:lnTo>
                    <a:pt x="288" y="0"/>
                  </a:lnTo>
                  <a:lnTo>
                    <a:pt x="576" y="576"/>
                  </a:lnTo>
                  <a:close/>
                </a:path>
              </a:pathLst>
            </a:cu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rgbClr val="000000"/>
                </a:solidFill>
                <a:effectLst/>
                <a:uLnTx/>
                <a:uFillTx/>
                <a:latin typeface="Arial" charset="0"/>
                <a:ea typeface="微软雅黑" pitchFamily="34" charset="-122"/>
              </a:endParaRPr>
            </a:p>
          </p:txBody>
        </p:sp>
      </p:grpSp>
      <p:grpSp>
        <p:nvGrpSpPr>
          <p:cNvPr id="4" name="Group 3"/>
          <p:cNvGrpSpPr/>
          <p:nvPr/>
        </p:nvGrpSpPr>
        <p:grpSpPr>
          <a:xfrm>
            <a:off x="5915764" y="3643346"/>
            <a:ext cx="648000" cy="648000"/>
            <a:chOff x="2836801" y="3523325"/>
            <a:chExt cx="648000" cy="648000"/>
          </a:xfrm>
        </p:grpSpPr>
        <p:sp>
          <p:nvSpPr>
            <p:cNvPr id="16" name="Oval 15"/>
            <p:cNvSpPr/>
            <p:nvPr/>
          </p:nvSpPr>
          <p:spPr>
            <a:xfrm>
              <a:off x="2836801" y="3523325"/>
              <a:ext cx="648000" cy="648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5" name="Group 14"/>
            <p:cNvGrpSpPr>
              <a:grpSpLocks noChangeAspect="1"/>
            </p:cNvGrpSpPr>
            <p:nvPr/>
          </p:nvGrpSpPr>
          <p:grpSpPr>
            <a:xfrm>
              <a:off x="3037332" y="3658098"/>
              <a:ext cx="297613" cy="396000"/>
              <a:chOff x="7913688" y="-280988"/>
              <a:chExt cx="1733550" cy="2306638"/>
            </a:xfrm>
            <a:solidFill>
              <a:schemeClr val="accent4"/>
            </a:solidFill>
            <a:effectLst/>
          </p:grpSpPr>
          <p:sp>
            <p:nvSpPr>
              <p:cNvPr id="17" name="Freeform 29"/>
              <p:cNvSpPr>
                <a:spLocks/>
              </p:cNvSpPr>
              <p:nvPr/>
            </p:nvSpPr>
            <p:spPr bwMode="auto">
              <a:xfrm>
                <a:off x="8215313" y="1317625"/>
                <a:ext cx="1155700" cy="71438"/>
              </a:xfrm>
              <a:custGeom>
                <a:avLst/>
                <a:gdLst>
                  <a:gd name="T0" fmla="*/ 9 w 306"/>
                  <a:gd name="T1" fmla="*/ 0 h 19"/>
                  <a:gd name="T2" fmla="*/ 0 w 306"/>
                  <a:gd name="T3" fmla="*/ 10 h 19"/>
                  <a:gd name="T4" fmla="*/ 9 w 306"/>
                  <a:gd name="T5" fmla="*/ 19 h 19"/>
                  <a:gd name="T6" fmla="*/ 297 w 306"/>
                  <a:gd name="T7" fmla="*/ 19 h 19"/>
                  <a:gd name="T8" fmla="*/ 306 w 306"/>
                  <a:gd name="T9" fmla="*/ 10 h 19"/>
                  <a:gd name="T10" fmla="*/ 297 w 306"/>
                  <a:gd name="T11" fmla="*/ 0 h 19"/>
                  <a:gd name="T12" fmla="*/ 9 w 30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06" h="19">
                    <a:moveTo>
                      <a:pt x="9" y="0"/>
                    </a:moveTo>
                    <a:cubicBezTo>
                      <a:pt x="4" y="0"/>
                      <a:pt x="0" y="5"/>
                      <a:pt x="0" y="10"/>
                    </a:cubicBezTo>
                    <a:cubicBezTo>
                      <a:pt x="0" y="15"/>
                      <a:pt x="4" y="19"/>
                      <a:pt x="9" y="19"/>
                    </a:cubicBezTo>
                    <a:cubicBezTo>
                      <a:pt x="297" y="19"/>
                      <a:pt x="297" y="19"/>
                      <a:pt x="297" y="19"/>
                    </a:cubicBezTo>
                    <a:cubicBezTo>
                      <a:pt x="302" y="19"/>
                      <a:pt x="306" y="15"/>
                      <a:pt x="306" y="10"/>
                    </a:cubicBezTo>
                    <a:cubicBezTo>
                      <a:pt x="306" y="5"/>
                      <a:pt x="302" y="0"/>
                      <a:pt x="297" y="0"/>
                    </a:cubicBezTo>
                    <a:lnTo>
                      <a:pt x="9"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30"/>
              <p:cNvSpPr>
                <a:spLocks/>
              </p:cNvSpPr>
              <p:nvPr/>
            </p:nvSpPr>
            <p:spPr bwMode="auto">
              <a:xfrm>
                <a:off x="8215313" y="1535112"/>
                <a:ext cx="1155700" cy="71438"/>
              </a:xfrm>
              <a:custGeom>
                <a:avLst/>
                <a:gdLst>
                  <a:gd name="T0" fmla="*/ 297 w 306"/>
                  <a:gd name="T1" fmla="*/ 0 h 19"/>
                  <a:gd name="T2" fmla="*/ 9 w 306"/>
                  <a:gd name="T3" fmla="*/ 0 h 19"/>
                  <a:gd name="T4" fmla="*/ 0 w 306"/>
                  <a:gd name="T5" fmla="*/ 9 h 19"/>
                  <a:gd name="T6" fmla="*/ 9 w 306"/>
                  <a:gd name="T7" fmla="*/ 19 h 19"/>
                  <a:gd name="T8" fmla="*/ 297 w 306"/>
                  <a:gd name="T9" fmla="*/ 19 h 19"/>
                  <a:gd name="T10" fmla="*/ 306 w 306"/>
                  <a:gd name="T11" fmla="*/ 9 h 19"/>
                  <a:gd name="T12" fmla="*/ 297 w 306"/>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06" h="19">
                    <a:moveTo>
                      <a:pt x="297" y="0"/>
                    </a:moveTo>
                    <a:cubicBezTo>
                      <a:pt x="9" y="0"/>
                      <a:pt x="9" y="0"/>
                      <a:pt x="9" y="0"/>
                    </a:cubicBezTo>
                    <a:cubicBezTo>
                      <a:pt x="4" y="0"/>
                      <a:pt x="0" y="4"/>
                      <a:pt x="0" y="9"/>
                    </a:cubicBezTo>
                    <a:cubicBezTo>
                      <a:pt x="0" y="15"/>
                      <a:pt x="4" y="19"/>
                      <a:pt x="9" y="19"/>
                    </a:cubicBezTo>
                    <a:cubicBezTo>
                      <a:pt x="297" y="19"/>
                      <a:pt x="297" y="19"/>
                      <a:pt x="297" y="19"/>
                    </a:cubicBezTo>
                    <a:cubicBezTo>
                      <a:pt x="302" y="19"/>
                      <a:pt x="306" y="15"/>
                      <a:pt x="306" y="9"/>
                    </a:cubicBezTo>
                    <a:cubicBezTo>
                      <a:pt x="306" y="4"/>
                      <a:pt x="302" y="0"/>
                      <a:pt x="29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31"/>
              <p:cNvSpPr>
                <a:spLocks noEditPoints="1"/>
              </p:cNvSpPr>
              <p:nvPr/>
            </p:nvSpPr>
            <p:spPr bwMode="auto">
              <a:xfrm>
                <a:off x="7913688" y="-280988"/>
                <a:ext cx="1733550" cy="2306638"/>
              </a:xfrm>
              <a:custGeom>
                <a:avLst/>
                <a:gdLst>
                  <a:gd name="T0" fmla="*/ 353 w 459"/>
                  <a:gd name="T1" fmla="*/ 12 h 612"/>
                  <a:gd name="T2" fmla="*/ 325 w 459"/>
                  <a:gd name="T3" fmla="*/ 0 h 612"/>
                  <a:gd name="T4" fmla="*/ 57 w 459"/>
                  <a:gd name="T5" fmla="*/ 0 h 612"/>
                  <a:gd name="T6" fmla="*/ 0 w 459"/>
                  <a:gd name="T7" fmla="*/ 57 h 612"/>
                  <a:gd name="T8" fmla="*/ 0 w 459"/>
                  <a:gd name="T9" fmla="*/ 555 h 612"/>
                  <a:gd name="T10" fmla="*/ 57 w 459"/>
                  <a:gd name="T11" fmla="*/ 612 h 612"/>
                  <a:gd name="T12" fmla="*/ 402 w 459"/>
                  <a:gd name="T13" fmla="*/ 612 h 612"/>
                  <a:gd name="T14" fmla="*/ 459 w 459"/>
                  <a:gd name="T15" fmla="*/ 555 h 612"/>
                  <a:gd name="T16" fmla="*/ 459 w 459"/>
                  <a:gd name="T17" fmla="*/ 153 h 612"/>
                  <a:gd name="T18" fmla="*/ 353 w 459"/>
                  <a:gd name="T19" fmla="*/ 12 h 612"/>
                  <a:gd name="T20" fmla="*/ 344 w 459"/>
                  <a:gd name="T21" fmla="*/ 59 h 612"/>
                  <a:gd name="T22" fmla="*/ 409 w 459"/>
                  <a:gd name="T23" fmla="*/ 134 h 612"/>
                  <a:gd name="T24" fmla="*/ 344 w 459"/>
                  <a:gd name="T25" fmla="*/ 134 h 612"/>
                  <a:gd name="T26" fmla="*/ 344 w 459"/>
                  <a:gd name="T27" fmla="*/ 59 h 612"/>
                  <a:gd name="T28" fmla="*/ 421 w 459"/>
                  <a:gd name="T29" fmla="*/ 555 h 612"/>
                  <a:gd name="T30" fmla="*/ 402 w 459"/>
                  <a:gd name="T31" fmla="*/ 574 h 612"/>
                  <a:gd name="T32" fmla="*/ 57 w 459"/>
                  <a:gd name="T33" fmla="*/ 574 h 612"/>
                  <a:gd name="T34" fmla="*/ 38 w 459"/>
                  <a:gd name="T35" fmla="*/ 555 h 612"/>
                  <a:gd name="T36" fmla="*/ 38 w 459"/>
                  <a:gd name="T37" fmla="*/ 57 h 612"/>
                  <a:gd name="T38" fmla="*/ 57 w 459"/>
                  <a:gd name="T39" fmla="*/ 38 h 612"/>
                  <a:gd name="T40" fmla="*/ 306 w 459"/>
                  <a:gd name="T41" fmla="*/ 38 h 612"/>
                  <a:gd name="T42" fmla="*/ 306 w 459"/>
                  <a:gd name="T43" fmla="*/ 172 h 612"/>
                  <a:gd name="T44" fmla="*/ 421 w 459"/>
                  <a:gd name="T45" fmla="*/ 172 h 612"/>
                  <a:gd name="T46" fmla="*/ 421 w 459"/>
                  <a:gd name="T47" fmla="*/ 55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9" h="612">
                    <a:moveTo>
                      <a:pt x="353" y="12"/>
                    </a:moveTo>
                    <a:cubicBezTo>
                      <a:pt x="346" y="4"/>
                      <a:pt x="336" y="0"/>
                      <a:pt x="325" y="0"/>
                    </a:cubicBezTo>
                    <a:cubicBezTo>
                      <a:pt x="57" y="0"/>
                      <a:pt x="57" y="0"/>
                      <a:pt x="57" y="0"/>
                    </a:cubicBezTo>
                    <a:cubicBezTo>
                      <a:pt x="26" y="0"/>
                      <a:pt x="0" y="25"/>
                      <a:pt x="0" y="57"/>
                    </a:cubicBezTo>
                    <a:cubicBezTo>
                      <a:pt x="0" y="555"/>
                      <a:pt x="0" y="555"/>
                      <a:pt x="0" y="555"/>
                    </a:cubicBezTo>
                    <a:cubicBezTo>
                      <a:pt x="0" y="587"/>
                      <a:pt x="26" y="612"/>
                      <a:pt x="57" y="612"/>
                    </a:cubicBezTo>
                    <a:cubicBezTo>
                      <a:pt x="402" y="612"/>
                      <a:pt x="402" y="612"/>
                      <a:pt x="402" y="612"/>
                    </a:cubicBezTo>
                    <a:cubicBezTo>
                      <a:pt x="434" y="612"/>
                      <a:pt x="459" y="587"/>
                      <a:pt x="459" y="555"/>
                    </a:cubicBezTo>
                    <a:cubicBezTo>
                      <a:pt x="459" y="153"/>
                      <a:pt x="459" y="153"/>
                      <a:pt x="459" y="153"/>
                    </a:cubicBezTo>
                    <a:cubicBezTo>
                      <a:pt x="459" y="138"/>
                      <a:pt x="459" y="127"/>
                      <a:pt x="353" y="12"/>
                    </a:cubicBezTo>
                    <a:close/>
                    <a:moveTo>
                      <a:pt x="344" y="59"/>
                    </a:moveTo>
                    <a:cubicBezTo>
                      <a:pt x="364" y="80"/>
                      <a:pt x="392" y="113"/>
                      <a:pt x="409" y="134"/>
                    </a:cubicBezTo>
                    <a:cubicBezTo>
                      <a:pt x="344" y="134"/>
                      <a:pt x="344" y="134"/>
                      <a:pt x="344" y="134"/>
                    </a:cubicBezTo>
                    <a:lnTo>
                      <a:pt x="344" y="59"/>
                    </a:lnTo>
                    <a:close/>
                    <a:moveTo>
                      <a:pt x="421" y="555"/>
                    </a:moveTo>
                    <a:cubicBezTo>
                      <a:pt x="421" y="566"/>
                      <a:pt x="412" y="574"/>
                      <a:pt x="402" y="574"/>
                    </a:cubicBezTo>
                    <a:cubicBezTo>
                      <a:pt x="57" y="574"/>
                      <a:pt x="57" y="574"/>
                      <a:pt x="57" y="574"/>
                    </a:cubicBezTo>
                    <a:cubicBezTo>
                      <a:pt x="47" y="574"/>
                      <a:pt x="38" y="566"/>
                      <a:pt x="38" y="555"/>
                    </a:cubicBezTo>
                    <a:cubicBezTo>
                      <a:pt x="38" y="57"/>
                      <a:pt x="38" y="57"/>
                      <a:pt x="38" y="57"/>
                    </a:cubicBezTo>
                    <a:cubicBezTo>
                      <a:pt x="38" y="47"/>
                      <a:pt x="47" y="38"/>
                      <a:pt x="57" y="38"/>
                    </a:cubicBezTo>
                    <a:cubicBezTo>
                      <a:pt x="306" y="38"/>
                      <a:pt x="306" y="38"/>
                      <a:pt x="306" y="38"/>
                    </a:cubicBezTo>
                    <a:cubicBezTo>
                      <a:pt x="306" y="172"/>
                      <a:pt x="306" y="172"/>
                      <a:pt x="306" y="172"/>
                    </a:cubicBezTo>
                    <a:cubicBezTo>
                      <a:pt x="421" y="172"/>
                      <a:pt x="421" y="172"/>
                      <a:pt x="421" y="172"/>
                    </a:cubicBezTo>
                    <a:lnTo>
                      <a:pt x="421" y="5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32"/>
              <p:cNvSpPr>
                <a:spLocks/>
              </p:cNvSpPr>
              <p:nvPr/>
            </p:nvSpPr>
            <p:spPr bwMode="auto">
              <a:xfrm>
                <a:off x="8199438" y="77787"/>
                <a:ext cx="725488" cy="146050"/>
              </a:xfrm>
              <a:custGeom>
                <a:avLst/>
                <a:gdLst>
                  <a:gd name="T0" fmla="*/ 19 w 192"/>
                  <a:gd name="T1" fmla="*/ 39 h 39"/>
                  <a:gd name="T2" fmla="*/ 173 w 192"/>
                  <a:gd name="T3" fmla="*/ 39 h 39"/>
                  <a:gd name="T4" fmla="*/ 192 w 192"/>
                  <a:gd name="T5" fmla="*/ 20 h 39"/>
                  <a:gd name="T6" fmla="*/ 173 w 192"/>
                  <a:gd name="T7" fmla="*/ 0 h 39"/>
                  <a:gd name="T8" fmla="*/ 19 w 192"/>
                  <a:gd name="T9" fmla="*/ 0 h 39"/>
                  <a:gd name="T10" fmla="*/ 0 w 192"/>
                  <a:gd name="T11" fmla="*/ 20 h 39"/>
                  <a:gd name="T12" fmla="*/ 19 w 192"/>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192" h="39">
                    <a:moveTo>
                      <a:pt x="19" y="39"/>
                    </a:moveTo>
                    <a:cubicBezTo>
                      <a:pt x="173" y="39"/>
                      <a:pt x="173" y="39"/>
                      <a:pt x="173" y="39"/>
                    </a:cubicBezTo>
                    <a:cubicBezTo>
                      <a:pt x="183" y="39"/>
                      <a:pt x="192" y="30"/>
                      <a:pt x="192" y="20"/>
                    </a:cubicBezTo>
                    <a:cubicBezTo>
                      <a:pt x="192" y="9"/>
                      <a:pt x="183" y="0"/>
                      <a:pt x="173" y="0"/>
                    </a:cubicBezTo>
                    <a:cubicBezTo>
                      <a:pt x="19" y="0"/>
                      <a:pt x="19" y="0"/>
                      <a:pt x="19" y="0"/>
                    </a:cubicBezTo>
                    <a:cubicBezTo>
                      <a:pt x="9" y="0"/>
                      <a:pt x="0" y="9"/>
                      <a:pt x="0" y="20"/>
                    </a:cubicBezTo>
                    <a:cubicBezTo>
                      <a:pt x="0" y="30"/>
                      <a:pt x="9" y="39"/>
                      <a:pt x="19" y="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33"/>
              <p:cNvSpPr>
                <a:spLocks/>
              </p:cNvSpPr>
              <p:nvPr/>
            </p:nvSpPr>
            <p:spPr bwMode="auto">
              <a:xfrm>
                <a:off x="8199438" y="438150"/>
                <a:ext cx="725488" cy="73025"/>
              </a:xfrm>
              <a:custGeom>
                <a:avLst/>
                <a:gdLst>
                  <a:gd name="T0" fmla="*/ 10 w 192"/>
                  <a:gd name="T1" fmla="*/ 19 h 19"/>
                  <a:gd name="T2" fmla="*/ 182 w 192"/>
                  <a:gd name="T3" fmla="*/ 19 h 19"/>
                  <a:gd name="T4" fmla="*/ 192 w 192"/>
                  <a:gd name="T5" fmla="*/ 10 h 19"/>
                  <a:gd name="T6" fmla="*/ 182 w 192"/>
                  <a:gd name="T7" fmla="*/ 0 h 19"/>
                  <a:gd name="T8" fmla="*/ 10 w 192"/>
                  <a:gd name="T9" fmla="*/ 0 h 19"/>
                  <a:gd name="T10" fmla="*/ 0 w 192"/>
                  <a:gd name="T11" fmla="*/ 10 h 19"/>
                  <a:gd name="T12" fmla="*/ 10 w 19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92" h="19">
                    <a:moveTo>
                      <a:pt x="10" y="19"/>
                    </a:moveTo>
                    <a:cubicBezTo>
                      <a:pt x="182" y="19"/>
                      <a:pt x="182" y="19"/>
                      <a:pt x="182" y="19"/>
                    </a:cubicBezTo>
                    <a:cubicBezTo>
                      <a:pt x="188" y="19"/>
                      <a:pt x="192" y="15"/>
                      <a:pt x="192" y="10"/>
                    </a:cubicBezTo>
                    <a:cubicBezTo>
                      <a:pt x="192" y="4"/>
                      <a:pt x="188" y="0"/>
                      <a:pt x="182" y="0"/>
                    </a:cubicBezTo>
                    <a:cubicBezTo>
                      <a:pt x="10" y="0"/>
                      <a:pt x="10" y="0"/>
                      <a:pt x="10" y="0"/>
                    </a:cubicBezTo>
                    <a:cubicBezTo>
                      <a:pt x="5" y="0"/>
                      <a:pt x="0" y="4"/>
                      <a:pt x="0" y="10"/>
                    </a:cubicBezTo>
                    <a:cubicBezTo>
                      <a:pt x="0" y="15"/>
                      <a:pt x="5" y="19"/>
                      <a:pt x="10" y="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4"/>
              <p:cNvSpPr>
                <a:spLocks/>
              </p:cNvSpPr>
              <p:nvPr/>
            </p:nvSpPr>
            <p:spPr bwMode="auto">
              <a:xfrm>
                <a:off x="8199438" y="657225"/>
                <a:ext cx="1160463" cy="71438"/>
              </a:xfrm>
              <a:custGeom>
                <a:avLst/>
                <a:gdLst>
                  <a:gd name="T0" fmla="*/ 0 w 307"/>
                  <a:gd name="T1" fmla="*/ 9 h 19"/>
                  <a:gd name="T2" fmla="*/ 10 w 307"/>
                  <a:gd name="T3" fmla="*/ 19 h 19"/>
                  <a:gd name="T4" fmla="*/ 297 w 307"/>
                  <a:gd name="T5" fmla="*/ 19 h 19"/>
                  <a:gd name="T6" fmla="*/ 307 w 307"/>
                  <a:gd name="T7" fmla="*/ 9 h 19"/>
                  <a:gd name="T8" fmla="*/ 297 w 307"/>
                  <a:gd name="T9" fmla="*/ 0 h 19"/>
                  <a:gd name="T10" fmla="*/ 10 w 307"/>
                  <a:gd name="T11" fmla="*/ 0 h 19"/>
                  <a:gd name="T12" fmla="*/ 0 w 307"/>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307" h="19">
                    <a:moveTo>
                      <a:pt x="0" y="9"/>
                    </a:moveTo>
                    <a:cubicBezTo>
                      <a:pt x="0" y="14"/>
                      <a:pt x="5" y="19"/>
                      <a:pt x="10" y="19"/>
                    </a:cubicBezTo>
                    <a:cubicBezTo>
                      <a:pt x="297" y="19"/>
                      <a:pt x="297" y="19"/>
                      <a:pt x="297" y="19"/>
                    </a:cubicBezTo>
                    <a:cubicBezTo>
                      <a:pt x="302" y="19"/>
                      <a:pt x="307" y="14"/>
                      <a:pt x="307" y="9"/>
                    </a:cubicBezTo>
                    <a:cubicBezTo>
                      <a:pt x="307" y="4"/>
                      <a:pt x="302" y="0"/>
                      <a:pt x="297" y="0"/>
                    </a:cubicBezTo>
                    <a:cubicBezTo>
                      <a:pt x="10" y="0"/>
                      <a:pt x="10" y="0"/>
                      <a:pt x="10" y="0"/>
                    </a:cubicBezTo>
                    <a:cubicBezTo>
                      <a:pt x="5" y="0"/>
                      <a:pt x="0" y="4"/>
                      <a:pt x="0"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35"/>
              <p:cNvSpPr>
                <a:spLocks/>
              </p:cNvSpPr>
              <p:nvPr/>
            </p:nvSpPr>
            <p:spPr bwMode="auto">
              <a:xfrm>
                <a:off x="8199438" y="1087437"/>
                <a:ext cx="1160463" cy="74613"/>
              </a:xfrm>
              <a:custGeom>
                <a:avLst/>
                <a:gdLst>
                  <a:gd name="T0" fmla="*/ 297 w 307"/>
                  <a:gd name="T1" fmla="*/ 20 h 20"/>
                  <a:gd name="T2" fmla="*/ 307 w 307"/>
                  <a:gd name="T3" fmla="*/ 10 h 20"/>
                  <a:gd name="T4" fmla="*/ 297 w 307"/>
                  <a:gd name="T5" fmla="*/ 0 h 20"/>
                  <a:gd name="T6" fmla="*/ 10 w 307"/>
                  <a:gd name="T7" fmla="*/ 0 h 20"/>
                  <a:gd name="T8" fmla="*/ 0 w 307"/>
                  <a:gd name="T9" fmla="*/ 10 h 20"/>
                  <a:gd name="T10" fmla="*/ 10 w 307"/>
                  <a:gd name="T11" fmla="*/ 20 h 20"/>
                  <a:gd name="T12" fmla="*/ 297 w 30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07" h="20">
                    <a:moveTo>
                      <a:pt x="297" y="20"/>
                    </a:moveTo>
                    <a:cubicBezTo>
                      <a:pt x="302" y="20"/>
                      <a:pt x="307" y="15"/>
                      <a:pt x="307" y="10"/>
                    </a:cubicBezTo>
                    <a:cubicBezTo>
                      <a:pt x="307" y="5"/>
                      <a:pt x="302" y="0"/>
                      <a:pt x="297" y="0"/>
                    </a:cubicBezTo>
                    <a:cubicBezTo>
                      <a:pt x="10" y="0"/>
                      <a:pt x="10" y="0"/>
                      <a:pt x="10" y="0"/>
                    </a:cubicBezTo>
                    <a:cubicBezTo>
                      <a:pt x="5" y="0"/>
                      <a:pt x="0" y="5"/>
                      <a:pt x="0" y="10"/>
                    </a:cubicBezTo>
                    <a:cubicBezTo>
                      <a:pt x="0" y="15"/>
                      <a:pt x="5" y="20"/>
                      <a:pt x="10" y="20"/>
                    </a:cubicBezTo>
                    <a:lnTo>
                      <a:pt x="297" y="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36"/>
              <p:cNvSpPr>
                <a:spLocks/>
              </p:cNvSpPr>
              <p:nvPr/>
            </p:nvSpPr>
            <p:spPr bwMode="auto">
              <a:xfrm>
                <a:off x="8199438" y="871537"/>
                <a:ext cx="1089025" cy="73025"/>
              </a:xfrm>
              <a:custGeom>
                <a:avLst/>
                <a:gdLst>
                  <a:gd name="T0" fmla="*/ 10 w 288"/>
                  <a:gd name="T1" fmla="*/ 19 h 19"/>
                  <a:gd name="T2" fmla="*/ 278 w 288"/>
                  <a:gd name="T3" fmla="*/ 19 h 19"/>
                  <a:gd name="T4" fmla="*/ 288 w 288"/>
                  <a:gd name="T5" fmla="*/ 10 h 19"/>
                  <a:gd name="T6" fmla="*/ 278 w 288"/>
                  <a:gd name="T7" fmla="*/ 0 h 19"/>
                  <a:gd name="T8" fmla="*/ 10 w 288"/>
                  <a:gd name="T9" fmla="*/ 0 h 19"/>
                  <a:gd name="T10" fmla="*/ 0 w 288"/>
                  <a:gd name="T11" fmla="*/ 10 h 19"/>
                  <a:gd name="T12" fmla="*/ 10 w 288"/>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288" h="19">
                    <a:moveTo>
                      <a:pt x="10" y="19"/>
                    </a:moveTo>
                    <a:cubicBezTo>
                      <a:pt x="278" y="19"/>
                      <a:pt x="278" y="19"/>
                      <a:pt x="278" y="19"/>
                    </a:cubicBezTo>
                    <a:cubicBezTo>
                      <a:pt x="283" y="19"/>
                      <a:pt x="288" y="15"/>
                      <a:pt x="288" y="10"/>
                    </a:cubicBezTo>
                    <a:cubicBezTo>
                      <a:pt x="288" y="4"/>
                      <a:pt x="283" y="0"/>
                      <a:pt x="278" y="0"/>
                    </a:cubicBezTo>
                    <a:cubicBezTo>
                      <a:pt x="10" y="0"/>
                      <a:pt x="10" y="0"/>
                      <a:pt x="10" y="0"/>
                    </a:cubicBezTo>
                    <a:cubicBezTo>
                      <a:pt x="5" y="0"/>
                      <a:pt x="0" y="4"/>
                      <a:pt x="0" y="10"/>
                    </a:cubicBezTo>
                    <a:cubicBezTo>
                      <a:pt x="0" y="15"/>
                      <a:pt x="5" y="19"/>
                      <a:pt x="10" y="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8" name="Group 47"/>
          <p:cNvGrpSpPr/>
          <p:nvPr/>
        </p:nvGrpSpPr>
        <p:grpSpPr>
          <a:xfrm>
            <a:off x="5877015" y="5037333"/>
            <a:ext cx="756000" cy="756000"/>
            <a:chOff x="4230788" y="3454074"/>
            <a:chExt cx="756000" cy="756000"/>
          </a:xfrm>
        </p:grpSpPr>
        <p:sp>
          <p:nvSpPr>
            <p:cNvPr id="27" name="Oval 26"/>
            <p:cNvSpPr>
              <a:spLocks noChangeAspect="1"/>
            </p:cNvSpPr>
            <p:nvPr/>
          </p:nvSpPr>
          <p:spPr>
            <a:xfrm>
              <a:off x="4230788" y="3454074"/>
              <a:ext cx="756000" cy="756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6" name="Group 25"/>
            <p:cNvGrpSpPr>
              <a:grpSpLocks noChangeAspect="1"/>
            </p:cNvGrpSpPr>
            <p:nvPr/>
          </p:nvGrpSpPr>
          <p:grpSpPr>
            <a:xfrm>
              <a:off x="4328833" y="3669357"/>
              <a:ext cx="529961" cy="429768"/>
              <a:chOff x="3175" y="1588"/>
              <a:chExt cx="4962526" cy="4024312"/>
            </a:xfrm>
            <a:solidFill>
              <a:schemeClr val="accent5"/>
            </a:solidFill>
            <a:effectLst/>
          </p:grpSpPr>
          <p:sp>
            <p:nvSpPr>
              <p:cNvPr id="28" name="Freeform 22"/>
              <p:cNvSpPr>
                <a:spLocks noEditPoints="1"/>
              </p:cNvSpPr>
              <p:nvPr/>
            </p:nvSpPr>
            <p:spPr bwMode="auto">
              <a:xfrm>
                <a:off x="1454150" y="2998788"/>
                <a:ext cx="1025525" cy="1027112"/>
              </a:xfrm>
              <a:custGeom>
                <a:avLst/>
                <a:gdLst>
                  <a:gd name="T0" fmla="*/ 137 w 273"/>
                  <a:gd name="T1" fmla="*/ 273 h 273"/>
                  <a:gd name="T2" fmla="*/ 0 w 273"/>
                  <a:gd name="T3" fmla="*/ 136 h 273"/>
                  <a:gd name="T4" fmla="*/ 137 w 273"/>
                  <a:gd name="T5" fmla="*/ 0 h 273"/>
                  <a:gd name="T6" fmla="*/ 273 w 273"/>
                  <a:gd name="T7" fmla="*/ 136 h 273"/>
                  <a:gd name="T8" fmla="*/ 137 w 273"/>
                  <a:gd name="T9" fmla="*/ 273 h 273"/>
                  <a:gd name="T10" fmla="*/ 137 w 273"/>
                  <a:gd name="T11" fmla="*/ 91 h 273"/>
                  <a:gd name="T12" fmla="*/ 91 w 273"/>
                  <a:gd name="T13" fmla="*/ 136 h 273"/>
                  <a:gd name="T14" fmla="*/ 137 w 273"/>
                  <a:gd name="T15" fmla="*/ 182 h 273"/>
                  <a:gd name="T16" fmla="*/ 182 w 273"/>
                  <a:gd name="T17" fmla="*/ 136 h 273"/>
                  <a:gd name="T18" fmla="*/ 137 w 273"/>
                  <a:gd name="T19" fmla="*/ 9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273">
                    <a:moveTo>
                      <a:pt x="137" y="273"/>
                    </a:moveTo>
                    <a:cubicBezTo>
                      <a:pt x="61" y="273"/>
                      <a:pt x="0" y="212"/>
                      <a:pt x="0" y="136"/>
                    </a:cubicBezTo>
                    <a:cubicBezTo>
                      <a:pt x="0" y="61"/>
                      <a:pt x="61" y="0"/>
                      <a:pt x="137" y="0"/>
                    </a:cubicBezTo>
                    <a:cubicBezTo>
                      <a:pt x="212" y="0"/>
                      <a:pt x="273" y="61"/>
                      <a:pt x="273" y="136"/>
                    </a:cubicBezTo>
                    <a:cubicBezTo>
                      <a:pt x="273" y="212"/>
                      <a:pt x="212" y="273"/>
                      <a:pt x="137" y="273"/>
                    </a:cubicBezTo>
                    <a:close/>
                    <a:moveTo>
                      <a:pt x="137" y="91"/>
                    </a:moveTo>
                    <a:cubicBezTo>
                      <a:pt x="112" y="91"/>
                      <a:pt x="91" y="111"/>
                      <a:pt x="91" y="136"/>
                    </a:cubicBezTo>
                    <a:cubicBezTo>
                      <a:pt x="91" y="161"/>
                      <a:pt x="112" y="182"/>
                      <a:pt x="137" y="182"/>
                    </a:cubicBezTo>
                    <a:cubicBezTo>
                      <a:pt x="162" y="182"/>
                      <a:pt x="182" y="161"/>
                      <a:pt x="182" y="136"/>
                    </a:cubicBezTo>
                    <a:cubicBezTo>
                      <a:pt x="182" y="111"/>
                      <a:pt x="162" y="91"/>
                      <a:pt x="137" y="9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23"/>
              <p:cNvSpPr>
                <a:spLocks noEditPoints="1"/>
              </p:cNvSpPr>
              <p:nvPr/>
            </p:nvSpPr>
            <p:spPr bwMode="auto">
              <a:xfrm>
                <a:off x="3163888" y="2998788"/>
                <a:ext cx="1027113" cy="1027112"/>
              </a:xfrm>
              <a:custGeom>
                <a:avLst/>
                <a:gdLst>
                  <a:gd name="T0" fmla="*/ 137 w 273"/>
                  <a:gd name="T1" fmla="*/ 91 h 273"/>
                  <a:gd name="T2" fmla="*/ 182 w 273"/>
                  <a:gd name="T3" fmla="*/ 136 h 273"/>
                  <a:gd name="T4" fmla="*/ 137 w 273"/>
                  <a:gd name="T5" fmla="*/ 182 h 273"/>
                  <a:gd name="T6" fmla="*/ 91 w 273"/>
                  <a:gd name="T7" fmla="*/ 136 h 273"/>
                  <a:gd name="T8" fmla="*/ 137 w 273"/>
                  <a:gd name="T9" fmla="*/ 91 h 273"/>
                  <a:gd name="T10" fmla="*/ 137 w 273"/>
                  <a:gd name="T11" fmla="*/ 0 h 273"/>
                  <a:gd name="T12" fmla="*/ 0 w 273"/>
                  <a:gd name="T13" fmla="*/ 136 h 273"/>
                  <a:gd name="T14" fmla="*/ 137 w 273"/>
                  <a:gd name="T15" fmla="*/ 273 h 273"/>
                  <a:gd name="T16" fmla="*/ 273 w 273"/>
                  <a:gd name="T17" fmla="*/ 136 h 273"/>
                  <a:gd name="T18" fmla="*/ 137 w 273"/>
                  <a:gd name="T1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273">
                    <a:moveTo>
                      <a:pt x="137" y="91"/>
                    </a:moveTo>
                    <a:cubicBezTo>
                      <a:pt x="162" y="91"/>
                      <a:pt x="182" y="111"/>
                      <a:pt x="182" y="136"/>
                    </a:cubicBezTo>
                    <a:cubicBezTo>
                      <a:pt x="182" y="161"/>
                      <a:pt x="162" y="182"/>
                      <a:pt x="137" y="182"/>
                    </a:cubicBezTo>
                    <a:cubicBezTo>
                      <a:pt x="112" y="182"/>
                      <a:pt x="91" y="161"/>
                      <a:pt x="91" y="136"/>
                    </a:cubicBezTo>
                    <a:cubicBezTo>
                      <a:pt x="91" y="111"/>
                      <a:pt x="112" y="91"/>
                      <a:pt x="137" y="91"/>
                    </a:cubicBezTo>
                    <a:moveTo>
                      <a:pt x="137" y="0"/>
                    </a:moveTo>
                    <a:cubicBezTo>
                      <a:pt x="62" y="0"/>
                      <a:pt x="0" y="61"/>
                      <a:pt x="0" y="136"/>
                    </a:cubicBezTo>
                    <a:cubicBezTo>
                      <a:pt x="0" y="212"/>
                      <a:pt x="62" y="273"/>
                      <a:pt x="137" y="273"/>
                    </a:cubicBezTo>
                    <a:cubicBezTo>
                      <a:pt x="212" y="273"/>
                      <a:pt x="273" y="212"/>
                      <a:pt x="273" y="136"/>
                    </a:cubicBezTo>
                    <a:cubicBezTo>
                      <a:pt x="273" y="61"/>
                      <a:pt x="212" y="0"/>
                      <a:pt x="13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24"/>
              <p:cNvSpPr>
                <a:spLocks/>
              </p:cNvSpPr>
              <p:nvPr/>
            </p:nvSpPr>
            <p:spPr bwMode="auto">
              <a:xfrm>
                <a:off x="3175" y="1588"/>
                <a:ext cx="4619625" cy="2738437"/>
              </a:xfrm>
              <a:custGeom>
                <a:avLst/>
                <a:gdLst>
                  <a:gd name="T0" fmla="*/ 425 w 1229"/>
                  <a:gd name="T1" fmla="*/ 638 h 728"/>
                  <a:gd name="T2" fmla="*/ 295 w 1229"/>
                  <a:gd name="T3" fmla="*/ 0 h 728"/>
                  <a:gd name="T4" fmla="*/ 183 w 1229"/>
                  <a:gd name="T5" fmla="*/ 0 h 728"/>
                  <a:gd name="T6" fmla="*/ 45 w 1229"/>
                  <a:gd name="T7" fmla="*/ 0 h 728"/>
                  <a:gd name="T8" fmla="*/ 45 w 1229"/>
                  <a:gd name="T9" fmla="*/ 0 h 728"/>
                  <a:gd name="T10" fmla="*/ 0 w 1229"/>
                  <a:gd name="T11" fmla="*/ 46 h 728"/>
                  <a:gd name="T12" fmla="*/ 46 w 1229"/>
                  <a:gd name="T13" fmla="*/ 91 h 728"/>
                  <a:gd name="T14" fmla="*/ 48 w 1229"/>
                  <a:gd name="T15" fmla="*/ 91 h 728"/>
                  <a:gd name="T16" fmla="*/ 215 w 1229"/>
                  <a:gd name="T17" fmla="*/ 91 h 728"/>
                  <a:gd name="T18" fmla="*/ 345 w 1229"/>
                  <a:gd name="T19" fmla="*/ 728 h 728"/>
                  <a:gd name="T20" fmla="*/ 484 w 1229"/>
                  <a:gd name="T21" fmla="*/ 728 h 728"/>
                  <a:gd name="T22" fmla="*/ 1183 w 1229"/>
                  <a:gd name="T23" fmla="*/ 728 h 728"/>
                  <a:gd name="T24" fmla="*/ 1183 w 1229"/>
                  <a:gd name="T25" fmla="*/ 728 h 728"/>
                  <a:gd name="T26" fmla="*/ 1184 w 1229"/>
                  <a:gd name="T27" fmla="*/ 728 h 728"/>
                  <a:gd name="T28" fmla="*/ 1185 w 1229"/>
                  <a:gd name="T29" fmla="*/ 728 h 728"/>
                  <a:gd name="T30" fmla="*/ 1185 w 1229"/>
                  <a:gd name="T31" fmla="*/ 728 h 728"/>
                  <a:gd name="T32" fmla="*/ 1229 w 1229"/>
                  <a:gd name="T33" fmla="*/ 683 h 728"/>
                  <a:gd name="T34" fmla="*/ 1183 w 1229"/>
                  <a:gd name="T35" fmla="*/ 637 h 728"/>
                  <a:gd name="T36" fmla="*/ 425 w 1229"/>
                  <a:gd name="T37" fmla="*/ 63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9" h="728">
                    <a:moveTo>
                      <a:pt x="425" y="638"/>
                    </a:moveTo>
                    <a:cubicBezTo>
                      <a:pt x="295" y="0"/>
                      <a:pt x="295" y="0"/>
                      <a:pt x="295" y="0"/>
                    </a:cubicBezTo>
                    <a:cubicBezTo>
                      <a:pt x="183" y="0"/>
                      <a:pt x="183" y="0"/>
                      <a:pt x="183" y="0"/>
                    </a:cubicBezTo>
                    <a:cubicBezTo>
                      <a:pt x="45" y="0"/>
                      <a:pt x="45" y="0"/>
                      <a:pt x="45" y="0"/>
                    </a:cubicBezTo>
                    <a:cubicBezTo>
                      <a:pt x="45" y="0"/>
                      <a:pt x="45" y="0"/>
                      <a:pt x="45" y="0"/>
                    </a:cubicBezTo>
                    <a:cubicBezTo>
                      <a:pt x="20" y="0"/>
                      <a:pt x="0" y="21"/>
                      <a:pt x="0" y="46"/>
                    </a:cubicBezTo>
                    <a:cubicBezTo>
                      <a:pt x="0" y="71"/>
                      <a:pt x="20" y="91"/>
                      <a:pt x="46" y="91"/>
                    </a:cubicBezTo>
                    <a:cubicBezTo>
                      <a:pt x="46" y="91"/>
                      <a:pt x="47" y="91"/>
                      <a:pt x="48" y="91"/>
                    </a:cubicBezTo>
                    <a:cubicBezTo>
                      <a:pt x="215" y="91"/>
                      <a:pt x="215" y="91"/>
                      <a:pt x="215" y="91"/>
                    </a:cubicBezTo>
                    <a:cubicBezTo>
                      <a:pt x="345" y="728"/>
                      <a:pt x="345" y="728"/>
                      <a:pt x="345" y="728"/>
                    </a:cubicBezTo>
                    <a:cubicBezTo>
                      <a:pt x="484" y="728"/>
                      <a:pt x="484" y="728"/>
                      <a:pt x="484" y="728"/>
                    </a:cubicBezTo>
                    <a:cubicBezTo>
                      <a:pt x="1183" y="728"/>
                      <a:pt x="1183" y="728"/>
                      <a:pt x="1183" y="728"/>
                    </a:cubicBezTo>
                    <a:cubicBezTo>
                      <a:pt x="1183" y="728"/>
                      <a:pt x="1183" y="728"/>
                      <a:pt x="1183" y="728"/>
                    </a:cubicBezTo>
                    <a:cubicBezTo>
                      <a:pt x="1184" y="728"/>
                      <a:pt x="1184" y="728"/>
                      <a:pt x="1184" y="728"/>
                    </a:cubicBezTo>
                    <a:cubicBezTo>
                      <a:pt x="1185" y="728"/>
                      <a:pt x="1185" y="728"/>
                      <a:pt x="1185" y="728"/>
                    </a:cubicBezTo>
                    <a:cubicBezTo>
                      <a:pt x="1185" y="728"/>
                      <a:pt x="1185" y="728"/>
                      <a:pt x="1185" y="728"/>
                    </a:cubicBezTo>
                    <a:cubicBezTo>
                      <a:pt x="1209" y="727"/>
                      <a:pt x="1229" y="708"/>
                      <a:pt x="1229" y="683"/>
                    </a:cubicBezTo>
                    <a:cubicBezTo>
                      <a:pt x="1229" y="658"/>
                      <a:pt x="1209" y="637"/>
                      <a:pt x="1183" y="637"/>
                    </a:cubicBezTo>
                    <a:lnTo>
                      <a:pt x="425" y="63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25"/>
              <p:cNvSpPr>
                <a:spLocks noEditPoints="1"/>
              </p:cNvSpPr>
              <p:nvPr/>
            </p:nvSpPr>
            <p:spPr bwMode="auto">
              <a:xfrm>
                <a:off x="1544638" y="344488"/>
                <a:ext cx="3421063" cy="1709737"/>
              </a:xfrm>
              <a:custGeom>
                <a:avLst/>
                <a:gdLst>
                  <a:gd name="T0" fmla="*/ 773 w 910"/>
                  <a:gd name="T1" fmla="*/ 364 h 455"/>
                  <a:gd name="T2" fmla="*/ 136 w 910"/>
                  <a:gd name="T3" fmla="*/ 364 h 455"/>
                  <a:gd name="T4" fmla="*/ 91 w 910"/>
                  <a:gd name="T5" fmla="*/ 410 h 455"/>
                  <a:gd name="T6" fmla="*/ 136 w 910"/>
                  <a:gd name="T7" fmla="*/ 455 h 455"/>
                  <a:gd name="T8" fmla="*/ 773 w 910"/>
                  <a:gd name="T9" fmla="*/ 455 h 455"/>
                  <a:gd name="T10" fmla="*/ 819 w 910"/>
                  <a:gd name="T11" fmla="*/ 410 h 455"/>
                  <a:gd name="T12" fmla="*/ 773 w 910"/>
                  <a:gd name="T13" fmla="*/ 364 h 455"/>
                  <a:gd name="T14" fmla="*/ 819 w 910"/>
                  <a:gd name="T15" fmla="*/ 182 h 455"/>
                  <a:gd name="T16" fmla="*/ 91 w 910"/>
                  <a:gd name="T17" fmla="*/ 182 h 455"/>
                  <a:gd name="T18" fmla="*/ 45 w 910"/>
                  <a:gd name="T19" fmla="*/ 228 h 455"/>
                  <a:gd name="T20" fmla="*/ 91 w 910"/>
                  <a:gd name="T21" fmla="*/ 273 h 455"/>
                  <a:gd name="T22" fmla="*/ 819 w 910"/>
                  <a:gd name="T23" fmla="*/ 273 h 455"/>
                  <a:gd name="T24" fmla="*/ 864 w 910"/>
                  <a:gd name="T25" fmla="*/ 228 h 455"/>
                  <a:gd name="T26" fmla="*/ 819 w 910"/>
                  <a:gd name="T27" fmla="*/ 182 h 455"/>
                  <a:gd name="T28" fmla="*/ 864 w 910"/>
                  <a:gd name="T29" fmla="*/ 0 h 455"/>
                  <a:gd name="T30" fmla="*/ 45 w 910"/>
                  <a:gd name="T31" fmla="*/ 0 h 455"/>
                  <a:gd name="T32" fmla="*/ 0 w 910"/>
                  <a:gd name="T33" fmla="*/ 46 h 455"/>
                  <a:gd name="T34" fmla="*/ 45 w 910"/>
                  <a:gd name="T35" fmla="*/ 91 h 455"/>
                  <a:gd name="T36" fmla="*/ 864 w 910"/>
                  <a:gd name="T37" fmla="*/ 91 h 455"/>
                  <a:gd name="T38" fmla="*/ 910 w 910"/>
                  <a:gd name="T39" fmla="*/ 46 h 455"/>
                  <a:gd name="T40" fmla="*/ 864 w 910"/>
                  <a:gd name="T41"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0" h="455">
                    <a:moveTo>
                      <a:pt x="773" y="364"/>
                    </a:moveTo>
                    <a:cubicBezTo>
                      <a:pt x="136" y="364"/>
                      <a:pt x="136" y="364"/>
                      <a:pt x="136" y="364"/>
                    </a:cubicBezTo>
                    <a:cubicBezTo>
                      <a:pt x="111" y="364"/>
                      <a:pt x="91" y="385"/>
                      <a:pt x="91" y="410"/>
                    </a:cubicBezTo>
                    <a:cubicBezTo>
                      <a:pt x="91" y="435"/>
                      <a:pt x="111" y="455"/>
                      <a:pt x="136" y="455"/>
                    </a:cubicBezTo>
                    <a:cubicBezTo>
                      <a:pt x="773" y="455"/>
                      <a:pt x="773" y="455"/>
                      <a:pt x="773" y="455"/>
                    </a:cubicBezTo>
                    <a:cubicBezTo>
                      <a:pt x="799" y="455"/>
                      <a:pt x="819" y="435"/>
                      <a:pt x="819" y="410"/>
                    </a:cubicBezTo>
                    <a:cubicBezTo>
                      <a:pt x="819" y="385"/>
                      <a:pt x="799" y="364"/>
                      <a:pt x="773" y="364"/>
                    </a:cubicBezTo>
                    <a:close/>
                    <a:moveTo>
                      <a:pt x="819" y="182"/>
                    </a:moveTo>
                    <a:cubicBezTo>
                      <a:pt x="91" y="182"/>
                      <a:pt x="91" y="182"/>
                      <a:pt x="91" y="182"/>
                    </a:cubicBezTo>
                    <a:cubicBezTo>
                      <a:pt x="66" y="182"/>
                      <a:pt x="45" y="203"/>
                      <a:pt x="45" y="228"/>
                    </a:cubicBezTo>
                    <a:cubicBezTo>
                      <a:pt x="45" y="253"/>
                      <a:pt x="66" y="273"/>
                      <a:pt x="91" y="273"/>
                    </a:cubicBezTo>
                    <a:cubicBezTo>
                      <a:pt x="819" y="273"/>
                      <a:pt x="819" y="273"/>
                      <a:pt x="819" y="273"/>
                    </a:cubicBezTo>
                    <a:cubicBezTo>
                      <a:pt x="844" y="273"/>
                      <a:pt x="864" y="253"/>
                      <a:pt x="864" y="228"/>
                    </a:cubicBezTo>
                    <a:cubicBezTo>
                      <a:pt x="864" y="203"/>
                      <a:pt x="844" y="182"/>
                      <a:pt x="819" y="182"/>
                    </a:cubicBezTo>
                    <a:close/>
                    <a:moveTo>
                      <a:pt x="864" y="0"/>
                    </a:moveTo>
                    <a:cubicBezTo>
                      <a:pt x="45" y="0"/>
                      <a:pt x="45" y="0"/>
                      <a:pt x="45" y="0"/>
                    </a:cubicBezTo>
                    <a:cubicBezTo>
                      <a:pt x="20" y="0"/>
                      <a:pt x="0" y="21"/>
                      <a:pt x="0" y="46"/>
                    </a:cubicBezTo>
                    <a:cubicBezTo>
                      <a:pt x="0" y="71"/>
                      <a:pt x="20" y="91"/>
                      <a:pt x="45" y="91"/>
                    </a:cubicBezTo>
                    <a:cubicBezTo>
                      <a:pt x="864" y="91"/>
                      <a:pt x="864" y="91"/>
                      <a:pt x="864" y="91"/>
                    </a:cubicBezTo>
                    <a:cubicBezTo>
                      <a:pt x="890" y="91"/>
                      <a:pt x="910" y="71"/>
                      <a:pt x="910" y="46"/>
                    </a:cubicBezTo>
                    <a:cubicBezTo>
                      <a:pt x="910" y="21"/>
                      <a:pt x="890" y="0"/>
                      <a:pt x="86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49" name="Group 48"/>
          <p:cNvGrpSpPr/>
          <p:nvPr/>
        </p:nvGrpSpPr>
        <p:grpSpPr>
          <a:xfrm>
            <a:off x="5961298" y="2575696"/>
            <a:ext cx="576000" cy="576000"/>
            <a:chOff x="1769151" y="3549791"/>
            <a:chExt cx="576000" cy="576000"/>
          </a:xfrm>
        </p:grpSpPr>
        <p:sp>
          <p:nvSpPr>
            <p:cNvPr id="34" name="Oval 33"/>
            <p:cNvSpPr>
              <a:spLocks noChangeAspect="1"/>
            </p:cNvSpPr>
            <p:nvPr/>
          </p:nvSpPr>
          <p:spPr>
            <a:xfrm>
              <a:off x="1769151" y="3549791"/>
              <a:ext cx="576000" cy="576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3" name="Group 32"/>
            <p:cNvGrpSpPr>
              <a:grpSpLocks noChangeAspect="1"/>
            </p:cNvGrpSpPr>
            <p:nvPr/>
          </p:nvGrpSpPr>
          <p:grpSpPr>
            <a:xfrm>
              <a:off x="1906133" y="3720710"/>
              <a:ext cx="302671" cy="288000"/>
              <a:chOff x="1588" y="4763"/>
              <a:chExt cx="6746875" cy="6419850"/>
            </a:xfrm>
            <a:solidFill>
              <a:schemeClr val="accent2"/>
            </a:solidFill>
            <a:effectLst/>
          </p:grpSpPr>
          <p:sp>
            <p:nvSpPr>
              <p:cNvPr id="35" name="Freeform 5"/>
              <p:cNvSpPr>
                <a:spLocks noEditPoints="1"/>
              </p:cNvSpPr>
              <p:nvPr/>
            </p:nvSpPr>
            <p:spPr bwMode="auto">
              <a:xfrm>
                <a:off x="1588" y="4763"/>
                <a:ext cx="6746875" cy="6419850"/>
              </a:xfrm>
              <a:custGeom>
                <a:avLst/>
                <a:gdLst>
                  <a:gd name="T0" fmla="*/ 1645 w 1796"/>
                  <a:gd name="T1" fmla="*/ 0 h 1709"/>
                  <a:gd name="T2" fmla="*/ 151 w 1796"/>
                  <a:gd name="T3" fmla="*/ 0 h 1709"/>
                  <a:gd name="T4" fmla="*/ 0 w 1796"/>
                  <a:gd name="T5" fmla="*/ 151 h 1709"/>
                  <a:gd name="T6" fmla="*/ 0 w 1796"/>
                  <a:gd name="T7" fmla="*/ 1307 h 1709"/>
                  <a:gd name="T8" fmla="*/ 151 w 1796"/>
                  <a:gd name="T9" fmla="*/ 1458 h 1709"/>
                  <a:gd name="T10" fmla="*/ 606 w 1796"/>
                  <a:gd name="T11" fmla="*/ 1458 h 1709"/>
                  <a:gd name="T12" fmla="*/ 526 w 1796"/>
                  <a:gd name="T13" fmla="*/ 1545 h 1709"/>
                  <a:gd name="T14" fmla="*/ 483 w 1796"/>
                  <a:gd name="T15" fmla="*/ 1590 h 1709"/>
                  <a:gd name="T16" fmla="*/ 479 w 1796"/>
                  <a:gd name="T17" fmla="*/ 1659 h 1709"/>
                  <a:gd name="T18" fmla="*/ 593 w 1796"/>
                  <a:gd name="T19" fmla="*/ 1709 h 1709"/>
                  <a:gd name="T20" fmla="*/ 1203 w 1796"/>
                  <a:gd name="T21" fmla="*/ 1709 h 1709"/>
                  <a:gd name="T22" fmla="*/ 1316 w 1796"/>
                  <a:gd name="T23" fmla="*/ 1659 h 1709"/>
                  <a:gd name="T24" fmla="*/ 1312 w 1796"/>
                  <a:gd name="T25" fmla="*/ 1590 h 1709"/>
                  <a:gd name="T26" fmla="*/ 1270 w 1796"/>
                  <a:gd name="T27" fmla="*/ 1545 h 1709"/>
                  <a:gd name="T28" fmla="*/ 1190 w 1796"/>
                  <a:gd name="T29" fmla="*/ 1458 h 1709"/>
                  <a:gd name="T30" fmla="*/ 1645 w 1796"/>
                  <a:gd name="T31" fmla="*/ 1458 h 1709"/>
                  <a:gd name="T32" fmla="*/ 1796 w 1796"/>
                  <a:gd name="T33" fmla="*/ 1307 h 1709"/>
                  <a:gd name="T34" fmla="*/ 1796 w 1796"/>
                  <a:gd name="T35" fmla="*/ 151 h 1709"/>
                  <a:gd name="T36" fmla="*/ 1645 w 1796"/>
                  <a:gd name="T37" fmla="*/ 0 h 1709"/>
                  <a:gd name="T38" fmla="*/ 1231 w 1796"/>
                  <a:gd name="T39" fmla="*/ 1585 h 1709"/>
                  <a:gd name="T40" fmla="*/ 1267 w 1796"/>
                  <a:gd name="T41" fmla="*/ 1622 h 1709"/>
                  <a:gd name="T42" fmla="*/ 1265 w 1796"/>
                  <a:gd name="T43" fmla="*/ 1635 h 1709"/>
                  <a:gd name="T44" fmla="*/ 1203 w 1796"/>
                  <a:gd name="T45" fmla="*/ 1653 h 1709"/>
                  <a:gd name="T46" fmla="*/ 593 w 1796"/>
                  <a:gd name="T47" fmla="*/ 1653 h 1709"/>
                  <a:gd name="T48" fmla="*/ 530 w 1796"/>
                  <a:gd name="T49" fmla="*/ 1635 h 1709"/>
                  <a:gd name="T50" fmla="*/ 528 w 1796"/>
                  <a:gd name="T51" fmla="*/ 1623 h 1709"/>
                  <a:gd name="T52" fmla="*/ 528 w 1796"/>
                  <a:gd name="T53" fmla="*/ 1623 h 1709"/>
                  <a:gd name="T54" fmla="*/ 565 w 1796"/>
                  <a:gd name="T55" fmla="*/ 1585 h 1709"/>
                  <a:gd name="T56" fmla="*/ 672 w 1796"/>
                  <a:gd name="T57" fmla="*/ 1458 h 1709"/>
                  <a:gd name="T58" fmla="*/ 1124 w 1796"/>
                  <a:gd name="T59" fmla="*/ 1458 h 1709"/>
                  <a:gd name="T60" fmla="*/ 1231 w 1796"/>
                  <a:gd name="T61" fmla="*/ 1585 h 1709"/>
                  <a:gd name="T62" fmla="*/ 1684 w 1796"/>
                  <a:gd name="T63" fmla="*/ 1307 h 1709"/>
                  <a:gd name="T64" fmla="*/ 1645 w 1796"/>
                  <a:gd name="T65" fmla="*/ 1346 h 1709"/>
                  <a:gd name="T66" fmla="*/ 151 w 1796"/>
                  <a:gd name="T67" fmla="*/ 1346 h 1709"/>
                  <a:gd name="T68" fmla="*/ 112 w 1796"/>
                  <a:gd name="T69" fmla="*/ 1307 h 1709"/>
                  <a:gd name="T70" fmla="*/ 112 w 1796"/>
                  <a:gd name="T71" fmla="*/ 151 h 1709"/>
                  <a:gd name="T72" fmla="*/ 151 w 1796"/>
                  <a:gd name="T73" fmla="*/ 112 h 1709"/>
                  <a:gd name="T74" fmla="*/ 1645 w 1796"/>
                  <a:gd name="T75" fmla="*/ 112 h 1709"/>
                  <a:gd name="T76" fmla="*/ 1684 w 1796"/>
                  <a:gd name="T77" fmla="*/ 151 h 1709"/>
                  <a:gd name="T78" fmla="*/ 1684 w 1796"/>
                  <a:gd name="T79" fmla="*/ 1307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96" h="1709">
                    <a:moveTo>
                      <a:pt x="1645" y="0"/>
                    </a:moveTo>
                    <a:cubicBezTo>
                      <a:pt x="151" y="0"/>
                      <a:pt x="151" y="0"/>
                      <a:pt x="151" y="0"/>
                    </a:cubicBezTo>
                    <a:cubicBezTo>
                      <a:pt x="68" y="0"/>
                      <a:pt x="0" y="67"/>
                      <a:pt x="0" y="151"/>
                    </a:cubicBezTo>
                    <a:cubicBezTo>
                      <a:pt x="0" y="1307"/>
                      <a:pt x="0" y="1307"/>
                      <a:pt x="0" y="1307"/>
                    </a:cubicBezTo>
                    <a:cubicBezTo>
                      <a:pt x="0" y="1390"/>
                      <a:pt x="68" y="1458"/>
                      <a:pt x="151" y="1458"/>
                    </a:cubicBezTo>
                    <a:cubicBezTo>
                      <a:pt x="606" y="1458"/>
                      <a:pt x="606" y="1458"/>
                      <a:pt x="606" y="1458"/>
                    </a:cubicBezTo>
                    <a:cubicBezTo>
                      <a:pt x="582" y="1488"/>
                      <a:pt x="544" y="1527"/>
                      <a:pt x="526" y="1545"/>
                    </a:cubicBezTo>
                    <a:cubicBezTo>
                      <a:pt x="506" y="1564"/>
                      <a:pt x="491" y="1579"/>
                      <a:pt x="483" y="1590"/>
                    </a:cubicBezTo>
                    <a:cubicBezTo>
                      <a:pt x="472" y="1605"/>
                      <a:pt x="467" y="1634"/>
                      <a:pt x="479" y="1659"/>
                    </a:cubicBezTo>
                    <a:cubicBezTo>
                      <a:pt x="491" y="1682"/>
                      <a:pt x="520" y="1709"/>
                      <a:pt x="593" y="1709"/>
                    </a:cubicBezTo>
                    <a:cubicBezTo>
                      <a:pt x="1203" y="1709"/>
                      <a:pt x="1203" y="1709"/>
                      <a:pt x="1203" y="1709"/>
                    </a:cubicBezTo>
                    <a:cubicBezTo>
                      <a:pt x="1276" y="1709"/>
                      <a:pt x="1305" y="1682"/>
                      <a:pt x="1316" y="1659"/>
                    </a:cubicBezTo>
                    <a:cubicBezTo>
                      <a:pt x="1329" y="1634"/>
                      <a:pt x="1324" y="1605"/>
                      <a:pt x="1312" y="1590"/>
                    </a:cubicBezTo>
                    <a:cubicBezTo>
                      <a:pt x="1304" y="1579"/>
                      <a:pt x="1289" y="1564"/>
                      <a:pt x="1270" y="1545"/>
                    </a:cubicBezTo>
                    <a:cubicBezTo>
                      <a:pt x="1252" y="1527"/>
                      <a:pt x="1213" y="1488"/>
                      <a:pt x="1190" y="1458"/>
                    </a:cubicBezTo>
                    <a:cubicBezTo>
                      <a:pt x="1645" y="1458"/>
                      <a:pt x="1645" y="1458"/>
                      <a:pt x="1645" y="1458"/>
                    </a:cubicBezTo>
                    <a:cubicBezTo>
                      <a:pt x="1728" y="1458"/>
                      <a:pt x="1796" y="1390"/>
                      <a:pt x="1796" y="1307"/>
                    </a:cubicBezTo>
                    <a:cubicBezTo>
                      <a:pt x="1796" y="151"/>
                      <a:pt x="1796" y="151"/>
                      <a:pt x="1796" y="151"/>
                    </a:cubicBezTo>
                    <a:cubicBezTo>
                      <a:pt x="1796" y="67"/>
                      <a:pt x="1728" y="0"/>
                      <a:pt x="1645" y="0"/>
                    </a:cubicBezTo>
                    <a:close/>
                    <a:moveTo>
                      <a:pt x="1231" y="1585"/>
                    </a:moveTo>
                    <a:cubicBezTo>
                      <a:pt x="1247" y="1601"/>
                      <a:pt x="1262" y="1616"/>
                      <a:pt x="1267" y="1622"/>
                    </a:cubicBezTo>
                    <a:cubicBezTo>
                      <a:pt x="1267" y="1622"/>
                      <a:pt x="1269" y="1629"/>
                      <a:pt x="1265" y="1635"/>
                    </a:cubicBezTo>
                    <a:cubicBezTo>
                      <a:pt x="1258" y="1646"/>
                      <a:pt x="1235" y="1653"/>
                      <a:pt x="1203" y="1653"/>
                    </a:cubicBezTo>
                    <a:cubicBezTo>
                      <a:pt x="593" y="1653"/>
                      <a:pt x="593" y="1653"/>
                      <a:pt x="593" y="1653"/>
                    </a:cubicBezTo>
                    <a:cubicBezTo>
                      <a:pt x="561" y="1653"/>
                      <a:pt x="538" y="1646"/>
                      <a:pt x="530" y="1635"/>
                    </a:cubicBezTo>
                    <a:cubicBezTo>
                      <a:pt x="527" y="1629"/>
                      <a:pt x="528" y="1623"/>
                      <a:pt x="528" y="1623"/>
                    </a:cubicBezTo>
                    <a:cubicBezTo>
                      <a:pt x="528" y="1623"/>
                      <a:pt x="528" y="1623"/>
                      <a:pt x="528" y="1623"/>
                    </a:cubicBezTo>
                    <a:cubicBezTo>
                      <a:pt x="534" y="1616"/>
                      <a:pt x="549" y="1601"/>
                      <a:pt x="565" y="1585"/>
                    </a:cubicBezTo>
                    <a:cubicBezTo>
                      <a:pt x="614" y="1536"/>
                      <a:pt x="654" y="1494"/>
                      <a:pt x="672" y="1458"/>
                    </a:cubicBezTo>
                    <a:cubicBezTo>
                      <a:pt x="1124" y="1458"/>
                      <a:pt x="1124" y="1458"/>
                      <a:pt x="1124" y="1458"/>
                    </a:cubicBezTo>
                    <a:cubicBezTo>
                      <a:pt x="1142" y="1494"/>
                      <a:pt x="1182" y="1536"/>
                      <a:pt x="1231" y="1585"/>
                    </a:cubicBezTo>
                    <a:close/>
                    <a:moveTo>
                      <a:pt x="1684" y="1307"/>
                    </a:moveTo>
                    <a:cubicBezTo>
                      <a:pt x="1684" y="1328"/>
                      <a:pt x="1666" y="1346"/>
                      <a:pt x="1645" y="1346"/>
                    </a:cubicBezTo>
                    <a:cubicBezTo>
                      <a:pt x="151" y="1346"/>
                      <a:pt x="151" y="1346"/>
                      <a:pt x="151" y="1346"/>
                    </a:cubicBezTo>
                    <a:cubicBezTo>
                      <a:pt x="129" y="1346"/>
                      <a:pt x="112" y="1328"/>
                      <a:pt x="112" y="1307"/>
                    </a:cubicBezTo>
                    <a:cubicBezTo>
                      <a:pt x="112" y="151"/>
                      <a:pt x="112" y="151"/>
                      <a:pt x="112" y="151"/>
                    </a:cubicBezTo>
                    <a:cubicBezTo>
                      <a:pt x="112" y="129"/>
                      <a:pt x="129" y="112"/>
                      <a:pt x="151" y="112"/>
                    </a:cubicBezTo>
                    <a:cubicBezTo>
                      <a:pt x="1645" y="112"/>
                      <a:pt x="1645" y="112"/>
                      <a:pt x="1645" y="112"/>
                    </a:cubicBezTo>
                    <a:cubicBezTo>
                      <a:pt x="1666" y="112"/>
                      <a:pt x="1684" y="129"/>
                      <a:pt x="1684" y="151"/>
                    </a:cubicBezTo>
                    <a:lnTo>
                      <a:pt x="1684" y="130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6"/>
              <p:cNvSpPr>
                <a:spLocks noEditPoints="1"/>
              </p:cNvSpPr>
              <p:nvPr/>
            </p:nvSpPr>
            <p:spPr bwMode="auto">
              <a:xfrm>
                <a:off x="842963" y="846138"/>
                <a:ext cx="5064125" cy="3376613"/>
              </a:xfrm>
              <a:custGeom>
                <a:avLst/>
                <a:gdLst>
                  <a:gd name="T0" fmla="*/ 1252 w 1348"/>
                  <a:gd name="T1" fmla="*/ 0 h 899"/>
                  <a:gd name="T2" fmla="*/ 96 w 1348"/>
                  <a:gd name="T3" fmla="*/ 0 h 899"/>
                  <a:gd name="T4" fmla="*/ 0 w 1348"/>
                  <a:gd name="T5" fmla="*/ 95 h 899"/>
                  <a:gd name="T6" fmla="*/ 0 w 1348"/>
                  <a:gd name="T7" fmla="*/ 803 h 899"/>
                  <a:gd name="T8" fmla="*/ 96 w 1348"/>
                  <a:gd name="T9" fmla="*/ 899 h 899"/>
                  <a:gd name="T10" fmla="*/ 1252 w 1348"/>
                  <a:gd name="T11" fmla="*/ 899 h 899"/>
                  <a:gd name="T12" fmla="*/ 1348 w 1348"/>
                  <a:gd name="T13" fmla="*/ 803 h 899"/>
                  <a:gd name="T14" fmla="*/ 1348 w 1348"/>
                  <a:gd name="T15" fmla="*/ 95 h 899"/>
                  <a:gd name="T16" fmla="*/ 1252 w 1348"/>
                  <a:gd name="T17" fmla="*/ 0 h 899"/>
                  <a:gd name="T18" fmla="*/ 1291 w 1348"/>
                  <a:gd name="T19" fmla="*/ 803 h 899"/>
                  <a:gd name="T20" fmla="*/ 1252 w 1348"/>
                  <a:gd name="T21" fmla="*/ 843 h 899"/>
                  <a:gd name="T22" fmla="*/ 96 w 1348"/>
                  <a:gd name="T23" fmla="*/ 843 h 899"/>
                  <a:gd name="T24" fmla="*/ 56 w 1348"/>
                  <a:gd name="T25" fmla="*/ 803 h 899"/>
                  <a:gd name="T26" fmla="*/ 56 w 1348"/>
                  <a:gd name="T27" fmla="*/ 95 h 899"/>
                  <a:gd name="T28" fmla="*/ 96 w 1348"/>
                  <a:gd name="T29" fmla="*/ 56 h 899"/>
                  <a:gd name="T30" fmla="*/ 1252 w 1348"/>
                  <a:gd name="T31" fmla="*/ 56 h 899"/>
                  <a:gd name="T32" fmla="*/ 1291 w 1348"/>
                  <a:gd name="T33" fmla="*/ 95 h 899"/>
                  <a:gd name="T34" fmla="*/ 1291 w 1348"/>
                  <a:gd name="T35" fmla="*/ 803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48" h="899">
                    <a:moveTo>
                      <a:pt x="1252" y="0"/>
                    </a:moveTo>
                    <a:cubicBezTo>
                      <a:pt x="96" y="0"/>
                      <a:pt x="96" y="0"/>
                      <a:pt x="96" y="0"/>
                    </a:cubicBezTo>
                    <a:cubicBezTo>
                      <a:pt x="43" y="0"/>
                      <a:pt x="0" y="43"/>
                      <a:pt x="0" y="95"/>
                    </a:cubicBezTo>
                    <a:cubicBezTo>
                      <a:pt x="0" y="803"/>
                      <a:pt x="0" y="803"/>
                      <a:pt x="0" y="803"/>
                    </a:cubicBezTo>
                    <a:cubicBezTo>
                      <a:pt x="0" y="856"/>
                      <a:pt x="43" y="899"/>
                      <a:pt x="96" y="899"/>
                    </a:cubicBezTo>
                    <a:cubicBezTo>
                      <a:pt x="1252" y="899"/>
                      <a:pt x="1252" y="899"/>
                      <a:pt x="1252" y="899"/>
                    </a:cubicBezTo>
                    <a:cubicBezTo>
                      <a:pt x="1305" y="899"/>
                      <a:pt x="1348" y="856"/>
                      <a:pt x="1348" y="803"/>
                    </a:cubicBezTo>
                    <a:cubicBezTo>
                      <a:pt x="1348" y="95"/>
                      <a:pt x="1348" y="95"/>
                      <a:pt x="1348" y="95"/>
                    </a:cubicBezTo>
                    <a:cubicBezTo>
                      <a:pt x="1348" y="43"/>
                      <a:pt x="1305" y="0"/>
                      <a:pt x="1252" y="0"/>
                    </a:cubicBezTo>
                    <a:close/>
                    <a:moveTo>
                      <a:pt x="1291" y="803"/>
                    </a:moveTo>
                    <a:cubicBezTo>
                      <a:pt x="1291" y="825"/>
                      <a:pt x="1274" y="843"/>
                      <a:pt x="1252" y="843"/>
                    </a:cubicBezTo>
                    <a:cubicBezTo>
                      <a:pt x="96" y="843"/>
                      <a:pt x="96" y="843"/>
                      <a:pt x="96" y="843"/>
                    </a:cubicBezTo>
                    <a:cubicBezTo>
                      <a:pt x="74" y="843"/>
                      <a:pt x="56" y="825"/>
                      <a:pt x="56" y="803"/>
                    </a:cubicBezTo>
                    <a:cubicBezTo>
                      <a:pt x="56" y="95"/>
                      <a:pt x="56" y="95"/>
                      <a:pt x="56" y="95"/>
                    </a:cubicBezTo>
                    <a:cubicBezTo>
                      <a:pt x="56" y="74"/>
                      <a:pt x="74" y="56"/>
                      <a:pt x="96" y="56"/>
                    </a:cubicBezTo>
                    <a:cubicBezTo>
                      <a:pt x="1252" y="56"/>
                      <a:pt x="1252" y="56"/>
                      <a:pt x="1252" y="56"/>
                    </a:cubicBezTo>
                    <a:cubicBezTo>
                      <a:pt x="1274" y="56"/>
                      <a:pt x="1291" y="74"/>
                      <a:pt x="1291" y="95"/>
                    </a:cubicBezTo>
                    <a:lnTo>
                      <a:pt x="1291" y="8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7"/>
              <p:cNvSpPr>
                <a:spLocks noEditPoints="1"/>
              </p:cNvSpPr>
              <p:nvPr/>
            </p:nvSpPr>
            <p:spPr bwMode="auto">
              <a:xfrm>
                <a:off x="3059113" y="4321176"/>
                <a:ext cx="631825" cy="630238"/>
              </a:xfrm>
              <a:custGeom>
                <a:avLst/>
                <a:gdLst>
                  <a:gd name="T0" fmla="*/ 84 w 168"/>
                  <a:gd name="T1" fmla="*/ 0 h 168"/>
                  <a:gd name="T2" fmla="*/ 0 w 168"/>
                  <a:gd name="T3" fmla="*/ 84 h 168"/>
                  <a:gd name="T4" fmla="*/ 84 w 168"/>
                  <a:gd name="T5" fmla="*/ 168 h 168"/>
                  <a:gd name="T6" fmla="*/ 168 w 168"/>
                  <a:gd name="T7" fmla="*/ 84 h 168"/>
                  <a:gd name="T8" fmla="*/ 84 w 168"/>
                  <a:gd name="T9" fmla="*/ 0 h 168"/>
                  <a:gd name="T10" fmla="*/ 84 w 168"/>
                  <a:gd name="T11" fmla="*/ 112 h 168"/>
                  <a:gd name="T12" fmla="*/ 56 w 168"/>
                  <a:gd name="T13" fmla="*/ 84 h 168"/>
                  <a:gd name="T14" fmla="*/ 84 w 168"/>
                  <a:gd name="T15" fmla="*/ 56 h 168"/>
                  <a:gd name="T16" fmla="*/ 112 w 168"/>
                  <a:gd name="T17" fmla="*/ 84 h 168"/>
                  <a:gd name="T18" fmla="*/ 84 w 168"/>
                  <a:gd name="T19" fmla="*/ 11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0"/>
                    </a:moveTo>
                    <a:cubicBezTo>
                      <a:pt x="38" y="0"/>
                      <a:pt x="0" y="38"/>
                      <a:pt x="0" y="84"/>
                    </a:cubicBezTo>
                    <a:cubicBezTo>
                      <a:pt x="0" y="131"/>
                      <a:pt x="38" y="168"/>
                      <a:pt x="84" y="168"/>
                    </a:cubicBezTo>
                    <a:cubicBezTo>
                      <a:pt x="130" y="168"/>
                      <a:pt x="168" y="131"/>
                      <a:pt x="168" y="84"/>
                    </a:cubicBezTo>
                    <a:cubicBezTo>
                      <a:pt x="168" y="38"/>
                      <a:pt x="130" y="0"/>
                      <a:pt x="84" y="0"/>
                    </a:cubicBezTo>
                    <a:close/>
                    <a:moveTo>
                      <a:pt x="84" y="112"/>
                    </a:moveTo>
                    <a:cubicBezTo>
                      <a:pt x="68" y="112"/>
                      <a:pt x="56" y="100"/>
                      <a:pt x="56" y="84"/>
                    </a:cubicBezTo>
                    <a:cubicBezTo>
                      <a:pt x="56" y="69"/>
                      <a:pt x="68" y="56"/>
                      <a:pt x="84" y="56"/>
                    </a:cubicBezTo>
                    <a:cubicBezTo>
                      <a:pt x="99" y="56"/>
                      <a:pt x="112" y="69"/>
                      <a:pt x="112" y="84"/>
                    </a:cubicBezTo>
                    <a:cubicBezTo>
                      <a:pt x="112" y="100"/>
                      <a:pt x="99" y="112"/>
                      <a:pt x="84" y="1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8"/>
              <p:cNvSpPr>
                <a:spLocks/>
              </p:cNvSpPr>
              <p:nvPr/>
            </p:nvSpPr>
            <p:spPr bwMode="auto">
              <a:xfrm>
                <a:off x="2528888" y="2533651"/>
                <a:ext cx="628650" cy="1262063"/>
              </a:xfrm>
              <a:custGeom>
                <a:avLst/>
                <a:gdLst>
                  <a:gd name="T0" fmla="*/ 125 w 167"/>
                  <a:gd name="T1" fmla="*/ 0 h 336"/>
                  <a:gd name="T2" fmla="*/ 42 w 167"/>
                  <a:gd name="T3" fmla="*/ 0 h 336"/>
                  <a:gd name="T4" fmla="*/ 0 w 167"/>
                  <a:gd name="T5" fmla="*/ 42 h 336"/>
                  <a:gd name="T6" fmla="*/ 0 w 167"/>
                  <a:gd name="T7" fmla="*/ 294 h 336"/>
                  <a:gd name="T8" fmla="*/ 42 w 167"/>
                  <a:gd name="T9" fmla="*/ 336 h 336"/>
                  <a:gd name="T10" fmla="*/ 125 w 167"/>
                  <a:gd name="T11" fmla="*/ 336 h 336"/>
                  <a:gd name="T12" fmla="*/ 167 w 167"/>
                  <a:gd name="T13" fmla="*/ 294 h 336"/>
                  <a:gd name="T14" fmla="*/ 167 w 167"/>
                  <a:gd name="T15" fmla="*/ 42 h 336"/>
                  <a:gd name="T16" fmla="*/ 125 w 167"/>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336">
                    <a:moveTo>
                      <a:pt x="125" y="0"/>
                    </a:moveTo>
                    <a:cubicBezTo>
                      <a:pt x="42" y="0"/>
                      <a:pt x="42" y="0"/>
                      <a:pt x="42" y="0"/>
                    </a:cubicBezTo>
                    <a:cubicBezTo>
                      <a:pt x="19" y="0"/>
                      <a:pt x="0" y="18"/>
                      <a:pt x="0" y="42"/>
                    </a:cubicBezTo>
                    <a:cubicBezTo>
                      <a:pt x="0" y="294"/>
                      <a:pt x="0" y="294"/>
                      <a:pt x="0" y="294"/>
                    </a:cubicBezTo>
                    <a:cubicBezTo>
                      <a:pt x="0" y="317"/>
                      <a:pt x="19" y="336"/>
                      <a:pt x="42" y="336"/>
                    </a:cubicBezTo>
                    <a:cubicBezTo>
                      <a:pt x="125" y="336"/>
                      <a:pt x="125" y="336"/>
                      <a:pt x="125" y="336"/>
                    </a:cubicBezTo>
                    <a:cubicBezTo>
                      <a:pt x="148" y="336"/>
                      <a:pt x="167" y="317"/>
                      <a:pt x="167" y="294"/>
                    </a:cubicBezTo>
                    <a:cubicBezTo>
                      <a:pt x="167" y="42"/>
                      <a:pt x="167" y="42"/>
                      <a:pt x="167" y="42"/>
                    </a:cubicBezTo>
                    <a:cubicBezTo>
                      <a:pt x="167" y="18"/>
                      <a:pt x="148" y="0"/>
                      <a:pt x="12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9"/>
              <p:cNvSpPr>
                <a:spLocks/>
              </p:cNvSpPr>
              <p:nvPr/>
            </p:nvSpPr>
            <p:spPr bwMode="auto">
              <a:xfrm>
                <a:off x="4632326" y="1266826"/>
                <a:ext cx="635000" cy="2528888"/>
              </a:xfrm>
              <a:custGeom>
                <a:avLst/>
                <a:gdLst>
                  <a:gd name="T0" fmla="*/ 126 w 169"/>
                  <a:gd name="T1" fmla="*/ 0 h 673"/>
                  <a:gd name="T2" fmla="*/ 42 w 169"/>
                  <a:gd name="T3" fmla="*/ 0 h 673"/>
                  <a:gd name="T4" fmla="*/ 0 w 169"/>
                  <a:gd name="T5" fmla="*/ 41 h 673"/>
                  <a:gd name="T6" fmla="*/ 0 w 169"/>
                  <a:gd name="T7" fmla="*/ 632 h 673"/>
                  <a:gd name="T8" fmla="*/ 42 w 169"/>
                  <a:gd name="T9" fmla="*/ 673 h 673"/>
                  <a:gd name="T10" fmla="*/ 126 w 169"/>
                  <a:gd name="T11" fmla="*/ 673 h 673"/>
                  <a:gd name="T12" fmla="*/ 169 w 169"/>
                  <a:gd name="T13" fmla="*/ 632 h 673"/>
                  <a:gd name="T14" fmla="*/ 169 w 169"/>
                  <a:gd name="T15" fmla="*/ 41 h 673"/>
                  <a:gd name="T16" fmla="*/ 126 w 169"/>
                  <a:gd name="T1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673">
                    <a:moveTo>
                      <a:pt x="126" y="0"/>
                    </a:moveTo>
                    <a:cubicBezTo>
                      <a:pt x="42" y="0"/>
                      <a:pt x="42" y="0"/>
                      <a:pt x="42" y="0"/>
                    </a:cubicBezTo>
                    <a:cubicBezTo>
                      <a:pt x="19" y="0"/>
                      <a:pt x="0" y="19"/>
                      <a:pt x="0" y="41"/>
                    </a:cubicBezTo>
                    <a:cubicBezTo>
                      <a:pt x="0" y="632"/>
                      <a:pt x="0" y="632"/>
                      <a:pt x="0" y="632"/>
                    </a:cubicBezTo>
                    <a:cubicBezTo>
                      <a:pt x="0" y="655"/>
                      <a:pt x="19" y="673"/>
                      <a:pt x="42" y="673"/>
                    </a:cubicBezTo>
                    <a:cubicBezTo>
                      <a:pt x="126" y="673"/>
                      <a:pt x="126" y="673"/>
                      <a:pt x="126" y="673"/>
                    </a:cubicBezTo>
                    <a:cubicBezTo>
                      <a:pt x="150" y="673"/>
                      <a:pt x="169" y="655"/>
                      <a:pt x="169" y="632"/>
                    </a:cubicBezTo>
                    <a:cubicBezTo>
                      <a:pt x="169" y="41"/>
                      <a:pt x="169" y="41"/>
                      <a:pt x="169" y="41"/>
                    </a:cubicBezTo>
                    <a:cubicBezTo>
                      <a:pt x="169" y="19"/>
                      <a:pt x="150" y="0"/>
                      <a:pt x="12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10"/>
              <p:cNvSpPr>
                <a:spLocks/>
              </p:cNvSpPr>
              <p:nvPr/>
            </p:nvSpPr>
            <p:spPr bwMode="auto">
              <a:xfrm>
                <a:off x="3584576" y="2112963"/>
                <a:ext cx="627063" cy="1682750"/>
              </a:xfrm>
              <a:custGeom>
                <a:avLst/>
                <a:gdLst>
                  <a:gd name="T0" fmla="*/ 125 w 167"/>
                  <a:gd name="T1" fmla="*/ 0 h 448"/>
                  <a:gd name="T2" fmla="*/ 41 w 167"/>
                  <a:gd name="T3" fmla="*/ 0 h 448"/>
                  <a:gd name="T4" fmla="*/ 0 w 167"/>
                  <a:gd name="T5" fmla="*/ 40 h 448"/>
                  <a:gd name="T6" fmla="*/ 0 w 167"/>
                  <a:gd name="T7" fmla="*/ 407 h 448"/>
                  <a:gd name="T8" fmla="*/ 41 w 167"/>
                  <a:gd name="T9" fmla="*/ 448 h 448"/>
                  <a:gd name="T10" fmla="*/ 125 w 167"/>
                  <a:gd name="T11" fmla="*/ 448 h 448"/>
                  <a:gd name="T12" fmla="*/ 167 w 167"/>
                  <a:gd name="T13" fmla="*/ 407 h 448"/>
                  <a:gd name="T14" fmla="*/ 167 w 167"/>
                  <a:gd name="T15" fmla="*/ 40 h 448"/>
                  <a:gd name="T16" fmla="*/ 125 w 167"/>
                  <a:gd name="T17" fmla="*/ 0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 h="448">
                    <a:moveTo>
                      <a:pt x="125" y="0"/>
                    </a:moveTo>
                    <a:cubicBezTo>
                      <a:pt x="41" y="0"/>
                      <a:pt x="41" y="0"/>
                      <a:pt x="41" y="0"/>
                    </a:cubicBezTo>
                    <a:cubicBezTo>
                      <a:pt x="18" y="0"/>
                      <a:pt x="0" y="18"/>
                      <a:pt x="0" y="40"/>
                    </a:cubicBezTo>
                    <a:cubicBezTo>
                      <a:pt x="0" y="407"/>
                      <a:pt x="0" y="407"/>
                      <a:pt x="0" y="407"/>
                    </a:cubicBezTo>
                    <a:cubicBezTo>
                      <a:pt x="0" y="430"/>
                      <a:pt x="18" y="448"/>
                      <a:pt x="41" y="448"/>
                    </a:cubicBezTo>
                    <a:cubicBezTo>
                      <a:pt x="125" y="448"/>
                      <a:pt x="125" y="448"/>
                      <a:pt x="125" y="448"/>
                    </a:cubicBezTo>
                    <a:cubicBezTo>
                      <a:pt x="148" y="448"/>
                      <a:pt x="167" y="430"/>
                      <a:pt x="167" y="407"/>
                    </a:cubicBezTo>
                    <a:cubicBezTo>
                      <a:pt x="167" y="40"/>
                      <a:pt x="167" y="40"/>
                      <a:pt x="167" y="40"/>
                    </a:cubicBezTo>
                    <a:cubicBezTo>
                      <a:pt x="167" y="18"/>
                      <a:pt x="148" y="0"/>
                      <a:pt x="12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11"/>
              <p:cNvSpPr>
                <a:spLocks/>
              </p:cNvSpPr>
              <p:nvPr/>
            </p:nvSpPr>
            <p:spPr bwMode="auto">
              <a:xfrm>
                <a:off x="1474788" y="1687513"/>
                <a:ext cx="633413" cy="2108200"/>
              </a:xfrm>
              <a:custGeom>
                <a:avLst/>
                <a:gdLst>
                  <a:gd name="T0" fmla="*/ 127 w 169"/>
                  <a:gd name="T1" fmla="*/ 0 h 561"/>
                  <a:gd name="T2" fmla="*/ 43 w 169"/>
                  <a:gd name="T3" fmla="*/ 0 h 561"/>
                  <a:gd name="T4" fmla="*/ 0 w 169"/>
                  <a:gd name="T5" fmla="*/ 40 h 561"/>
                  <a:gd name="T6" fmla="*/ 0 w 169"/>
                  <a:gd name="T7" fmla="*/ 521 h 561"/>
                  <a:gd name="T8" fmla="*/ 43 w 169"/>
                  <a:gd name="T9" fmla="*/ 561 h 561"/>
                  <a:gd name="T10" fmla="*/ 127 w 169"/>
                  <a:gd name="T11" fmla="*/ 561 h 561"/>
                  <a:gd name="T12" fmla="*/ 169 w 169"/>
                  <a:gd name="T13" fmla="*/ 521 h 561"/>
                  <a:gd name="T14" fmla="*/ 169 w 169"/>
                  <a:gd name="T15" fmla="*/ 40 h 561"/>
                  <a:gd name="T16" fmla="*/ 127 w 169"/>
                  <a:gd name="T17"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561">
                    <a:moveTo>
                      <a:pt x="127" y="0"/>
                    </a:moveTo>
                    <a:cubicBezTo>
                      <a:pt x="43" y="0"/>
                      <a:pt x="43" y="0"/>
                      <a:pt x="43" y="0"/>
                    </a:cubicBezTo>
                    <a:cubicBezTo>
                      <a:pt x="19" y="0"/>
                      <a:pt x="0" y="18"/>
                      <a:pt x="0" y="40"/>
                    </a:cubicBezTo>
                    <a:cubicBezTo>
                      <a:pt x="0" y="521"/>
                      <a:pt x="0" y="521"/>
                      <a:pt x="0" y="521"/>
                    </a:cubicBezTo>
                    <a:cubicBezTo>
                      <a:pt x="0" y="543"/>
                      <a:pt x="19" y="561"/>
                      <a:pt x="43" y="561"/>
                    </a:cubicBezTo>
                    <a:cubicBezTo>
                      <a:pt x="127" y="561"/>
                      <a:pt x="127" y="561"/>
                      <a:pt x="127" y="561"/>
                    </a:cubicBezTo>
                    <a:cubicBezTo>
                      <a:pt x="150" y="561"/>
                      <a:pt x="169" y="543"/>
                      <a:pt x="169" y="521"/>
                    </a:cubicBezTo>
                    <a:cubicBezTo>
                      <a:pt x="169" y="40"/>
                      <a:pt x="169" y="40"/>
                      <a:pt x="169" y="40"/>
                    </a:cubicBezTo>
                    <a:cubicBezTo>
                      <a:pt x="169" y="18"/>
                      <a:pt x="150" y="0"/>
                      <a:pt x="127"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sp>
        <p:nvSpPr>
          <p:cNvPr id="43" name="Content Placeholder 2"/>
          <p:cNvSpPr txBox="1">
            <a:spLocks/>
          </p:cNvSpPr>
          <p:nvPr/>
        </p:nvSpPr>
        <p:spPr>
          <a:xfrm>
            <a:off x="8288727" y="2920271"/>
            <a:ext cx="2865980" cy="911795"/>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dirty="0" smtClean="0">
                <a:solidFill>
                  <a:schemeClr val="accent2"/>
                </a:solidFill>
                <a:ea typeface="Roboto" panose="02000000000000000000" pitchFamily="2" charset="0"/>
                <a:cs typeface="Arial" panose="020B0604020202020204" pitchFamily="34" charset="0"/>
              </a:rPr>
              <a:t>Web Concept</a:t>
            </a:r>
          </a:p>
          <a:p>
            <a:pPr>
              <a:lnSpc>
                <a:spcPct val="150000"/>
              </a:lnSpc>
            </a:pPr>
            <a:r>
              <a:rPr lang="en-US" sz="105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a:t>
            </a:r>
            <a:endParaRPr lang="en-US" sz="1050" dirty="0">
              <a:solidFill>
                <a:schemeClr val="bg1">
                  <a:lumMod val="65000"/>
                </a:schemeClr>
              </a:solidFill>
              <a:ea typeface="Roboto" panose="02000000000000000000" pitchFamily="2" charset="0"/>
              <a:cs typeface="Arial" panose="020B0604020202020204" pitchFamily="34" charset="0"/>
            </a:endParaRPr>
          </a:p>
        </p:txBody>
      </p:sp>
      <p:sp>
        <p:nvSpPr>
          <p:cNvPr id="44" name="Content Placeholder 2"/>
          <p:cNvSpPr txBox="1">
            <a:spLocks/>
          </p:cNvSpPr>
          <p:nvPr/>
        </p:nvSpPr>
        <p:spPr>
          <a:xfrm>
            <a:off x="8284529" y="3788359"/>
            <a:ext cx="2865980" cy="904575"/>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dirty="0" smtClean="0">
                <a:solidFill>
                  <a:schemeClr val="accent4"/>
                </a:solidFill>
                <a:ea typeface="Roboto" panose="02000000000000000000" pitchFamily="2" charset="0"/>
                <a:cs typeface="Arial" panose="020B0604020202020204" pitchFamily="34" charset="0"/>
              </a:rPr>
              <a:t>Advertising</a:t>
            </a:r>
          </a:p>
          <a:p>
            <a:pPr>
              <a:lnSpc>
                <a:spcPct val="150000"/>
              </a:lnSpc>
            </a:pPr>
            <a:r>
              <a:rPr lang="en-US" sz="1050" dirty="0" smtClean="0">
                <a:solidFill>
                  <a:schemeClr val="bg1">
                    <a:lumMod val="65000"/>
                  </a:schemeClr>
                </a:solidFill>
                <a:ea typeface="Roboto" panose="02000000000000000000" pitchFamily="2" charset="0"/>
                <a:cs typeface="Arial" panose="020B0604020202020204" pitchFamily="34" charset="0"/>
              </a:rPr>
              <a:t>When an unknown printer took a galley of type and scrambled it to make a type specimen book.</a:t>
            </a:r>
            <a:endParaRPr lang="en-US" sz="1050" dirty="0">
              <a:solidFill>
                <a:schemeClr val="bg1">
                  <a:lumMod val="65000"/>
                </a:schemeClr>
              </a:solidFill>
              <a:ea typeface="Roboto" panose="02000000000000000000" pitchFamily="2" charset="0"/>
              <a:cs typeface="Arial" panose="020B0604020202020204" pitchFamily="34" charset="0"/>
            </a:endParaRPr>
          </a:p>
        </p:txBody>
      </p:sp>
      <p:sp>
        <p:nvSpPr>
          <p:cNvPr id="45" name="Content Placeholder 2"/>
          <p:cNvSpPr txBox="1">
            <a:spLocks/>
          </p:cNvSpPr>
          <p:nvPr/>
        </p:nvSpPr>
        <p:spPr>
          <a:xfrm>
            <a:off x="8288727" y="4670738"/>
            <a:ext cx="2865980" cy="887316"/>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dirty="0" smtClean="0">
                <a:solidFill>
                  <a:schemeClr val="accent5"/>
                </a:solidFill>
                <a:ea typeface="Roboto" panose="02000000000000000000" pitchFamily="2" charset="0"/>
                <a:cs typeface="Arial" panose="020B0604020202020204" pitchFamily="34" charset="0"/>
              </a:rPr>
              <a:t>eCommerse</a:t>
            </a:r>
          </a:p>
          <a:p>
            <a:pPr>
              <a:lnSpc>
                <a:spcPct val="150000"/>
              </a:lnSpc>
            </a:pPr>
            <a:r>
              <a:rPr lang="en-US" sz="1050" dirty="0" smtClean="0">
                <a:solidFill>
                  <a:schemeClr val="bg1">
                    <a:lumMod val="65000"/>
                  </a:schemeClr>
                </a:solidFill>
                <a:ea typeface="Roboto" panose="02000000000000000000" pitchFamily="2" charset="0"/>
                <a:cs typeface="Arial" panose="020B0604020202020204" pitchFamily="34" charset="0"/>
              </a:rPr>
              <a:t>When an unknown printer took a galley of type and scrambled it to make a type specimen book. </a:t>
            </a:r>
            <a:endParaRPr lang="en-US" sz="1050" dirty="0">
              <a:solidFill>
                <a:schemeClr val="bg1">
                  <a:lumMod val="65000"/>
                </a:schemeClr>
              </a:solidFill>
              <a:ea typeface="Roboto" panose="02000000000000000000" pitchFamily="2" charset="0"/>
              <a:cs typeface="Arial" panose="020B0604020202020204" pitchFamily="34" charset="0"/>
            </a:endParaRPr>
          </a:p>
        </p:txBody>
      </p:sp>
      <p:sp>
        <p:nvSpPr>
          <p:cNvPr id="47" name="Content Placeholder 2"/>
          <p:cNvSpPr txBox="1">
            <a:spLocks/>
          </p:cNvSpPr>
          <p:nvPr/>
        </p:nvSpPr>
        <p:spPr>
          <a:xfrm>
            <a:off x="775855" y="3348102"/>
            <a:ext cx="3481201" cy="2003915"/>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 when an unknown printer took a galley of type and scrambled it to make a type specimen book. It has survived not only five centuries, but also the leap into electronic typesetting.</a:t>
            </a:r>
          </a:p>
          <a:p>
            <a:pPr algn="r">
              <a:lnSpc>
                <a:spcPct val="150000"/>
              </a:lnSpc>
            </a:pPr>
            <a:endParaRPr lang="en-US" sz="1100" dirty="0" smtClean="0">
              <a:solidFill>
                <a:schemeClr val="bg1">
                  <a:lumMod val="65000"/>
                </a:schemeClr>
              </a:solidFill>
              <a:ea typeface="Roboto" panose="02000000000000000000" pitchFamily="2" charset="0"/>
              <a:cs typeface="Arial" panose="020B0604020202020204" pitchFamily="34" charset="0"/>
            </a:endParaRPr>
          </a:p>
          <a:p>
            <a:pPr algn="r">
              <a:lnSpc>
                <a:spcPct val="150000"/>
              </a:lnSpc>
            </a:pPr>
            <a:r>
              <a:rPr lang="en-US" sz="1100" dirty="0" smtClean="0">
                <a:solidFill>
                  <a:schemeClr val="bg1">
                    <a:lumMod val="50000"/>
                  </a:schemeClr>
                </a:solidFill>
                <a:ea typeface="Roboto" panose="02000000000000000000" pitchFamily="2" charset="0"/>
                <a:cs typeface="Arial" panose="020B0604020202020204" pitchFamily="34" charset="0"/>
              </a:rPr>
              <a:t>It was </a:t>
            </a:r>
            <a:r>
              <a:rPr lang="en-US" sz="1100" dirty="0" err="1" smtClean="0">
                <a:solidFill>
                  <a:schemeClr val="bg1">
                    <a:lumMod val="50000"/>
                  </a:schemeClr>
                </a:solidFill>
                <a:ea typeface="Roboto" panose="02000000000000000000" pitchFamily="2" charset="0"/>
                <a:cs typeface="Arial" panose="020B0604020202020204" pitchFamily="34" charset="0"/>
              </a:rPr>
              <a:t>popularised</a:t>
            </a:r>
            <a:r>
              <a:rPr lang="en-US" sz="1100" dirty="0" smtClean="0">
                <a:solidFill>
                  <a:schemeClr val="bg1">
                    <a:lumMod val="50000"/>
                  </a:schemeClr>
                </a:solidFill>
                <a:ea typeface="Roboto" panose="02000000000000000000" pitchFamily="2" charset="0"/>
                <a:cs typeface="Arial" panose="020B0604020202020204" pitchFamily="34" charset="0"/>
              </a:rPr>
              <a:t> in the 1960s with the release of </a:t>
            </a:r>
            <a:r>
              <a:rPr lang="en-US" sz="1100" dirty="0" err="1" smtClean="0">
                <a:solidFill>
                  <a:schemeClr val="bg1">
                    <a:lumMod val="50000"/>
                  </a:schemeClr>
                </a:solidFill>
                <a:ea typeface="Roboto" panose="02000000000000000000" pitchFamily="2" charset="0"/>
                <a:cs typeface="Arial" panose="020B0604020202020204" pitchFamily="34" charset="0"/>
              </a:rPr>
              <a:t>Letraset</a:t>
            </a:r>
            <a:r>
              <a:rPr lang="en-US" sz="1100" dirty="0" smtClean="0">
                <a:solidFill>
                  <a:schemeClr val="bg1">
                    <a:lumMod val="50000"/>
                  </a:schemeClr>
                </a:solidFill>
                <a:ea typeface="Roboto" panose="02000000000000000000" pitchFamily="2" charset="0"/>
                <a:cs typeface="Arial" panose="020B0604020202020204" pitchFamily="34" charset="0"/>
              </a:rPr>
              <a:t> sheets containing Lorem Ipsum.</a:t>
            </a:r>
            <a:endParaRPr lang="en-US" sz="1100" dirty="0">
              <a:solidFill>
                <a:schemeClr val="bg1">
                  <a:lumMod val="50000"/>
                </a:schemeClr>
              </a:solidFill>
              <a:ea typeface="Roboto" panose="02000000000000000000" pitchFamily="2" charset="0"/>
              <a:cs typeface="Arial" panose="020B0604020202020204" pitchFamily="34" charset="0"/>
            </a:endParaRPr>
          </a:p>
        </p:txBody>
      </p:sp>
      <p:sp>
        <p:nvSpPr>
          <p:cNvPr id="50" name="Content Placeholder 2"/>
          <p:cNvSpPr txBox="1">
            <a:spLocks/>
          </p:cNvSpPr>
          <p:nvPr/>
        </p:nvSpPr>
        <p:spPr>
          <a:xfrm>
            <a:off x="777825" y="2892561"/>
            <a:ext cx="3479231" cy="341641"/>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dirty="0" smtClean="0">
                <a:solidFill>
                  <a:schemeClr val="bg1">
                    <a:lumMod val="50000"/>
                  </a:schemeClr>
                </a:solidFill>
                <a:latin typeface="Lato" panose="020F0502020204030203" pitchFamily="34" charset="0"/>
                <a:ea typeface="Roboto" panose="02000000000000000000" pitchFamily="2" charset="0"/>
              </a:rPr>
              <a:t>Description</a:t>
            </a:r>
            <a:endParaRPr lang="en-US" sz="2000" dirty="0">
              <a:solidFill>
                <a:schemeClr val="bg1">
                  <a:lumMod val="50000"/>
                </a:schemeClr>
              </a:solidFill>
              <a:ea typeface="Roboto" panose="02000000000000000000" pitchFamily="2" charset="0"/>
            </a:endParaRPr>
          </a:p>
        </p:txBody>
      </p:sp>
    </p:spTree>
    <p:extLst>
      <p:ext uri="{BB962C8B-B14F-4D97-AF65-F5344CB8AC3E}">
        <p14:creationId xmlns:p14="http://schemas.microsoft.com/office/powerpoint/2010/main" val="4263460316"/>
      </p:ext>
    </p:extLst>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1250"/>
                            </p:stCondLst>
                            <p:childTnLst>
                              <p:par>
                                <p:cTn id="18" presetID="53" presetClass="entr" presetSubtype="16"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p:cTn id="20" dur="500" fill="hold"/>
                                        <p:tgtEl>
                                          <p:spTgt spid="48"/>
                                        </p:tgtEl>
                                        <p:attrNameLst>
                                          <p:attrName>ppt_w</p:attrName>
                                        </p:attrNameLst>
                                      </p:cBhvr>
                                      <p:tavLst>
                                        <p:tav tm="0">
                                          <p:val>
                                            <p:fltVal val="0"/>
                                          </p:val>
                                        </p:tav>
                                        <p:tav tm="100000">
                                          <p:val>
                                            <p:strVal val="#ppt_w"/>
                                          </p:val>
                                        </p:tav>
                                      </p:tavLst>
                                    </p:anim>
                                    <p:anim calcmode="lin" valueType="num">
                                      <p:cBhvr>
                                        <p:cTn id="21" dur="500" fill="hold"/>
                                        <p:tgtEl>
                                          <p:spTgt spid="48"/>
                                        </p:tgtEl>
                                        <p:attrNameLst>
                                          <p:attrName>ppt_h</p:attrName>
                                        </p:attrNameLst>
                                      </p:cBhvr>
                                      <p:tavLst>
                                        <p:tav tm="0">
                                          <p:val>
                                            <p:fltVal val="0"/>
                                          </p:val>
                                        </p:tav>
                                        <p:tav tm="100000">
                                          <p:val>
                                            <p:strVal val="#ppt_h"/>
                                          </p:val>
                                        </p:tav>
                                      </p:tavLst>
                                    </p:anim>
                                    <p:animEffect transition="in" filter="fade">
                                      <p:cBhvr>
                                        <p:cTn id="22" dur="500"/>
                                        <p:tgtEl>
                                          <p:spTgt spid="48"/>
                                        </p:tgtEl>
                                      </p:cBhvr>
                                    </p:animEffect>
                                  </p:childTnLst>
                                </p:cTn>
                              </p:par>
                            </p:childTnLst>
                          </p:cTn>
                        </p:par>
                        <p:par>
                          <p:cTn id="23" fill="hold">
                            <p:stCondLst>
                              <p:cond delay="1750"/>
                            </p:stCondLst>
                            <p:childTnLst>
                              <p:par>
                                <p:cTn id="24" presetID="47"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750"/>
                                        <p:tgtEl>
                                          <p:spTgt spid="7"/>
                                        </p:tgtEl>
                                      </p:cBhvr>
                                    </p:animEffect>
                                    <p:anim calcmode="lin" valueType="num">
                                      <p:cBhvr>
                                        <p:cTn id="27" dur="750" fill="hold"/>
                                        <p:tgtEl>
                                          <p:spTgt spid="7"/>
                                        </p:tgtEl>
                                        <p:attrNameLst>
                                          <p:attrName>ppt_x</p:attrName>
                                        </p:attrNameLst>
                                      </p:cBhvr>
                                      <p:tavLst>
                                        <p:tav tm="0">
                                          <p:val>
                                            <p:strVal val="#ppt_x"/>
                                          </p:val>
                                        </p:tav>
                                        <p:tav tm="100000">
                                          <p:val>
                                            <p:strVal val="#ppt_x"/>
                                          </p:val>
                                        </p:tav>
                                      </p:tavLst>
                                    </p:anim>
                                    <p:anim calcmode="lin" valueType="num">
                                      <p:cBhvr>
                                        <p:cTn id="28" dur="750" fill="hold"/>
                                        <p:tgtEl>
                                          <p:spTgt spid="7"/>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par>
                          <p:cTn id="35" fill="hold">
                            <p:stCondLst>
                              <p:cond delay="3000"/>
                            </p:stCondLst>
                            <p:childTnLst>
                              <p:par>
                                <p:cTn id="36" presetID="47"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750"/>
                                        <p:tgtEl>
                                          <p:spTgt spid="11"/>
                                        </p:tgtEl>
                                      </p:cBhvr>
                                    </p:animEffect>
                                    <p:anim calcmode="lin" valueType="num">
                                      <p:cBhvr>
                                        <p:cTn id="39" dur="750" fill="hold"/>
                                        <p:tgtEl>
                                          <p:spTgt spid="11"/>
                                        </p:tgtEl>
                                        <p:attrNameLst>
                                          <p:attrName>ppt_x</p:attrName>
                                        </p:attrNameLst>
                                      </p:cBhvr>
                                      <p:tavLst>
                                        <p:tav tm="0">
                                          <p:val>
                                            <p:strVal val="#ppt_x"/>
                                          </p:val>
                                        </p:tav>
                                        <p:tav tm="100000">
                                          <p:val>
                                            <p:strVal val="#ppt_x"/>
                                          </p:val>
                                        </p:tav>
                                      </p:tavLst>
                                    </p:anim>
                                    <p:anim calcmode="lin" valueType="num">
                                      <p:cBhvr>
                                        <p:cTn id="40" dur="750" fill="hold"/>
                                        <p:tgtEl>
                                          <p:spTgt spid="11"/>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53" presetClass="entr" presetSubtype="16" fill="hold" nodeType="afterEffect">
                                  <p:stCondLst>
                                    <p:cond delay="0"/>
                                  </p:stCondLst>
                                  <p:childTnLst>
                                    <p:set>
                                      <p:cBhvr>
                                        <p:cTn id="43" dur="1" fill="hold">
                                          <p:stCondLst>
                                            <p:cond delay="0"/>
                                          </p:stCondLst>
                                        </p:cTn>
                                        <p:tgtEl>
                                          <p:spTgt spid="49"/>
                                        </p:tgtEl>
                                        <p:attrNameLst>
                                          <p:attrName>style.visibility</p:attrName>
                                        </p:attrNameLst>
                                      </p:cBhvr>
                                      <p:to>
                                        <p:strVal val="visible"/>
                                      </p:to>
                                    </p:set>
                                    <p:anim calcmode="lin" valueType="num">
                                      <p:cBhvr>
                                        <p:cTn id="44" dur="500" fill="hold"/>
                                        <p:tgtEl>
                                          <p:spTgt spid="49"/>
                                        </p:tgtEl>
                                        <p:attrNameLst>
                                          <p:attrName>ppt_w</p:attrName>
                                        </p:attrNameLst>
                                      </p:cBhvr>
                                      <p:tavLst>
                                        <p:tav tm="0">
                                          <p:val>
                                            <p:fltVal val="0"/>
                                          </p:val>
                                        </p:tav>
                                        <p:tav tm="100000">
                                          <p:val>
                                            <p:strVal val="#ppt_w"/>
                                          </p:val>
                                        </p:tav>
                                      </p:tavLst>
                                    </p:anim>
                                    <p:anim calcmode="lin" valueType="num">
                                      <p:cBhvr>
                                        <p:cTn id="45" dur="500" fill="hold"/>
                                        <p:tgtEl>
                                          <p:spTgt spid="49"/>
                                        </p:tgtEl>
                                        <p:attrNameLst>
                                          <p:attrName>ppt_h</p:attrName>
                                        </p:attrNameLst>
                                      </p:cBhvr>
                                      <p:tavLst>
                                        <p:tav tm="0">
                                          <p:val>
                                            <p:fltVal val="0"/>
                                          </p:val>
                                        </p:tav>
                                        <p:tav tm="100000">
                                          <p:val>
                                            <p:strVal val="#ppt_h"/>
                                          </p:val>
                                        </p:tav>
                                      </p:tavLst>
                                    </p:anim>
                                    <p:animEffect transition="in" filter="fade">
                                      <p:cBhvr>
                                        <p:cTn id="46" dur="500"/>
                                        <p:tgtEl>
                                          <p:spTgt spid="49"/>
                                        </p:tgtEl>
                                      </p:cBhvr>
                                    </p:animEffect>
                                  </p:childTnLst>
                                </p:cTn>
                              </p:par>
                            </p:childTnLst>
                          </p:cTn>
                        </p:par>
                        <p:par>
                          <p:cTn id="47" fill="hold">
                            <p:stCondLst>
                              <p:cond delay="4250"/>
                            </p:stCondLst>
                            <p:childTnLst>
                              <p:par>
                                <p:cTn id="48" presetID="10" presetClass="entr" presetSubtype="0"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childTnLst>
                          </p:cTn>
                        </p:par>
                        <p:par>
                          <p:cTn id="51" fill="hold">
                            <p:stCondLst>
                              <p:cond delay="4750"/>
                            </p:stCondLst>
                            <p:childTnLst>
                              <p:par>
                                <p:cTn id="52" presetID="10" presetClass="entr" presetSubtype="0" fill="hold" grpId="0"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fade">
                                      <p:cBhvr>
                                        <p:cTn id="54" dur="500"/>
                                        <p:tgtEl>
                                          <p:spTgt spid="44"/>
                                        </p:tgtEl>
                                      </p:cBhvr>
                                    </p:animEffect>
                                  </p:childTnLst>
                                </p:cTn>
                              </p:par>
                            </p:childTnLst>
                          </p:cTn>
                        </p:par>
                        <p:par>
                          <p:cTn id="55" fill="hold">
                            <p:stCondLst>
                              <p:cond delay="5250"/>
                            </p:stCondLst>
                            <p:childTnLst>
                              <p:par>
                                <p:cTn id="56" presetID="10" presetClass="entr" presetSubtype="0"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par>
                          <p:cTn id="59" fill="hold">
                            <p:stCondLst>
                              <p:cond delay="5750"/>
                            </p:stCondLst>
                            <p:childTnLst>
                              <p:par>
                                <p:cTn id="60" presetID="10" presetClass="entr" presetSubtype="0"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childTnLst>
                          </p:cTn>
                        </p:par>
                        <p:par>
                          <p:cTn id="63" fill="hold">
                            <p:stCondLst>
                              <p:cond delay="6250"/>
                            </p:stCondLst>
                            <p:childTnLst>
                              <p:par>
                                <p:cTn id="64" presetID="22" presetClass="entr" presetSubtype="1" fill="hold" grpId="0" nodeType="after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wipe(up)">
                                      <p:cBhvr>
                                        <p:cTn id="6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 grpId="0" animBg="1"/>
      <p:bldP spid="43" grpId="0"/>
      <p:bldP spid="44" grpId="0"/>
      <p:bldP spid="45" grpId="0"/>
      <p:bldP spid="47" grpId="0"/>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69004" y="6545939"/>
            <a:ext cx="922995" cy="276999"/>
          </a:xfrm>
          <a:prstGeom prst="rect">
            <a:avLst/>
          </a:prstGeom>
          <a:noFill/>
        </p:spPr>
        <p:txBody>
          <a:bodyPr wrap="square" rtlCol="0">
            <a:spAutoFit/>
          </a:bodyPr>
          <a:lstStyle/>
          <a:p>
            <a:pPr algn="ctr"/>
            <a:fld id="{5612E34C-5701-4E39-8A7A-CD63D84145F2}" type="slidenum">
              <a:rPr lang="id-ID" sz="1200" smtClean="0">
                <a:solidFill>
                  <a:schemeClr val="bg1"/>
                </a:solidFill>
              </a:rPr>
              <a:pPr algn="ctr"/>
              <a:t>9</a:t>
            </a:fld>
            <a:endParaRPr lang="id-ID" sz="1200" dirty="0">
              <a:solidFill>
                <a:schemeClr val="bg1"/>
              </a:solidFill>
            </a:endParaRPr>
          </a:p>
        </p:txBody>
      </p:sp>
      <p:sp>
        <p:nvSpPr>
          <p:cNvPr id="6" name="Content Placeholder 2"/>
          <p:cNvSpPr txBox="1">
            <a:spLocks/>
          </p:cNvSpPr>
          <p:nvPr/>
        </p:nvSpPr>
        <p:spPr>
          <a:xfrm>
            <a:off x="3402038" y="315774"/>
            <a:ext cx="5331654" cy="600758"/>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US" sz="3600" dirty="0" smtClean="0">
                <a:solidFill>
                  <a:schemeClr val="bg1">
                    <a:lumMod val="50000"/>
                  </a:schemeClr>
                </a:solidFill>
                <a:latin typeface="Lato" panose="020F0502020204030203" pitchFamily="34" charset="0"/>
                <a:ea typeface="Roboto" panose="02000000000000000000" pitchFamily="2" charset="0"/>
              </a:rPr>
              <a:t>BATTERY ANALISYS</a:t>
            </a:r>
            <a:endParaRPr lang="en-US" sz="1200" dirty="0">
              <a:solidFill>
                <a:schemeClr val="bg1">
                  <a:lumMod val="50000"/>
                </a:schemeClr>
              </a:solidFill>
              <a:ea typeface="Roboto" panose="02000000000000000000" pitchFamily="2" charset="0"/>
            </a:endParaRPr>
          </a:p>
        </p:txBody>
      </p:sp>
      <p:sp>
        <p:nvSpPr>
          <p:cNvPr id="9" name="Content Placeholder 2"/>
          <p:cNvSpPr txBox="1">
            <a:spLocks/>
          </p:cNvSpPr>
          <p:nvPr/>
        </p:nvSpPr>
        <p:spPr>
          <a:xfrm>
            <a:off x="3402039" y="902677"/>
            <a:ext cx="5331654" cy="316523"/>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id-ID" sz="1100" dirty="0" smtClean="0">
                <a:solidFill>
                  <a:schemeClr val="bg1">
                    <a:lumMod val="75000"/>
                  </a:schemeClr>
                </a:solidFill>
                <a:ea typeface="Roboto" panose="02000000000000000000" pitchFamily="2" charset="0"/>
              </a:rPr>
              <a:t>Du</a:t>
            </a:r>
            <a:r>
              <a:rPr lang="en-US" sz="1100" dirty="0" err="1" smtClean="0">
                <a:solidFill>
                  <a:schemeClr val="bg1">
                    <a:lumMod val="75000"/>
                  </a:schemeClr>
                </a:solidFill>
                <a:ea typeface="Roboto" panose="02000000000000000000" pitchFamily="2" charset="0"/>
              </a:rPr>
              <a:t>mmy</a:t>
            </a:r>
            <a:r>
              <a:rPr lang="en-US" sz="1100" dirty="0" smtClean="0">
                <a:solidFill>
                  <a:schemeClr val="bg1">
                    <a:lumMod val="75000"/>
                  </a:schemeClr>
                </a:solidFill>
                <a:ea typeface="Roboto" panose="02000000000000000000" pitchFamily="2" charset="0"/>
              </a:rPr>
              <a:t> text ever since the 1500s when an </a:t>
            </a:r>
            <a:r>
              <a:rPr lang="en-US" sz="1100" dirty="0" smtClean="0">
                <a:solidFill>
                  <a:schemeClr val="accent2"/>
                </a:solidFill>
                <a:ea typeface="Roboto" panose="02000000000000000000" pitchFamily="2" charset="0"/>
              </a:rPr>
              <a:t>unknown printer took a galley</a:t>
            </a:r>
            <a:r>
              <a:rPr lang="id-ID" sz="1100" dirty="0" smtClean="0">
                <a:solidFill>
                  <a:schemeClr val="accent2"/>
                </a:solidFill>
                <a:ea typeface="Roboto" panose="02000000000000000000" pitchFamily="2" charset="0"/>
              </a:rPr>
              <a:t>.</a:t>
            </a:r>
            <a:endParaRPr lang="en-US" sz="1100" dirty="0">
              <a:solidFill>
                <a:schemeClr val="accent2"/>
              </a:solidFill>
              <a:ea typeface="Roboto" panose="02000000000000000000" pitchFamily="2" charset="0"/>
            </a:endParaRPr>
          </a:p>
        </p:txBody>
      </p:sp>
      <p:grpSp>
        <p:nvGrpSpPr>
          <p:cNvPr id="23" name="Group 22"/>
          <p:cNvGrpSpPr>
            <a:grpSpLocks noChangeAspect="1"/>
          </p:cNvGrpSpPr>
          <p:nvPr/>
        </p:nvGrpSpPr>
        <p:grpSpPr>
          <a:xfrm>
            <a:off x="5155003" y="2129775"/>
            <a:ext cx="5926654" cy="3200400"/>
            <a:chOff x="9913617" y="2666161"/>
            <a:chExt cx="900000" cy="486001"/>
          </a:xfrm>
        </p:grpSpPr>
        <p:sp>
          <p:nvSpPr>
            <p:cNvPr id="24" name="Freeform 95"/>
            <p:cNvSpPr>
              <a:spLocks noEditPoints="1"/>
            </p:cNvSpPr>
            <p:nvPr/>
          </p:nvSpPr>
          <p:spPr bwMode="auto">
            <a:xfrm>
              <a:off x="9913617" y="2666161"/>
              <a:ext cx="900000" cy="486001"/>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5 h 78"/>
                <a:gd name="T16" fmla="*/ 113 w 125"/>
                <a:gd name="T17" fmla="*/ 18 h 78"/>
                <a:gd name="T18" fmla="*/ 104 w 125"/>
                <a:gd name="T19" fmla="*/ 68 h 78"/>
                <a:gd name="T20" fmla="*/ 10 w 125"/>
                <a:gd name="T21" fmla="*/ 68 h 78"/>
                <a:gd name="T22" fmla="*/ 10 w 125"/>
                <a:gd name="T23" fmla="*/ 9 h 78"/>
                <a:gd name="T24" fmla="*/ 104 w 125"/>
                <a:gd name="T25" fmla="*/ 9 h 78"/>
                <a:gd name="T26" fmla="*/ 104 w 125"/>
                <a:gd name="T27" fmla="*/ 6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5"/>
                    <a:pt x="125" y="25"/>
                    <a:pt x="125" y="25"/>
                  </a:cubicBezTo>
                  <a:cubicBezTo>
                    <a:pt x="125" y="17"/>
                    <a:pt x="116" y="18"/>
                    <a:pt x="113" y="18"/>
                  </a:cubicBezTo>
                  <a:close/>
                  <a:moveTo>
                    <a:pt x="104" y="68"/>
                  </a:moveTo>
                  <a:cubicBezTo>
                    <a:pt x="10" y="68"/>
                    <a:pt x="10" y="68"/>
                    <a:pt x="10" y="68"/>
                  </a:cubicBezTo>
                  <a:cubicBezTo>
                    <a:pt x="10" y="9"/>
                    <a:pt x="10" y="9"/>
                    <a:pt x="10" y="9"/>
                  </a:cubicBezTo>
                  <a:cubicBezTo>
                    <a:pt x="104" y="9"/>
                    <a:pt x="104" y="9"/>
                    <a:pt x="104" y="9"/>
                  </a:cubicBezTo>
                  <a:lnTo>
                    <a:pt x="104" y="68"/>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6"/>
            <p:cNvSpPr>
              <a:spLocks noChangeArrowheads="1"/>
            </p:cNvSpPr>
            <p:nvPr/>
          </p:nvSpPr>
          <p:spPr bwMode="auto">
            <a:xfrm>
              <a:off x="10004505" y="2738737"/>
              <a:ext cx="144000" cy="342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96"/>
            <p:cNvSpPr>
              <a:spLocks noChangeArrowheads="1"/>
            </p:cNvSpPr>
            <p:nvPr/>
          </p:nvSpPr>
          <p:spPr bwMode="auto">
            <a:xfrm>
              <a:off x="10163792" y="2738737"/>
              <a:ext cx="144000" cy="3420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p:nvSpPr>
          <p:spPr bwMode="auto">
            <a:xfrm>
              <a:off x="10329642" y="2738684"/>
              <a:ext cx="144000" cy="34200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96"/>
            <p:cNvSpPr>
              <a:spLocks noChangeArrowheads="1"/>
            </p:cNvSpPr>
            <p:nvPr/>
          </p:nvSpPr>
          <p:spPr bwMode="auto">
            <a:xfrm>
              <a:off x="10496212" y="2738684"/>
              <a:ext cx="144000" cy="34200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p:cNvGrpSpPr>
            <a:grpSpLocks noChangeAspect="1"/>
          </p:cNvGrpSpPr>
          <p:nvPr/>
        </p:nvGrpSpPr>
        <p:grpSpPr>
          <a:xfrm>
            <a:off x="6044994" y="3530612"/>
            <a:ext cx="413601" cy="421768"/>
            <a:chOff x="7160655" y="2178006"/>
            <a:chExt cx="379359" cy="386846"/>
          </a:xfrm>
          <a:solidFill>
            <a:schemeClr val="bg1"/>
          </a:solidFill>
        </p:grpSpPr>
        <p:sp>
          <p:nvSpPr>
            <p:cNvPr id="54" name="Freeform 36"/>
            <p:cNvSpPr>
              <a:spLocks noEditPoints="1"/>
            </p:cNvSpPr>
            <p:nvPr/>
          </p:nvSpPr>
          <p:spPr bwMode="auto">
            <a:xfrm>
              <a:off x="7277956" y="2178006"/>
              <a:ext cx="262058" cy="262058"/>
            </a:xfrm>
            <a:custGeom>
              <a:avLst/>
              <a:gdLst>
                <a:gd name="T0" fmla="*/ 65 w 79"/>
                <a:gd name="T1" fmla="*/ 14 h 79"/>
                <a:gd name="T2" fmla="*/ 14 w 79"/>
                <a:gd name="T3" fmla="*/ 14 h 79"/>
                <a:gd name="T4" fmla="*/ 11 w 79"/>
                <a:gd name="T5" fmla="*/ 63 h 79"/>
                <a:gd name="T6" fmla="*/ 11 w 79"/>
                <a:gd name="T7" fmla="*/ 63 h 79"/>
                <a:gd name="T8" fmla="*/ 17 w 79"/>
                <a:gd name="T9" fmla="*/ 68 h 79"/>
                <a:gd name="T10" fmla="*/ 64 w 79"/>
                <a:gd name="T11" fmla="*/ 65 h 79"/>
                <a:gd name="T12" fmla="*/ 65 w 79"/>
                <a:gd name="T13" fmla="*/ 14 h 79"/>
                <a:gd name="T14" fmla="*/ 58 w 79"/>
                <a:gd name="T15" fmla="*/ 59 h 79"/>
                <a:gd name="T16" fmla="*/ 20 w 79"/>
                <a:gd name="T17" fmla="*/ 59 h 79"/>
                <a:gd name="T18" fmla="*/ 20 w 79"/>
                <a:gd name="T19" fmla="*/ 21 h 79"/>
                <a:gd name="T20" fmla="*/ 58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0" y="28"/>
                    <a:pt x="0" y="49"/>
                    <a:pt x="11" y="63"/>
                  </a:cubicBezTo>
                  <a:cubicBezTo>
                    <a:pt x="11" y="63"/>
                    <a:pt x="11" y="63"/>
                    <a:pt x="11" y="63"/>
                  </a:cubicBezTo>
                  <a:cubicBezTo>
                    <a:pt x="14" y="66"/>
                    <a:pt x="15" y="67"/>
                    <a:pt x="17" y="68"/>
                  </a:cubicBezTo>
                  <a:cubicBezTo>
                    <a:pt x="31" y="79"/>
                    <a:pt x="51" y="78"/>
                    <a:pt x="64" y="65"/>
                  </a:cubicBezTo>
                  <a:cubicBezTo>
                    <a:pt x="78" y="51"/>
                    <a:pt x="79" y="29"/>
                    <a:pt x="65" y="14"/>
                  </a:cubicBezTo>
                  <a:close/>
                  <a:moveTo>
                    <a:pt x="58" y="59"/>
                  </a:moveTo>
                  <a:cubicBezTo>
                    <a:pt x="47" y="69"/>
                    <a:pt x="30" y="69"/>
                    <a:pt x="20" y="59"/>
                  </a:cubicBezTo>
                  <a:cubicBezTo>
                    <a:pt x="9" y="48"/>
                    <a:pt x="9" y="31"/>
                    <a:pt x="20" y="21"/>
                  </a:cubicBezTo>
                  <a:cubicBezTo>
                    <a:pt x="31" y="10"/>
                    <a:pt x="48" y="10"/>
                    <a:pt x="58"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7"/>
            <p:cNvSpPr>
              <a:spLocks/>
            </p:cNvSpPr>
            <p:nvPr/>
          </p:nvSpPr>
          <p:spPr bwMode="auto">
            <a:xfrm>
              <a:off x="7160655" y="2400130"/>
              <a:ext cx="159730" cy="164722"/>
            </a:xfrm>
            <a:custGeom>
              <a:avLst/>
              <a:gdLst>
                <a:gd name="T0" fmla="*/ 0 w 64"/>
                <a:gd name="T1" fmla="*/ 52 h 66"/>
                <a:gd name="T2" fmla="*/ 12 w 64"/>
                <a:gd name="T3" fmla="*/ 66 h 66"/>
                <a:gd name="T4" fmla="*/ 64 w 64"/>
                <a:gd name="T5" fmla="*/ 8 h 66"/>
                <a:gd name="T6" fmla="*/ 55 w 64"/>
                <a:gd name="T7" fmla="*/ 0 h 66"/>
                <a:gd name="T8" fmla="*/ 0 w 64"/>
                <a:gd name="T9" fmla="*/ 52 h 66"/>
              </a:gdLst>
              <a:ahLst/>
              <a:cxnLst>
                <a:cxn ang="0">
                  <a:pos x="T0" y="T1"/>
                </a:cxn>
                <a:cxn ang="0">
                  <a:pos x="T2" y="T3"/>
                </a:cxn>
                <a:cxn ang="0">
                  <a:pos x="T4" y="T5"/>
                </a:cxn>
                <a:cxn ang="0">
                  <a:pos x="T6" y="T7"/>
                </a:cxn>
                <a:cxn ang="0">
                  <a:pos x="T8" y="T9"/>
                </a:cxn>
              </a:cxnLst>
              <a:rect l="0" t="0" r="r" b="b"/>
              <a:pathLst>
                <a:path w="64" h="66">
                  <a:moveTo>
                    <a:pt x="0" y="52"/>
                  </a:moveTo>
                  <a:lnTo>
                    <a:pt x="12" y="66"/>
                  </a:lnTo>
                  <a:lnTo>
                    <a:pt x="64" y="8"/>
                  </a:lnTo>
                  <a:lnTo>
                    <a:pt x="55" y="0"/>
                  </a:lnTo>
                  <a:lnTo>
                    <a:pt x="0"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8"/>
            <p:cNvSpPr>
              <a:spLocks/>
            </p:cNvSpPr>
            <p:nvPr/>
          </p:nvSpPr>
          <p:spPr bwMode="auto">
            <a:xfrm>
              <a:off x="7412728" y="2265358"/>
              <a:ext cx="99831" cy="119797"/>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0"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p:cNvGrpSpPr>
            <a:grpSpLocks noChangeAspect="1"/>
          </p:cNvGrpSpPr>
          <p:nvPr/>
        </p:nvGrpSpPr>
        <p:grpSpPr>
          <a:xfrm>
            <a:off x="8158934" y="3570331"/>
            <a:ext cx="438123" cy="385715"/>
            <a:chOff x="6040049" y="4182118"/>
            <a:chExt cx="521619" cy="459224"/>
          </a:xfrm>
          <a:solidFill>
            <a:schemeClr val="bg1"/>
          </a:solidFill>
        </p:grpSpPr>
        <p:sp>
          <p:nvSpPr>
            <p:cNvPr id="58" name="Freeform 84"/>
            <p:cNvSpPr>
              <a:spLocks/>
            </p:cNvSpPr>
            <p:nvPr/>
          </p:nvSpPr>
          <p:spPr bwMode="auto">
            <a:xfrm>
              <a:off x="6087469" y="4202084"/>
              <a:ext cx="194671" cy="419291"/>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85"/>
            <p:cNvSpPr>
              <a:spLocks/>
            </p:cNvSpPr>
            <p:nvPr/>
          </p:nvSpPr>
          <p:spPr bwMode="auto">
            <a:xfrm>
              <a:off x="6040049" y="4339353"/>
              <a:ext cx="27454" cy="147252"/>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86"/>
            <p:cNvSpPr>
              <a:spLocks/>
            </p:cNvSpPr>
            <p:nvPr/>
          </p:nvSpPr>
          <p:spPr bwMode="auto">
            <a:xfrm>
              <a:off x="6329559" y="4296924"/>
              <a:ext cx="77370" cy="229612"/>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87"/>
            <p:cNvSpPr>
              <a:spLocks/>
            </p:cNvSpPr>
            <p:nvPr/>
          </p:nvSpPr>
          <p:spPr bwMode="auto">
            <a:xfrm>
              <a:off x="6376980" y="4239521"/>
              <a:ext cx="102328" cy="341923"/>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88"/>
            <p:cNvSpPr>
              <a:spLocks/>
            </p:cNvSpPr>
            <p:nvPr/>
          </p:nvSpPr>
          <p:spPr bwMode="auto">
            <a:xfrm>
              <a:off x="6436879" y="4182118"/>
              <a:ext cx="124789" cy="459224"/>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 name="Freeform 16"/>
          <p:cNvSpPr>
            <a:spLocks noChangeAspect="1" noEditPoints="1"/>
          </p:cNvSpPr>
          <p:nvPr/>
        </p:nvSpPr>
        <p:spPr bwMode="auto">
          <a:xfrm>
            <a:off x="9282673" y="3526997"/>
            <a:ext cx="378552" cy="438638"/>
          </a:xfrm>
          <a:custGeom>
            <a:avLst/>
            <a:gdLst>
              <a:gd name="T0" fmla="*/ 233 w 320"/>
              <a:gd name="T1" fmla="*/ 138 h 371"/>
              <a:gd name="T2" fmla="*/ 261 w 320"/>
              <a:gd name="T3" fmla="*/ 12 h 371"/>
              <a:gd name="T4" fmla="*/ 168 w 320"/>
              <a:gd name="T5" fmla="*/ 104 h 371"/>
              <a:gd name="T6" fmla="*/ 80 w 320"/>
              <a:gd name="T7" fmla="*/ 182 h 371"/>
              <a:gd name="T8" fmla="*/ 80 w 320"/>
              <a:gd name="T9" fmla="*/ 319 h 371"/>
              <a:gd name="T10" fmla="*/ 253 w 320"/>
              <a:gd name="T11" fmla="*/ 371 h 371"/>
              <a:gd name="T12" fmla="*/ 320 w 320"/>
              <a:gd name="T13" fmla="*/ 172 h 371"/>
              <a:gd name="T14" fmla="*/ 233 w 320"/>
              <a:gd name="T15" fmla="*/ 138 h 371"/>
              <a:gd name="T16" fmla="*/ 60 w 320"/>
              <a:gd name="T17" fmla="*/ 140 h 371"/>
              <a:gd name="T18" fmla="*/ 0 w 320"/>
              <a:gd name="T19" fmla="*/ 202 h 371"/>
              <a:gd name="T20" fmla="*/ 0 w 320"/>
              <a:gd name="T21" fmla="*/ 299 h 371"/>
              <a:gd name="T22" fmla="*/ 60 w 320"/>
              <a:gd name="T23" fmla="*/ 360 h 371"/>
              <a:gd name="T24" fmla="*/ 40 w 320"/>
              <a:gd name="T25" fmla="*/ 315 h 371"/>
              <a:gd name="T26" fmla="*/ 40 w 320"/>
              <a:gd name="T27" fmla="*/ 187 h 371"/>
              <a:gd name="T28" fmla="*/ 60 w 320"/>
              <a:gd name="T29" fmla="*/ 14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371">
                <a:moveTo>
                  <a:pt x="233" y="138"/>
                </a:moveTo>
                <a:cubicBezTo>
                  <a:pt x="230" y="131"/>
                  <a:pt x="304" y="65"/>
                  <a:pt x="261" y="12"/>
                </a:cubicBezTo>
                <a:cubicBezTo>
                  <a:pt x="251" y="0"/>
                  <a:pt x="217" y="72"/>
                  <a:pt x="168" y="104"/>
                </a:cubicBezTo>
                <a:cubicBezTo>
                  <a:pt x="142" y="122"/>
                  <a:pt x="80" y="161"/>
                  <a:pt x="80" y="182"/>
                </a:cubicBezTo>
                <a:cubicBezTo>
                  <a:pt x="80" y="319"/>
                  <a:pt x="80" y="319"/>
                  <a:pt x="80" y="319"/>
                </a:cubicBezTo>
                <a:cubicBezTo>
                  <a:pt x="80" y="344"/>
                  <a:pt x="178" y="371"/>
                  <a:pt x="253" y="371"/>
                </a:cubicBezTo>
                <a:cubicBezTo>
                  <a:pt x="280" y="371"/>
                  <a:pt x="320" y="199"/>
                  <a:pt x="320" y="172"/>
                </a:cubicBezTo>
                <a:cubicBezTo>
                  <a:pt x="320" y="145"/>
                  <a:pt x="235" y="145"/>
                  <a:pt x="233" y="138"/>
                </a:cubicBezTo>
                <a:close/>
                <a:moveTo>
                  <a:pt x="60" y="140"/>
                </a:moveTo>
                <a:cubicBezTo>
                  <a:pt x="47" y="140"/>
                  <a:pt x="0" y="148"/>
                  <a:pt x="0" y="202"/>
                </a:cubicBezTo>
                <a:cubicBezTo>
                  <a:pt x="0" y="299"/>
                  <a:pt x="0" y="299"/>
                  <a:pt x="0" y="299"/>
                </a:cubicBezTo>
                <a:cubicBezTo>
                  <a:pt x="0" y="354"/>
                  <a:pt x="47" y="360"/>
                  <a:pt x="60" y="360"/>
                </a:cubicBezTo>
                <a:cubicBezTo>
                  <a:pt x="73" y="360"/>
                  <a:pt x="40" y="348"/>
                  <a:pt x="40" y="315"/>
                </a:cubicBezTo>
                <a:cubicBezTo>
                  <a:pt x="40" y="187"/>
                  <a:pt x="40" y="187"/>
                  <a:pt x="40" y="187"/>
                </a:cubicBezTo>
                <a:cubicBezTo>
                  <a:pt x="40" y="152"/>
                  <a:pt x="73" y="140"/>
                  <a:pt x="60" y="14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4" name="Freeform 6"/>
          <p:cNvSpPr>
            <a:spLocks noChangeAspect="1" noEditPoints="1"/>
          </p:cNvSpPr>
          <p:nvPr/>
        </p:nvSpPr>
        <p:spPr bwMode="auto">
          <a:xfrm>
            <a:off x="7076389" y="3587468"/>
            <a:ext cx="402115" cy="353229"/>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64"/>
          <p:cNvSpPr/>
          <p:nvPr/>
        </p:nvSpPr>
        <p:spPr>
          <a:xfrm>
            <a:off x="5753516" y="4429628"/>
            <a:ext cx="948265" cy="38031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19" tIns="-1" rIns="0" bIns="0" numCol="1" spcCol="1270" anchor="ctr" anchorCtr="0">
            <a:noAutofit/>
          </a:bodyPr>
          <a:lstStyle/>
          <a:p>
            <a:pPr lvl="0" algn="ctr" defTabSz="800100">
              <a:lnSpc>
                <a:spcPct val="90000"/>
              </a:lnSpc>
              <a:spcBef>
                <a:spcPct val="0"/>
              </a:spcBef>
              <a:spcAft>
                <a:spcPct val="35000"/>
              </a:spcAft>
            </a:pPr>
            <a:r>
              <a:rPr lang="id-ID" sz="1100" b="1" kern="1200" dirty="0" smtClean="0">
                <a:solidFill>
                  <a:schemeClr val="bg1"/>
                </a:solidFill>
                <a:ea typeface="Roboto" panose="02000000000000000000" pitchFamily="2" charset="0"/>
              </a:rPr>
              <a:t>RESEARCH</a:t>
            </a:r>
            <a:endParaRPr lang="id-ID" sz="1100" b="1" kern="1200" dirty="0">
              <a:solidFill>
                <a:schemeClr val="bg1"/>
              </a:solidFill>
              <a:ea typeface="Roboto" panose="02000000000000000000" pitchFamily="2" charset="0"/>
            </a:endParaRPr>
          </a:p>
        </p:txBody>
      </p:sp>
      <p:sp>
        <p:nvSpPr>
          <p:cNvPr id="66" name="Freeform 65"/>
          <p:cNvSpPr/>
          <p:nvPr/>
        </p:nvSpPr>
        <p:spPr>
          <a:xfrm>
            <a:off x="6788592" y="4430742"/>
            <a:ext cx="943525" cy="38031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19" tIns="-1" rIns="0" bIns="0" numCol="1" spcCol="1270" anchor="ctr" anchorCtr="0">
            <a:noAutofit/>
          </a:bodyPr>
          <a:lstStyle/>
          <a:p>
            <a:pPr lvl="0" algn="ctr" defTabSz="800100">
              <a:lnSpc>
                <a:spcPct val="90000"/>
              </a:lnSpc>
              <a:spcBef>
                <a:spcPct val="0"/>
              </a:spcBef>
              <a:spcAft>
                <a:spcPct val="35000"/>
              </a:spcAft>
            </a:pPr>
            <a:r>
              <a:rPr lang="id-ID" sz="1100" b="1" kern="1200" dirty="0" smtClean="0">
                <a:solidFill>
                  <a:schemeClr val="bg1"/>
                </a:solidFill>
                <a:ea typeface="Roboto" panose="02000000000000000000" pitchFamily="2" charset="0"/>
              </a:rPr>
              <a:t>MEET CLIENT</a:t>
            </a:r>
            <a:endParaRPr lang="id-ID" sz="1100" b="1" kern="1200" dirty="0">
              <a:solidFill>
                <a:schemeClr val="bg1"/>
              </a:solidFill>
              <a:ea typeface="Roboto" panose="02000000000000000000" pitchFamily="2" charset="0"/>
            </a:endParaRPr>
          </a:p>
        </p:txBody>
      </p:sp>
      <p:sp>
        <p:nvSpPr>
          <p:cNvPr id="67" name="Freeform 66"/>
          <p:cNvSpPr/>
          <p:nvPr/>
        </p:nvSpPr>
        <p:spPr>
          <a:xfrm>
            <a:off x="7894599" y="4429628"/>
            <a:ext cx="948265" cy="38031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19" tIns="-1" rIns="0" bIns="0" numCol="1" spcCol="1270" anchor="ctr" anchorCtr="0">
            <a:noAutofit/>
          </a:bodyPr>
          <a:lstStyle/>
          <a:p>
            <a:pPr lvl="0" algn="ctr" defTabSz="800100">
              <a:lnSpc>
                <a:spcPct val="90000"/>
              </a:lnSpc>
              <a:spcBef>
                <a:spcPct val="0"/>
              </a:spcBef>
              <a:spcAft>
                <a:spcPct val="35000"/>
              </a:spcAft>
            </a:pPr>
            <a:r>
              <a:rPr lang="id-ID" sz="1100" b="1" kern="1200" dirty="0" smtClean="0">
                <a:solidFill>
                  <a:schemeClr val="bg1"/>
                </a:solidFill>
                <a:ea typeface="Roboto" panose="02000000000000000000" pitchFamily="2" charset="0"/>
              </a:rPr>
              <a:t>CLIENT BRIEF</a:t>
            </a:r>
            <a:endParaRPr lang="id-ID" sz="1100" b="1" kern="1200" dirty="0">
              <a:solidFill>
                <a:schemeClr val="bg1"/>
              </a:solidFill>
              <a:ea typeface="Roboto" panose="02000000000000000000" pitchFamily="2" charset="0"/>
            </a:endParaRPr>
          </a:p>
        </p:txBody>
      </p:sp>
      <p:sp>
        <p:nvSpPr>
          <p:cNvPr id="68" name="Freeform 67"/>
          <p:cNvSpPr/>
          <p:nvPr/>
        </p:nvSpPr>
        <p:spPr>
          <a:xfrm>
            <a:off x="8972895" y="4429628"/>
            <a:ext cx="953006" cy="38031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19" tIns="-1" rIns="0" bIns="0" numCol="1" spcCol="1270" anchor="ctr" anchorCtr="0">
            <a:noAutofit/>
          </a:bodyPr>
          <a:lstStyle/>
          <a:p>
            <a:pPr lvl="0" algn="ctr" defTabSz="800100">
              <a:lnSpc>
                <a:spcPct val="90000"/>
              </a:lnSpc>
              <a:spcBef>
                <a:spcPct val="0"/>
              </a:spcBef>
              <a:spcAft>
                <a:spcPct val="35000"/>
              </a:spcAft>
            </a:pPr>
            <a:r>
              <a:rPr lang="id-ID" sz="1100" b="1" kern="1200" dirty="0" smtClean="0">
                <a:solidFill>
                  <a:schemeClr val="bg1"/>
                </a:solidFill>
                <a:ea typeface="Roboto" panose="02000000000000000000" pitchFamily="2" charset="0"/>
              </a:rPr>
              <a:t>PROJECT FIXED</a:t>
            </a:r>
            <a:endParaRPr lang="id-ID" sz="1100" b="1" kern="1200" dirty="0">
              <a:solidFill>
                <a:schemeClr val="bg1"/>
              </a:solidFill>
              <a:ea typeface="Roboto" panose="02000000000000000000" pitchFamily="2" charset="0"/>
            </a:endParaRPr>
          </a:p>
        </p:txBody>
      </p:sp>
      <p:sp>
        <p:nvSpPr>
          <p:cNvPr id="69" name="Content Placeholder 2"/>
          <p:cNvSpPr txBox="1">
            <a:spLocks/>
          </p:cNvSpPr>
          <p:nvPr/>
        </p:nvSpPr>
        <p:spPr>
          <a:xfrm>
            <a:off x="1096019" y="2841710"/>
            <a:ext cx="3481201" cy="2003915"/>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en-US" sz="1100" dirty="0" smtClean="0">
                <a:solidFill>
                  <a:schemeClr val="bg1">
                    <a:lumMod val="65000"/>
                  </a:schemeClr>
                </a:solidFill>
                <a:ea typeface="Roboto" panose="02000000000000000000" pitchFamily="2" charset="0"/>
                <a:cs typeface="Arial" panose="020B0604020202020204" pitchFamily="34" charset="0"/>
              </a:rPr>
              <a:t>Lorem Ipsum has been the industry's standard dummy text ever since the 1500s, when an unknown printer took a galley of type and scrambled it to make a type specimen book. It has survived not only five centuries, but also the leap into electronic typesetting.</a:t>
            </a:r>
          </a:p>
          <a:p>
            <a:pPr algn="r">
              <a:lnSpc>
                <a:spcPct val="150000"/>
              </a:lnSpc>
            </a:pPr>
            <a:endParaRPr lang="en-US" sz="1100" dirty="0" smtClean="0">
              <a:solidFill>
                <a:schemeClr val="bg1">
                  <a:lumMod val="65000"/>
                </a:schemeClr>
              </a:solidFill>
              <a:ea typeface="Roboto" panose="02000000000000000000" pitchFamily="2" charset="0"/>
              <a:cs typeface="Arial" panose="020B0604020202020204" pitchFamily="34" charset="0"/>
            </a:endParaRPr>
          </a:p>
          <a:p>
            <a:pPr algn="r">
              <a:lnSpc>
                <a:spcPct val="150000"/>
              </a:lnSpc>
            </a:pPr>
            <a:r>
              <a:rPr lang="en-US" sz="1100" dirty="0" smtClean="0">
                <a:solidFill>
                  <a:schemeClr val="bg1">
                    <a:lumMod val="50000"/>
                  </a:schemeClr>
                </a:solidFill>
                <a:ea typeface="Roboto" panose="02000000000000000000" pitchFamily="2" charset="0"/>
                <a:cs typeface="Arial" panose="020B0604020202020204" pitchFamily="34" charset="0"/>
              </a:rPr>
              <a:t>It was </a:t>
            </a:r>
            <a:r>
              <a:rPr lang="en-US" sz="1100" dirty="0" err="1" smtClean="0">
                <a:solidFill>
                  <a:schemeClr val="bg1">
                    <a:lumMod val="50000"/>
                  </a:schemeClr>
                </a:solidFill>
                <a:ea typeface="Roboto" panose="02000000000000000000" pitchFamily="2" charset="0"/>
                <a:cs typeface="Arial" panose="020B0604020202020204" pitchFamily="34" charset="0"/>
              </a:rPr>
              <a:t>popularised</a:t>
            </a:r>
            <a:r>
              <a:rPr lang="en-US" sz="1100" dirty="0" smtClean="0">
                <a:solidFill>
                  <a:schemeClr val="bg1">
                    <a:lumMod val="50000"/>
                  </a:schemeClr>
                </a:solidFill>
                <a:ea typeface="Roboto" panose="02000000000000000000" pitchFamily="2" charset="0"/>
                <a:cs typeface="Arial" panose="020B0604020202020204" pitchFamily="34" charset="0"/>
              </a:rPr>
              <a:t> in the 1960s with the release of </a:t>
            </a:r>
            <a:r>
              <a:rPr lang="en-US" sz="1100" dirty="0" err="1" smtClean="0">
                <a:solidFill>
                  <a:schemeClr val="bg1">
                    <a:lumMod val="50000"/>
                  </a:schemeClr>
                </a:solidFill>
                <a:ea typeface="Roboto" panose="02000000000000000000" pitchFamily="2" charset="0"/>
                <a:cs typeface="Arial" panose="020B0604020202020204" pitchFamily="34" charset="0"/>
              </a:rPr>
              <a:t>Letraset</a:t>
            </a:r>
            <a:r>
              <a:rPr lang="en-US" sz="1100" dirty="0" smtClean="0">
                <a:solidFill>
                  <a:schemeClr val="bg1">
                    <a:lumMod val="50000"/>
                  </a:schemeClr>
                </a:solidFill>
                <a:ea typeface="Roboto" panose="02000000000000000000" pitchFamily="2" charset="0"/>
                <a:cs typeface="Arial" panose="020B0604020202020204" pitchFamily="34" charset="0"/>
              </a:rPr>
              <a:t> sheets containing Lorem Ipsum.</a:t>
            </a:r>
            <a:endParaRPr lang="en-US" sz="1100" dirty="0">
              <a:solidFill>
                <a:schemeClr val="bg1">
                  <a:lumMod val="50000"/>
                </a:schemeClr>
              </a:solidFill>
              <a:ea typeface="Roboto" panose="02000000000000000000" pitchFamily="2" charset="0"/>
              <a:cs typeface="Arial" panose="020B0604020202020204" pitchFamily="34" charset="0"/>
            </a:endParaRPr>
          </a:p>
        </p:txBody>
      </p:sp>
      <p:sp>
        <p:nvSpPr>
          <p:cNvPr id="70" name="Content Placeholder 2"/>
          <p:cNvSpPr txBox="1">
            <a:spLocks/>
          </p:cNvSpPr>
          <p:nvPr/>
        </p:nvSpPr>
        <p:spPr>
          <a:xfrm>
            <a:off x="1097989" y="2386169"/>
            <a:ext cx="3479231" cy="341641"/>
          </a:xfrm>
          <a:prstGeom prst="rect">
            <a:avLst/>
          </a:prstGeom>
        </p:spPr>
        <p:txBody>
          <a:bodyPr vert="horz" lIns="91440" tIns="45720" rIns="91440" bIns="45720" rtlCol="0" anchor="t">
            <a:no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dirty="0" smtClean="0">
                <a:solidFill>
                  <a:schemeClr val="bg1">
                    <a:lumMod val="50000"/>
                  </a:schemeClr>
                </a:solidFill>
                <a:latin typeface="Lato" panose="020F0502020204030203" pitchFamily="34" charset="0"/>
                <a:ea typeface="Roboto" panose="02000000000000000000" pitchFamily="2" charset="0"/>
              </a:rPr>
              <a:t>Description</a:t>
            </a:r>
            <a:endParaRPr lang="en-US" sz="2000" dirty="0">
              <a:solidFill>
                <a:schemeClr val="bg1">
                  <a:lumMod val="50000"/>
                </a:schemeClr>
              </a:solidFill>
              <a:ea typeface="Roboto" panose="02000000000000000000" pitchFamily="2" charset="0"/>
            </a:endParaRPr>
          </a:p>
        </p:txBody>
      </p:sp>
    </p:spTree>
    <p:extLst>
      <p:ext uri="{BB962C8B-B14F-4D97-AF65-F5344CB8AC3E}">
        <p14:creationId xmlns:p14="http://schemas.microsoft.com/office/powerpoint/2010/main" val="4089747877"/>
      </p:ext>
    </p:extLst>
  </p:cSld>
  <p:clrMapOvr>
    <a:masterClrMapping/>
  </p:clrMapOvr>
  <p:transition spd="slow" advClick="0" advTm="1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left)">
                                      <p:cBhvr>
                                        <p:cTn id="14" dur="1000"/>
                                        <p:tgtEl>
                                          <p:spTgt spid="23"/>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fade">
                                      <p:cBhvr>
                                        <p:cTn id="27" dur="500"/>
                                        <p:tgtEl>
                                          <p:spTgt spid="63"/>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fade">
                                      <p:cBhvr>
                                        <p:cTn id="31" dur="500"/>
                                        <p:tgtEl>
                                          <p:spTgt spid="65"/>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500"/>
                                        <p:tgtEl>
                                          <p:spTgt spid="66"/>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500"/>
                                        <p:tgtEl>
                                          <p:spTgt spid="67"/>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fade">
                                      <p:cBhvr>
                                        <p:cTn id="43" dur="500"/>
                                        <p:tgtEl>
                                          <p:spTgt spid="68"/>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500"/>
                                        <p:tgtEl>
                                          <p:spTgt spid="70"/>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up)">
                                      <p:cBhvr>
                                        <p:cTn id="5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63" grpId="0" animBg="1"/>
      <p:bldP spid="64" grpId="0" animBg="1"/>
      <p:bldP spid="65" grpId="0"/>
      <p:bldP spid="66" grpId="0"/>
      <p:bldP spid="67" grpId="0"/>
      <p:bldP spid="68" grpId="0"/>
      <p:bldP spid="69" grpId="0"/>
      <p:bldP spid="70" grpId="0"/>
    </p:bldLst>
  </p:timing>
</p:sld>
</file>

<file path=ppt/tags/tag1.xml><?xml version="1.0" encoding="utf-8"?>
<p:tagLst xmlns:a="http://schemas.openxmlformats.org/drawingml/2006/main" xmlns:r="http://schemas.openxmlformats.org/officeDocument/2006/relationships"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Office Theme">
  <a:themeElements>
    <a:clrScheme name="7">
      <a:dk1>
        <a:srgbClr val="181818"/>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23613</TotalTime>
  <Words>2318</Words>
  <Application>Microsoft Office PowerPoint</Application>
  <PresentationFormat>Widescreen</PresentationFormat>
  <Paragraphs>296</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微软雅黑</vt:lpstr>
      <vt:lpstr>宋体</vt:lpstr>
      <vt:lpstr>Arial</vt:lpstr>
      <vt:lpstr>Calibri</vt:lpstr>
      <vt:lpstr>Calibri Light</vt:lpstr>
      <vt:lpstr>Lato</vt:lpstr>
      <vt:lpstr>Lato Heavy</vt:lpstr>
      <vt:lpstr>Myanmar Text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Dedi Juniadi</dc:creator>
  <cp:lastModifiedBy>Dedi Juniadi</cp:lastModifiedBy>
  <cp:revision>505</cp:revision>
  <dcterms:created xsi:type="dcterms:W3CDTF">2015-10-02T03:05:16Z</dcterms:created>
  <dcterms:modified xsi:type="dcterms:W3CDTF">2020-02-18T22:42:22Z</dcterms:modified>
</cp:coreProperties>
</file>