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103" d="100"/>
          <a:sy n="103" d="100"/>
        </p:scale>
        <p:origin x="120" y="82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84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444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53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9144000"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23727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9144000" cy="3219450"/>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1999397" y="3795270"/>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1999397" y="3619851"/>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74307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438956" y="-884903"/>
            <a:ext cx="3323141"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3332407" y="832995"/>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3332407" y="657576"/>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91737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65209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7800975"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824951" y="3166620"/>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824951" y="2991201"/>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894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1982052" y="-528036"/>
            <a:ext cx="7502994"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439188" y="33051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439188" y="31296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512327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6"/>
            <a:ext cx="4686300" cy="2638425"/>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439188" y="8413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439188" y="6658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00675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1" y="1"/>
            <a:ext cx="4336256"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77351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54482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300"/>
            <a:ext cx="9144000" cy="3200401"/>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35122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343025" y="0"/>
            <a:ext cx="7800975" cy="6858000"/>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132896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5019675"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439188" y="1831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439188" y="1656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318432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762000" y="311727"/>
            <a:ext cx="3505200" cy="6234546"/>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4696863" y="12985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4696863" y="11230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50822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483394"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4943478" y="1707766"/>
            <a:ext cx="3717131" cy="2654684"/>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311427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1"/>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536856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8908257"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583084" y="161428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583084" y="143886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477183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4124354" y="-604991"/>
            <a:ext cx="4752380"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439188" y="14286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439188" y="12532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678862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235744" y="314326"/>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235744" y="3586165"/>
            <a:ext cx="4136231" cy="2957511"/>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4689874" y="1504877"/>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4689874" y="1329458"/>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191975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6283889" y="1321794"/>
            <a:ext cx="1334288" cy="2841737"/>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5236591" y="2746102"/>
            <a:ext cx="1334288" cy="2811374"/>
          </a:xfrm>
          <a:prstGeom prst="roundRect">
            <a:avLst>
              <a:gd name="adj" fmla="val 8260"/>
            </a:avLst>
          </a:prstGeom>
          <a:solidFill>
            <a:schemeClr val="bg2">
              <a:lumMod val="75000"/>
            </a:schemeClr>
          </a:solidFill>
        </p:spPr>
        <p:txBody>
          <a:bodyPr anchor="ctr">
            <a:normAutofit/>
          </a:bodyPr>
          <a:lstStyle>
            <a:lvl1pPr algn="ctr">
              <a:defRPr sz="135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439188" y="1214489"/>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439188" y="1039070"/>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53577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469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362661" y="2268464"/>
            <a:ext cx="3682279" cy="2336487"/>
          </a:xfrm>
          <a:prstGeom prst="rect">
            <a:avLst/>
          </a:prstGeom>
          <a:solidFill>
            <a:schemeClr val="bg2">
              <a:lumMod val="75000"/>
            </a:schemeClr>
          </a:solidFill>
        </p:spPr>
        <p:txBody>
          <a:bodyPr anchor="ctr">
            <a:normAutofit/>
          </a:bodyPr>
          <a:lstStyle>
            <a:lvl1pPr algn="ctr">
              <a:defRPr sz="135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4882755" y="1323902"/>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4882755" y="1148483"/>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786423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585788" y="581025"/>
            <a:ext cx="7972425" cy="627697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3099225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5285424" y="1788971"/>
            <a:ext cx="3073715" cy="4583255"/>
          </a:xfrm>
          <a:prstGeom prst="rect">
            <a:avLst/>
          </a:prstGeom>
          <a:solidFill>
            <a:schemeClr val="bg2">
              <a:lumMod val="75000"/>
            </a:schemeClr>
          </a:solidFill>
        </p:spPr>
        <p:txBody>
          <a:bodyPr anchor="ctr">
            <a:normAutofit/>
          </a:bodyPr>
          <a:lstStyle>
            <a:lvl1pPr algn="ctr">
              <a:defRPr sz="1350"/>
            </a:lvl1pPr>
          </a:lstStyle>
          <a:p>
            <a:endParaRPr lang="en-US"/>
          </a:p>
        </p:txBody>
      </p:sp>
    </p:spTree>
    <p:extLst>
      <p:ext uri="{BB962C8B-B14F-4D97-AF65-F5344CB8AC3E}">
        <p14:creationId xmlns:p14="http://schemas.microsoft.com/office/powerpoint/2010/main" val="28149429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0290448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1999397" y="587302"/>
            <a:ext cx="5145207" cy="944562"/>
          </a:xfrm>
          <a:prstGeom prst="rect">
            <a:avLst/>
          </a:prstGeom>
        </p:spPr>
        <p:txBody>
          <a:bodyPr anchor="ctr">
            <a:noAutofit/>
          </a:bodyPr>
          <a:lstStyle>
            <a:lvl1pPr algn="ctr">
              <a:defRPr sz="33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1999397" y="411883"/>
            <a:ext cx="5145207" cy="350838"/>
          </a:xfrm>
          <a:prstGeom prst="rect">
            <a:avLst/>
          </a:prstGeom>
        </p:spPr>
        <p:txBody>
          <a:bodyPr anchor="ctr">
            <a:normAutofit/>
          </a:bodyPr>
          <a:lstStyle>
            <a:lvl1pPr marL="0" indent="0" algn="ctr">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1579623" y="5348975"/>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4256442" y="5348974"/>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6933261" y="5348973"/>
            <a:ext cx="634043" cy="635510"/>
          </a:xfrm>
          <a:prstGeom prst="ellipse">
            <a:avLst/>
          </a:prstGeom>
          <a:solidFill>
            <a:schemeClr val="bg2">
              <a:lumMod val="75000"/>
            </a:schemeClr>
          </a:solidFill>
        </p:spPr>
        <p:txBody>
          <a:bodyPr anchor="ctr">
            <a:normAutofit/>
          </a:bodyPr>
          <a:lstStyle>
            <a:lvl1pPr algn="ctr">
              <a:defRPr sz="100"/>
            </a:lvl1pPr>
          </a:lstStyle>
          <a:p>
            <a:endParaRPr lang="en-US"/>
          </a:p>
        </p:txBody>
      </p:sp>
    </p:spTree>
    <p:extLst>
      <p:ext uri="{BB962C8B-B14F-4D97-AF65-F5344CB8AC3E}">
        <p14:creationId xmlns:p14="http://schemas.microsoft.com/office/powerpoint/2010/main" val="2425985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5100638" y="-1208754"/>
            <a:ext cx="4182283"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35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439188" y="1338314"/>
            <a:ext cx="5145207" cy="944562"/>
          </a:xfrm>
          <a:prstGeom prst="rect">
            <a:avLst/>
          </a:prstGeom>
        </p:spPr>
        <p:txBody>
          <a:bodyPr anchor="ctr">
            <a:noAutofit/>
          </a:bodyPr>
          <a:lstStyle>
            <a:lvl1pPr algn="l">
              <a:defRPr sz="33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439188" y="1162895"/>
            <a:ext cx="5145207" cy="350838"/>
          </a:xfrm>
          <a:prstGeom prst="rect">
            <a:avLst/>
          </a:prstGeom>
        </p:spPr>
        <p:txBody>
          <a:bodyPr anchor="ctr">
            <a:normAutofit/>
          </a:bodyPr>
          <a:lstStyle>
            <a:lvl1pPr marL="0" indent="0" algn="l">
              <a:buNone/>
              <a:defRPr sz="900" b="1" spc="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3393188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153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8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071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623661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01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588363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C4B043EC-874D-41A2-803B-49EA0AA258BB}"/>
              </a:ext>
            </a:extLst>
          </p:cNvPr>
          <p:cNvGrpSpPr/>
          <p:nvPr userDrawn="1"/>
        </p:nvGrpSpPr>
        <p:grpSpPr>
          <a:xfrm rot="5400000">
            <a:off x="8291922" y="5999445"/>
            <a:ext cx="1161915" cy="88844"/>
            <a:chOff x="6386359" y="3999551"/>
            <a:chExt cx="1546510" cy="157667"/>
          </a:xfrm>
        </p:grpSpPr>
        <p:sp>
          <p:nvSpPr>
            <p:cNvPr id="8" name="Rectangle 7">
              <a:extLst>
                <a:ext uri="{FF2B5EF4-FFF2-40B4-BE49-F238E27FC236}">
                  <a16:creationId xmlns:a16="http://schemas.microsoft.com/office/drawing/2014/main" id="{D727909F-035A-49AE-AC4C-D2E5D14127D2}"/>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519055A-C099-4716-8106-EB007B41902A}"/>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332362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651"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2043113" y="2675927"/>
            <a:ext cx="5057775" cy="1107996"/>
          </a:xfrm>
          <a:prstGeom prst="rect">
            <a:avLst/>
          </a:prstGeom>
          <a:noFill/>
        </p:spPr>
        <p:txBody>
          <a:bodyPr wrap="square" rtlCol="0">
            <a:spAutoFit/>
          </a:bodyPr>
          <a:lstStyle/>
          <a:p>
            <a:pPr algn="ctr"/>
            <a:r>
              <a:rPr lang="en-US" sz="66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3673675"/>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920039"/>
            <a:ext cx="2546289" cy="253916"/>
          </a:xfrm>
          <a:prstGeom prst="rect">
            <a:avLst/>
          </a:prstGeom>
          <a:noFill/>
        </p:spPr>
        <p:txBody>
          <a:bodyPr wrap="square" rtlCol="0">
            <a:spAutoFit/>
          </a:bodyPr>
          <a:lstStyle/>
          <a:p>
            <a:pPr algn="ctr"/>
            <a:r>
              <a:rPr lang="en-US" sz="105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614372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3429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65300"/>
            <a:ext cx="9144000" cy="323577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a:extLst>
              <a:ext uri="{FF2B5EF4-FFF2-40B4-BE49-F238E27FC236}">
                <a16:creationId xmlns:a16="http://schemas.microsoft.com/office/drawing/2014/main" id="{168CF9D8-D79D-4704-AF77-49107F4650E5}"/>
              </a:ext>
            </a:extLst>
          </p:cNvPr>
          <p:cNvGrpSpPr/>
          <p:nvPr/>
        </p:nvGrpSpPr>
        <p:grpSpPr>
          <a:xfrm>
            <a:off x="3390801" y="2446804"/>
            <a:ext cx="341916" cy="39773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382538" y="2504986"/>
            <a:ext cx="344971" cy="34497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5388914" y="2469352"/>
            <a:ext cx="368989" cy="343176"/>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7437530" y="2504512"/>
            <a:ext cx="337533" cy="319339"/>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917062" y="3386288"/>
            <a:ext cx="1275923" cy="300082"/>
          </a:xfrm>
          <a:prstGeom prst="rect">
            <a:avLst/>
          </a:prstGeom>
          <a:noFill/>
        </p:spPr>
        <p:txBody>
          <a:bodyPr wrap="square" rtlCol="0">
            <a:spAutoFit/>
          </a:bodyPr>
          <a:lstStyle/>
          <a:p>
            <a:pPr algn="ctr"/>
            <a:r>
              <a:rPr lang="en-US" sz="1350" b="1">
                <a:latin typeface="+mj-lt"/>
              </a:rPr>
              <a:t>Services</a:t>
            </a:r>
            <a:endParaRPr lang="en-ID" sz="1350"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860756" y="2941550"/>
            <a:ext cx="1388535" cy="507831"/>
          </a:xfrm>
          <a:prstGeom prst="rect">
            <a:avLst/>
          </a:prstGeom>
          <a:noFill/>
        </p:spPr>
        <p:txBody>
          <a:bodyPr wrap="square" rtlCol="0">
            <a:spAutoFit/>
          </a:bodyPr>
          <a:lstStyle/>
          <a:p>
            <a:pPr algn="ctr"/>
            <a:r>
              <a:rPr lang="en-US" sz="2700" b="1">
                <a:solidFill>
                  <a:schemeClr val="accent1"/>
                </a:solidFill>
                <a:latin typeface="+mj-lt"/>
              </a:rPr>
              <a:t>320</a:t>
            </a:r>
            <a:endParaRPr lang="en-ID" sz="27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2927422" y="3386288"/>
            <a:ext cx="1275923" cy="300082"/>
          </a:xfrm>
          <a:prstGeom prst="rect">
            <a:avLst/>
          </a:prstGeom>
          <a:noFill/>
        </p:spPr>
        <p:txBody>
          <a:bodyPr wrap="square" rtlCol="0">
            <a:spAutoFit/>
          </a:bodyPr>
          <a:lstStyle/>
          <a:p>
            <a:pPr algn="ctr"/>
            <a:r>
              <a:rPr lang="en-US" sz="1350" b="1">
                <a:latin typeface="+mj-lt"/>
              </a:rPr>
              <a:t>Project</a:t>
            </a:r>
            <a:endParaRPr lang="en-ID" sz="1350"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2750716" y="2941550"/>
            <a:ext cx="1608552" cy="507831"/>
          </a:xfrm>
          <a:prstGeom prst="rect">
            <a:avLst/>
          </a:prstGeom>
          <a:noFill/>
        </p:spPr>
        <p:txBody>
          <a:bodyPr wrap="square" rtlCol="0">
            <a:spAutoFit/>
          </a:bodyPr>
          <a:lstStyle/>
          <a:p>
            <a:pPr algn="ctr"/>
            <a:r>
              <a:rPr lang="en-US" sz="2700" b="1">
                <a:solidFill>
                  <a:schemeClr val="accent1"/>
                </a:solidFill>
                <a:latin typeface="+mj-lt"/>
              </a:rPr>
              <a:t>1240+</a:t>
            </a:r>
            <a:endParaRPr lang="en-ID" sz="27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4751005" y="3386288"/>
            <a:ext cx="1676732" cy="300082"/>
          </a:xfrm>
          <a:prstGeom prst="rect">
            <a:avLst/>
          </a:prstGeom>
          <a:noFill/>
        </p:spPr>
        <p:txBody>
          <a:bodyPr wrap="square" rtlCol="0">
            <a:spAutoFit/>
          </a:bodyPr>
          <a:lstStyle/>
          <a:p>
            <a:pPr algn="ctr"/>
            <a:r>
              <a:rPr lang="en-US" sz="1350" b="1">
                <a:latin typeface="+mj-lt"/>
              </a:rPr>
              <a:t>Testimonial</a:t>
            </a:r>
            <a:endParaRPr lang="en-ID" sz="1350"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4774703" y="2941550"/>
            <a:ext cx="1608552" cy="507831"/>
          </a:xfrm>
          <a:prstGeom prst="rect">
            <a:avLst/>
          </a:prstGeom>
          <a:noFill/>
        </p:spPr>
        <p:txBody>
          <a:bodyPr wrap="square" rtlCol="0">
            <a:spAutoFit/>
          </a:bodyPr>
          <a:lstStyle/>
          <a:p>
            <a:pPr algn="ctr"/>
            <a:r>
              <a:rPr lang="en-US" sz="2700" b="1">
                <a:solidFill>
                  <a:schemeClr val="accent1"/>
                </a:solidFill>
                <a:latin typeface="+mj-lt"/>
              </a:rPr>
              <a:t>2412+</a:t>
            </a:r>
            <a:endParaRPr lang="en-ID" sz="27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6978729" y="3386288"/>
            <a:ext cx="1275923" cy="300082"/>
          </a:xfrm>
          <a:prstGeom prst="rect">
            <a:avLst/>
          </a:prstGeom>
          <a:noFill/>
        </p:spPr>
        <p:txBody>
          <a:bodyPr wrap="square" rtlCol="0">
            <a:spAutoFit/>
          </a:bodyPr>
          <a:lstStyle/>
          <a:p>
            <a:pPr algn="ctr"/>
            <a:r>
              <a:rPr lang="en-US" sz="1350" b="1">
                <a:latin typeface="+mj-lt"/>
              </a:rPr>
              <a:t>Client</a:t>
            </a:r>
            <a:endParaRPr lang="en-ID" sz="1350"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6802023" y="2941550"/>
            <a:ext cx="1608552" cy="507831"/>
          </a:xfrm>
          <a:prstGeom prst="rect">
            <a:avLst/>
          </a:prstGeom>
          <a:noFill/>
        </p:spPr>
        <p:txBody>
          <a:bodyPr wrap="square" rtlCol="0">
            <a:spAutoFit/>
          </a:bodyPr>
          <a:lstStyle/>
          <a:p>
            <a:pPr algn="ctr"/>
            <a:r>
              <a:rPr lang="en-US" sz="2700" b="1">
                <a:solidFill>
                  <a:schemeClr val="accent1"/>
                </a:solidFill>
                <a:latin typeface="+mj-lt"/>
              </a:rPr>
              <a:t>3500+</a:t>
            </a:r>
            <a:endParaRPr lang="en-ID" sz="27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657225"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2" name="Rectangle 31">
            <a:extLst>
              <a:ext uri="{FF2B5EF4-FFF2-40B4-BE49-F238E27FC236}">
                <a16:creationId xmlns:a16="http://schemas.microsoft.com/office/drawing/2014/main" id="{337E005F-595E-4F42-BB39-E9CD16EED539}"/>
              </a:ext>
            </a:extLst>
          </p:cNvPr>
          <p:cNvSpPr/>
          <p:nvPr/>
        </p:nvSpPr>
        <p:spPr>
          <a:xfrm>
            <a:off x="2673194" y="366389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3" name="Rectangle 32">
            <a:extLst>
              <a:ext uri="{FF2B5EF4-FFF2-40B4-BE49-F238E27FC236}">
                <a16:creationId xmlns:a16="http://schemas.microsoft.com/office/drawing/2014/main" id="{81328C94-9CB4-4FDC-9113-A45AD25E93CF}"/>
              </a:ext>
            </a:extLst>
          </p:cNvPr>
          <p:cNvSpPr/>
          <p:nvPr/>
        </p:nvSpPr>
        <p:spPr>
          <a:xfrm>
            <a:off x="4691573"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4" name="Rectangle 33">
            <a:extLst>
              <a:ext uri="{FF2B5EF4-FFF2-40B4-BE49-F238E27FC236}">
                <a16:creationId xmlns:a16="http://schemas.microsoft.com/office/drawing/2014/main" id="{AB15D9D1-4D17-4AAF-9524-8D595EA59EA5}"/>
              </a:ext>
            </a:extLst>
          </p:cNvPr>
          <p:cNvSpPr/>
          <p:nvPr/>
        </p:nvSpPr>
        <p:spPr>
          <a:xfrm>
            <a:off x="6718892" y="3654889"/>
            <a:ext cx="1795596" cy="693716"/>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Mauris et consectetur turpis. Nullam accumsan mi lorem. Pellentesque dictum ex sit</a:t>
            </a:r>
            <a:endParaRPr lang="en-ID" sz="900"/>
          </a:p>
        </p:txBody>
      </p:sp>
      <p:sp>
        <p:nvSpPr>
          <p:cNvPr id="37" name="Rectangle 36">
            <a:extLst>
              <a:ext uri="{FF2B5EF4-FFF2-40B4-BE49-F238E27FC236}">
                <a16:creationId xmlns:a16="http://schemas.microsoft.com/office/drawing/2014/main" id="{C2625D7C-3EC3-4B15-B0B8-49E8C96ACB20}"/>
              </a:ext>
            </a:extLst>
          </p:cNvPr>
          <p:cNvSpPr/>
          <p:nvPr/>
        </p:nvSpPr>
        <p:spPr>
          <a:xfrm>
            <a:off x="1314450" y="5576892"/>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38" name="TextBox 37">
            <a:extLst>
              <a:ext uri="{FF2B5EF4-FFF2-40B4-BE49-F238E27FC236}">
                <a16:creationId xmlns:a16="http://schemas.microsoft.com/office/drawing/2014/main" id="{14065777-5967-46CB-AF84-0D87E06452EC}"/>
              </a:ext>
            </a:extLst>
          </p:cNvPr>
          <p:cNvSpPr txBox="1"/>
          <p:nvPr/>
        </p:nvSpPr>
        <p:spPr>
          <a:xfrm>
            <a:off x="3571874" y="5306828"/>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343025"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8437162" y="5345728"/>
            <a:ext cx="871436" cy="88844"/>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83470" y="1954125"/>
            <a:ext cx="4936265" cy="723212"/>
            <a:chOff x="6856711" y="3999551"/>
            <a:chExt cx="1076158" cy="157667"/>
          </a:xfrm>
        </p:grpSpPr>
        <p:sp>
          <p:nvSpPr>
            <p:cNvPr id="20" name="Rectangle 19">
              <a:extLst>
                <a:ext uri="{FF2B5EF4-FFF2-40B4-BE49-F238E27FC236}">
                  <a16:creationId xmlns:a16="http://schemas.microsoft.com/office/drawing/2014/main" id="{D56B7C11-F908-444D-B4D7-F6D8FEC84E49}"/>
                </a:ext>
              </a:extLst>
            </p:cNvPr>
            <p:cNvSpPr/>
            <p:nvPr/>
          </p:nvSpPr>
          <p:spPr>
            <a:xfrm>
              <a:off x="6856711" y="4055674"/>
              <a:ext cx="89678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Rectangle 21">
            <a:extLst>
              <a:ext uri="{FF2B5EF4-FFF2-40B4-BE49-F238E27FC236}">
                <a16:creationId xmlns:a16="http://schemas.microsoft.com/office/drawing/2014/main" id="{3B29454B-8C87-46C0-87FF-3FAEB332959B}"/>
              </a:ext>
            </a:extLst>
          </p:cNvPr>
          <p:cNvSpPr/>
          <p:nvPr/>
        </p:nvSpPr>
        <p:spPr>
          <a:xfrm>
            <a:off x="3304329" y="1984033"/>
            <a:ext cx="5296746" cy="2631490"/>
          </a:xfrm>
          <a:prstGeom prst="rect">
            <a:avLst/>
          </a:prstGeom>
        </p:spPr>
        <p:txBody>
          <a:bodyPr wrap="square">
            <a:spAutoFit/>
          </a:bodyPr>
          <a:lstStyle/>
          <a:p>
            <a:r>
              <a:rPr lang="en-US" sz="3300" b="1">
                <a:latin typeface="+mj-lt"/>
              </a:rPr>
              <a:t>Cooperation Is The</a:t>
            </a:r>
          </a:p>
          <a:p>
            <a:r>
              <a:rPr lang="en-US" sz="3300" b="1">
                <a:latin typeface="+mj-lt"/>
              </a:rPr>
              <a:t>Thorough Conviction</a:t>
            </a:r>
          </a:p>
          <a:p>
            <a:r>
              <a:rPr lang="en-US" sz="3300" b="1">
                <a:latin typeface="+mj-lt"/>
              </a:rPr>
              <a:t>That Nobody Can Get</a:t>
            </a:r>
          </a:p>
          <a:p>
            <a:r>
              <a:rPr lang="en-US" sz="3300" b="1">
                <a:latin typeface="+mj-lt"/>
              </a:rPr>
              <a:t>There Unless Everybody</a:t>
            </a:r>
          </a:p>
          <a:p>
            <a:r>
              <a:rPr lang="en-US" sz="33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3304329" y="1721322"/>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3304330" y="4872535"/>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25" name="TextBox 24">
            <a:extLst>
              <a:ext uri="{FF2B5EF4-FFF2-40B4-BE49-F238E27FC236}">
                <a16:creationId xmlns:a16="http://schemas.microsoft.com/office/drawing/2014/main" id="{FE5E31B3-45BF-49DD-ADEB-CA9E6AB95C21}"/>
              </a:ext>
            </a:extLst>
          </p:cNvPr>
          <p:cNvSpPr txBox="1"/>
          <p:nvPr/>
        </p:nvSpPr>
        <p:spPr>
          <a:xfrm>
            <a:off x="3304329" y="4602471"/>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500148" y="4334062"/>
            <a:ext cx="3690854" cy="363476"/>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439189" y="3091722"/>
            <a:ext cx="3656561"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050"/>
          </a:p>
        </p:txBody>
      </p:sp>
      <p:sp>
        <p:nvSpPr>
          <p:cNvPr id="7" name="TextBox 6">
            <a:extLst>
              <a:ext uri="{FF2B5EF4-FFF2-40B4-BE49-F238E27FC236}">
                <a16:creationId xmlns:a16="http://schemas.microsoft.com/office/drawing/2014/main" id="{D11906CA-C8CF-4848-A48C-7449FA2F9AEC}"/>
              </a:ext>
            </a:extLst>
          </p:cNvPr>
          <p:cNvSpPr txBox="1"/>
          <p:nvPr/>
        </p:nvSpPr>
        <p:spPr>
          <a:xfrm>
            <a:off x="439188" y="2821657"/>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305318" y="963506"/>
            <a:ext cx="4773516" cy="723212"/>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439188" y="4126091"/>
            <a:ext cx="1171575" cy="253916"/>
          </a:xfrm>
          <a:prstGeom prst="rect">
            <a:avLst/>
          </a:prstGeom>
          <a:noFill/>
        </p:spPr>
        <p:txBody>
          <a:bodyPr wrap="square" rtlCol="0">
            <a:spAutoFit/>
          </a:bodyPr>
          <a:lstStyle/>
          <a:p>
            <a:r>
              <a:rPr lang="en-US" sz="105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500148" y="4966678"/>
            <a:ext cx="3690854" cy="368238"/>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439188" y="4758706"/>
            <a:ext cx="1171575" cy="253916"/>
          </a:xfrm>
          <a:prstGeom prst="rect">
            <a:avLst/>
          </a:prstGeom>
          <a:noFill/>
        </p:spPr>
        <p:txBody>
          <a:bodyPr wrap="square" rtlCol="0">
            <a:spAutoFit/>
          </a:bodyPr>
          <a:lstStyle/>
          <a:p>
            <a:r>
              <a:rPr lang="en-US" sz="1050" b="1">
                <a:latin typeface="+mj-lt"/>
              </a:rPr>
              <a:t>Leadership</a:t>
            </a:r>
          </a:p>
        </p:txBody>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174303" y="2168668"/>
            <a:ext cx="5442942" cy="723212"/>
            <a:chOff x="6746250" y="3999551"/>
            <a:chExt cx="1186619" cy="157667"/>
          </a:xfrm>
        </p:grpSpPr>
        <p:sp>
          <p:nvSpPr>
            <p:cNvPr id="9" name="Rectangle 8">
              <a:extLst>
                <a:ext uri="{FF2B5EF4-FFF2-40B4-BE49-F238E27FC236}">
                  <a16:creationId xmlns:a16="http://schemas.microsoft.com/office/drawing/2014/main" id="{23052F79-3B1D-4D29-B764-2A00C8853AD7}"/>
                </a:ext>
              </a:extLst>
            </p:cNvPr>
            <p:cNvSpPr/>
            <p:nvPr/>
          </p:nvSpPr>
          <p:spPr>
            <a:xfrm>
              <a:off x="6746250" y="4055674"/>
              <a:ext cx="100724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 name="Rectangle 20">
            <a:extLst>
              <a:ext uri="{FF2B5EF4-FFF2-40B4-BE49-F238E27FC236}">
                <a16:creationId xmlns:a16="http://schemas.microsoft.com/office/drawing/2014/main" id="{406F5C0F-3ACF-498A-BF99-6CC3475732FC}"/>
              </a:ext>
            </a:extLst>
          </p:cNvPr>
          <p:cNvSpPr/>
          <p:nvPr/>
        </p:nvSpPr>
        <p:spPr>
          <a:xfrm>
            <a:off x="4696864" y="260728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2" name="TextBox 21">
            <a:extLst>
              <a:ext uri="{FF2B5EF4-FFF2-40B4-BE49-F238E27FC236}">
                <a16:creationId xmlns:a16="http://schemas.microsoft.com/office/drawing/2014/main" id="{D1D77DA2-E35F-4F2A-98D8-7A3A4B064F50}"/>
              </a:ext>
            </a:extLst>
          </p:cNvPr>
          <p:cNvSpPr txBox="1"/>
          <p:nvPr/>
        </p:nvSpPr>
        <p:spPr>
          <a:xfrm>
            <a:off x="4696863" y="2337218"/>
            <a:ext cx="2000250" cy="300082"/>
          </a:xfrm>
          <a:prstGeom prst="rect">
            <a:avLst/>
          </a:prstGeom>
          <a:noFill/>
        </p:spPr>
        <p:txBody>
          <a:bodyPr wrap="square" rtlCol="0">
            <a:spAutoFit/>
          </a:bodyPr>
          <a:lstStyle/>
          <a:p>
            <a:r>
              <a:rPr lang="en-US" sz="1350"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46968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28" name="TextBox 27">
            <a:extLst>
              <a:ext uri="{FF2B5EF4-FFF2-40B4-BE49-F238E27FC236}">
                <a16:creationId xmlns:a16="http://schemas.microsoft.com/office/drawing/2014/main" id="{3CF0597D-2F29-4305-B295-DA67215D6B3A}"/>
              </a:ext>
            </a:extLst>
          </p:cNvPr>
          <p:cNvSpPr txBox="1"/>
          <p:nvPr/>
        </p:nvSpPr>
        <p:spPr>
          <a:xfrm>
            <a:off x="46968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6563764" y="462997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9034F79B-C58E-4D35-A634-A4B12D9128D8}"/>
              </a:ext>
            </a:extLst>
          </p:cNvPr>
          <p:cNvSpPr txBox="1"/>
          <p:nvPr/>
        </p:nvSpPr>
        <p:spPr>
          <a:xfrm>
            <a:off x="6563763" y="441933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4769047" y="4084067"/>
            <a:ext cx="290345" cy="266150"/>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6647712" y="4089075"/>
            <a:ext cx="244150" cy="296810"/>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400050" y="2006149"/>
            <a:ext cx="9444562" cy="723212"/>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
        <p:nvSpPr>
          <p:cNvPr id="16" name="Rectangle 15">
            <a:extLst>
              <a:ext uri="{FF2B5EF4-FFF2-40B4-BE49-F238E27FC236}">
                <a16:creationId xmlns:a16="http://schemas.microsoft.com/office/drawing/2014/main" id="{0B251EB6-00CA-47D6-B393-FE36F95C7A12}"/>
              </a:ext>
            </a:extLst>
          </p:cNvPr>
          <p:cNvSpPr/>
          <p:nvPr/>
        </p:nvSpPr>
        <p:spPr>
          <a:xfrm>
            <a:off x="513679"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7" name="TextBox 16">
            <a:extLst>
              <a:ext uri="{FF2B5EF4-FFF2-40B4-BE49-F238E27FC236}">
                <a16:creationId xmlns:a16="http://schemas.microsoft.com/office/drawing/2014/main" id="{0E8C7B44-5EA4-45D3-81D3-0A37A1D6BA06}"/>
              </a:ext>
            </a:extLst>
          </p:cNvPr>
          <p:cNvSpPr txBox="1"/>
          <p:nvPr/>
        </p:nvSpPr>
        <p:spPr>
          <a:xfrm>
            <a:off x="1341833" y="4645231"/>
            <a:ext cx="2000250" cy="300082"/>
          </a:xfrm>
          <a:prstGeom prst="rect">
            <a:avLst/>
          </a:prstGeom>
          <a:noFill/>
        </p:spPr>
        <p:txBody>
          <a:bodyPr wrap="square" rtlCol="0">
            <a:spAutoFit/>
          </a:bodyPr>
          <a:lstStyle/>
          <a:p>
            <a:pPr algn="ctr"/>
            <a:r>
              <a:rPr lang="en-US" sz="1350"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1662111" y="4887065"/>
            <a:ext cx="1359695" cy="253916"/>
          </a:xfrm>
          <a:prstGeom prst="rect">
            <a:avLst/>
          </a:prstGeom>
          <a:noFill/>
        </p:spPr>
        <p:txBody>
          <a:bodyPr wrap="square" rtlCol="0">
            <a:spAutoFit/>
          </a:bodyPr>
          <a:lstStyle/>
          <a:p>
            <a:pPr algn="ctr"/>
            <a:r>
              <a:rPr lang="en-US" sz="105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1884837" y="5807539"/>
            <a:ext cx="914242" cy="22512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4943478" y="5117898"/>
            <a:ext cx="3656561"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38" name="TextBox 37">
            <a:extLst>
              <a:ext uri="{FF2B5EF4-FFF2-40B4-BE49-F238E27FC236}">
                <a16:creationId xmlns:a16="http://schemas.microsoft.com/office/drawing/2014/main" id="{858638E4-1FDA-4548-9C7A-316B88F0B86E}"/>
              </a:ext>
            </a:extLst>
          </p:cNvPr>
          <p:cNvSpPr txBox="1"/>
          <p:nvPr/>
        </p:nvSpPr>
        <p:spPr>
          <a:xfrm>
            <a:off x="5771633" y="4645231"/>
            <a:ext cx="2000250" cy="300082"/>
          </a:xfrm>
          <a:prstGeom prst="rect">
            <a:avLst/>
          </a:prstGeom>
          <a:noFill/>
        </p:spPr>
        <p:txBody>
          <a:bodyPr wrap="square" rtlCol="0">
            <a:spAutoFit/>
          </a:bodyPr>
          <a:lstStyle/>
          <a:p>
            <a:pPr algn="ctr"/>
            <a:r>
              <a:rPr lang="en-US" sz="1350"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6091910" y="4887065"/>
            <a:ext cx="1359695" cy="253916"/>
          </a:xfrm>
          <a:prstGeom prst="rect">
            <a:avLst/>
          </a:prstGeom>
          <a:noFill/>
        </p:spPr>
        <p:txBody>
          <a:bodyPr wrap="square" rtlCol="0">
            <a:spAutoFit/>
          </a:bodyPr>
          <a:lstStyle/>
          <a:p>
            <a:pPr algn="ctr"/>
            <a:r>
              <a:rPr lang="en-US" sz="105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6314637" y="5807539"/>
            <a:ext cx="914242" cy="22512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sz="1350"/>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sz="1350"/>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sz="1350"/>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sz="1350"/>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sz="1350"/>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sz="1350"/>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sz="1350"/>
              </a:p>
            </p:txBody>
          </p:sp>
        </p:grpSp>
      </p:gr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8" y="1"/>
            <a:ext cx="7972424" cy="642223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01885" y="1936158"/>
            <a:ext cx="4977919" cy="723212"/>
            <a:chOff x="6847630" y="3999551"/>
            <a:chExt cx="1085239"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47630" y="4055674"/>
              <a:ext cx="90586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643063" y="1851874"/>
            <a:ext cx="5857875" cy="2123658"/>
          </a:xfrm>
          <a:prstGeom prst="rect">
            <a:avLst/>
          </a:prstGeom>
        </p:spPr>
        <p:txBody>
          <a:bodyPr wrap="square">
            <a:spAutoFit/>
          </a:bodyPr>
          <a:lstStyle/>
          <a:p>
            <a:pPr algn="ctr"/>
            <a:r>
              <a:rPr lang="en-US" sz="3300" b="1">
                <a:latin typeface="+mj-lt"/>
              </a:rPr>
              <a:t>The Way To Achieve </a:t>
            </a:r>
          </a:p>
          <a:p>
            <a:pPr algn="ctr"/>
            <a:r>
              <a:rPr lang="en-US" sz="3300" b="1">
                <a:latin typeface="+mj-lt"/>
              </a:rPr>
              <a:t>Your Own Success Is </a:t>
            </a:r>
          </a:p>
          <a:p>
            <a:pPr algn="ctr"/>
            <a:r>
              <a:rPr lang="en-US" sz="3300" b="1">
                <a:latin typeface="+mj-lt"/>
              </a:rPr>
              <a:t>To Be Willing To Help </a:t>
            </a:r>
          </a:p>
          <a:p>
            <a:pPr algn="ctr"/>
            <a:r>
              <a:rPr lang="en-US" sz="3300" b="1">
                <a:latin typeface="+mj-lt"/>
              </a:rPr>
              <a:t>Somebody Else Get It First</a:t>
            </a:r>
            <a:endParaRPr lang="en-US" sz="66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5" y="1589162"/>
            <a:ext cx="1657350" cy="300082"/>
          </a:xfrm>
          <a:prstGeom prst="rect">
            <a:avLst/>
          </a:prstGeom>
          <a:noFill/>
        </p:spPr>
        <p:txBody>
          <a:bodyPr wrap="square" rtlCol="0">
            <a:spAutoFit/>
          </a:bodyPr>
          <a:lstStyle/>
          <a:p>
            <a:pPr algn="ctr"/>
            <a:r>
              <a:rPr lang="en-US" sz="1350"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2" y="4304607"/>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034542"/>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33350" y="-29978"/>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6291"/>
            <a:ext cx="8908257" cy="6325418"/>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BDFC8E48-E42E-4A98-AE60-EE0AAABEC6F4}"/>
              </a:ext>
            </a:extLst>
          </p:cNvPr>
          <p:cNvSpPr/>
          <p:nvPr/>
        </p:nvSpPr>
        <p:spPr>
          <a:xfrm>
            <a:off x="583083" y="4150765"/>
            <a:ext cx="4238299"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050"/>
          </a:p>
        </p:txBody>
      </p:sp>
      <p:sp>
        <p:nvSpPr>
          <p:cNvPr id="10" name="TextBox 9">
            <a:extLst>
              <a:ext uri="{FF2B5EF4-FFF2-40B4-BE49-F238E27FC236}">
                <a16:creationId xmlns:a16="http://schemas.microsoft.com/office/drawing/2014/main" id="{AB123E3E-884A-43BD-9E28-A63CE75FCC39}"/>
              </a:ext>
            </a:extLst>
          </p:cNvPr>
          <p:cNvSpPr txBox="1"/>
          <p:nvPr/>
        </p:nvSpPr>
        <p:spPr>
          <a:xfrm>
            <a:off x="583083" y="388070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583084"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5" name="TextBox 34">
            <a:extLst>
              <a:ext uri="{FF2B5EF4-FFF2-40B4-BE49-F238E27FC236}">
                <a16:creationId xmlns:a16="http://schemas.microsoft.com/office/drawing/2014/main" id="{27EB7F14-5A3E-4A3B-A48F-E1B559570AFD}"/>
              </a:ext>
            </a:extLst>
          </p:cNvPr>
          <p:cNvSpPr txBox="1"/>
          <p:nvPr/>
        </p:nvSpPr>
        <p:spPr>
          <a:xfrm>
            <a:off x="583083" y="3111301"/>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583082" y="2762977"/>
            <a:ext cx="1218164" cy="415498"/>
          </a:xfrm>
          <a:prstGeom prst="rect">
            <a:avLst/>
          </a:prstGeom>
          <a:noFill/>
        </p:spPr>
        <p:txBody>
          <a:bodyPr wrap="square" rtlCol="0">
            <a:spAutoFit/>
          </a:bodyPr>
          <a:lstStyle/>
          <a:p>
            <a:r>
              <a:rPr lang="en-US" sz="21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2353697" y="3287265"/>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38" name="TextBox 37">
            <a:extLst>
              <a:ext uri="{FF2B5EF4-FFF2-40B4-BE49-F238E27FC236}">
                <a16:creationId xmlns:a16="http://schemas.microsoft.com/office/drawing/2014/main" id="{7F1D7B75-EF02-4DB5-85AF-92B08F03B09D}"/>
              </a:ext>
            </a:extLst>
          </p:cNvPr>
          <p:cNvSpPr txBox="1"/>
          <p:nvPr/>
        </p:nvSpPr>
        <p:spPr>
          <a:xfrm>
            <a:off x="2353696" y="3111301"/>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2353696" y="2762977"/>
            <a:ext cx="1375841" cy="415498"/>
          </a:xfrm>
          <a:prstGeom prst="rect">
            <a:avLst/>
          </a:prstGeom>
          <a:noFill/>
        </p:spPr>
        <p:txBody>
          <a:bodyPr wrap="square" rtlCol="0">
            <a:spAutoFit/>
          </a:bodyPr>
          <a:lstStyle/>
          <a:p>
            <a:r>
              <a:rPr lang="en-US" sz="2100" b="1">
                <a:latin typeface="+mj-lt"/>
              </a:rPr>
              <a:t>500K</a:t>
            </a:r>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9" grpId="0"/>
      <p:bldP spid="10" grpId="0"/>
      <p:bldP spid="34" grpId="0"/>
      <p:bldP spid="35" grpId="0"/>
      <p:bldP spid="36" grpId="0"/>
      <p:bldP spid="37" grpId="0"/>
      <p:bldP spid="38" grpId="0"/>
      <p:bldP spid="39" grpId="0"/>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4295804" y="-560130"/>
            <a:ext cx="4752380" cy="7147869"/>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439189" y="2742460"/>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9" name="TextBox 8">
            <a:extLst>
              <a:ext uri="{FF2B5EF4-FFF2-40B4-BE49-F238E27FC236}">
                <a16:creationId xmlns:a16="http://schemas.microsoft.com/office/drawing/2014/main" id="{75D6B449-8889-4FAF-87D6-8E8E165DD772}"/>
              </a:ext>
            </a:extLst>
          </p:cNvPr>
          <p:cNvSpPr txBox="1"/>
          <p:nvPr/>
        </p:nvSpPr>
        <p:spPr>
          <a:xfrm>
            <a:off x="439188" y="247239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439190"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9" name="TextBox 18">
            <a:extLst>
              <a:ext uri="{FF2B5EF4-FFF2-40B4-BE49-F238E27FC236}">
                <a16:creationId xmlns:a16="http://schemas.microsoft.com/office/drawing/2014/main" id="{47B8594B-E1F6-4E33-83E5-471F39CDAA60}"/>
              </a:ext>
            </a:extLst>
          </p:cNvPr>
          <p:cNvSpPr txBox="1"/>
          <p:nvPr/>
        </p:nvSpPr>
        <p:spPr>
          <a:xfrm>
            <a:off x="439189" y="456170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439188" y="4213384"/>
            <a:ext cx="1218164" cy="415498"/>
          </a:xfrm>
          <a:prstGeom prst="rect">
            <a:avLst/>
          </a:prstGeom>
          <a:noFill/>
        </p:spPr>
        <p:txBody>
          <a:bodyPr wrap="square" rtlCol="0">
            <a:spAutoFit/>
          </a:bodyPr>
          <a:lstStyle/>
          <a:p>
            <a:r>
              <a:rPr lang="en-US" sz="21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209803" y="473767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22" name="TextBox 21">
            <a:extLst>
              <a:ext uri="{FF2B5EF4-FFF2-40B4-BE49-F238E27FC236}">
                <a16:creationId xmlns:a16="http://schemas.microsoft.com/office/drawing/2014/main" id="{70F394F0-CB36-449D-94F3-782B1ABEA022}"/>
              </a:ext>
            </a:extLst>
          </p:cNvPr>
          <p:cNvSpPr txBox="1"/>
          <p:nvPr/>
        </p:nvSpPr>
        <p:spPr>
          <a:xfrm>
            <a:off x="2209802" y="456170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209801" y="4213384"/>
            <a:ext cx="1375841" cy="415498"/>
          </a:xfrm>
          <a:prstGeom prst="rect">
            <a:avLst/>
          </a:prstGeom>
          <a:noFill/>
        </p:spPr>
        <p:txBody>
          <a:bodyPr wrap="square" rtlCol="0">
            <a:spAutoFit/>
          </a:bodyPr>
          <a:lstStyle/>
          <a:p>
            <a:r>
              <a:rPr lang="en-US" sz="2100" b="1">
                <a:latin typeface="+mj-lt"/>
              </a:rPr>
              <a:t>650K</a:t>
            </a:r>
          </a:p>
        </p:txBody>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4689874" y="4161897"/>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 name="TextBox 9">
            <a:extLst>
              <a:ext uri="{FF2B5EF4-FFF2-40B4-BE49-F238E27FC236}">
                <a16:creationId xmlns:a16="http://schemas.microsoft.com/office/drawing/2014/main" id="{A28EDB2F-6705-4E23-B306-B7C956C6FC36}"/>
              </a:ext>
            </a:extLst>
          </p:cNvPr>
          <p:cNvSpPr txBox="1"/>
          <p:nvPr/>
        </p:nvSpPr>
        <p:spPr>
          <a:xfrm>
            <a:off x="4689874" y="389183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4689875"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2" name="TextBox 11">
            <a:extLst>
              <a:ext uri="{FF2B5EF4-FFF2-40B4-BE49-F238E27FC236}">
                <a16:creationId xmlns:a16="http://schemas.microsoft.com/office/drawing/2014/main" id="{BE798122-FB76-4A8E-BADE-26101033A1AF}"/>
              </a:ext>
            </a:extLst>
          </p:cNvPr>
          <p:cNvSpPr txBox="1"/>
          <p:nvPr/>
        </p:nvSpPr>
        <p:spPr>
          <a:xfrm>
            <a:off x="4689874" y="2934718"/>
            <a:ext cx="1370564" cy="276999"/>
          </a:xfrm>
          <a:prstGeom prst="rect">
            <a:avLst/>
          </a:prstGeom>
          <a:noFill/>
        </p:spPr>
        <p:txBody>
          <a:bodyPr wrap="square" rtlCol="0">
            <a:spAutoFit/>
          </a:bodyPr>
          <a:lstStyle/>
          <a:p>
            <a:r>
              <a:rPr lang="en-US" sz="12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4689874" y="2586394"/>
            <a:ext cx="1218164" cy="415498"/>
          </a:xfrm>
          <a:prstGeom prst="rect">
            <a:avLst/>
          </a:prstGeom>
          <a:noFill/>
        </p:spPr>
        <p:txBody>
          <a:bodyPr wrap="square" rtlCol="0">
            <a:spAutoFit/>
          </a:bodyPr>
          <a:lstStyle/>
          <a:p>
            <a:r>
              <a:rPr lang="en-US" sz="21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6460489" y="3110682"/>
            <a:ext cx="1732512"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a:t>
            </a:r>
            <a:endParaRPr lang="en-US" sz="900"/>
          </a:p>
        </p:txBody>
      </p:sp>
      <p:sp>
        <p:nvSpPr>
          <p:cNvPr id="15" name="TextBox 14">
            <a:extLst>
              <a:ext uri="{FF2B5EF4-FFF2-40B4-BE49-F238E27FC236}">
                <a16:creationId xmlns:a16="http://schemas.microsoft.com/office/drawing/2014/main" id="{F57AF264-78D4-4453-8DA3-CBA2BB2FC668}"/>
              </a:ext>
            </a:extLst>
          </p:cNvPr>
          <p:cNvSpPr txBox="1"/>
          <p:nvPr/>
        </p:nvSpPr>
        <p:spPr>
          <a:xfrm>
            <a:off x="6460488" y="2934718"/>
            <a:ext cx="1370564" cy="276999"/>
          </a:xfrm>
          <a:prstGeom prst="rect">
            <a:avLst/>
          </a:prstGeom>
          <a:noFill/>
        </p:spPr>
        <p:txBody>
          <a:bodyPr wrap="square" rtlCol="0">
            <a:spAutoFit/>
          </a:bodyPr>
          <a:lstStyle/>
          <a:p>
            <a:r>
              <a:rPr lang="en-US" sz="12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6460487" y="2586394"/>
            <a:ext cx="1375841" cy="415498"/>
          </a:xfrm>
          <a:prstGeom prst="rect">
            <a:avLst/>
          </a:prstGeom>
          <a:noFill/>
        </p:spPr>
        <p:txBody>
          <a:bodyPr wrap="square" rtlCol="0">
            <a:spAutoFit/>
          </a:bodyPr>
          <a:lstStyle/>
          <a:p>
            <a:r>
              <a:rPr lang="en-US" sz="21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5498860" y="687651"/>
            <a:ext cx="4132748" cy="493964"/>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5064444" y="-493367"/>
            <a:ext cx="4752380" cy="714787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439189" y="245710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8" name="TextBox 17">
            <a:extLst>
              <a:ext uri="{FF2B5EF4-FFF2-40B4-BE49-F238E27FC236}">
                <a16:creationId xmlns:a16="http://schemas.microsoft.com/office/drawing/2014/main" id="{25D1A191-8025-4FA0-B966-59D9A801E487}"/>
              </a:ext>
            </a:extLst>
          </p:cNvPr>
          <p:cNvSpPr txBox="1"/>
          <p:nvPr/>
        </p:nvSpPr>
        <p:spPr>
          <a:xfrm>
            <a:off x="439188" y="218704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781134909"/>
              </p:ext>
            </p:extLst>
          </p:nvPr>
        </p:nvGraphicFramePr>
        <p:xfrm>
          <a:off x="439188" y="3779699"/>
          <a:ext cx="4207506" cy="138325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212082" y="1199310"/>
            <a:ext cx="1434708" cy="3084133"/>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5190527" y="2598017"/>
            <a:ext cx="1434708" cy="3084133"/>
          </a:xfrm>
          <a:prstGeom prst="rect">
            <a:avLst/>
          </a:prstGeom>
        </p:spPr>
      </p:pic>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314450" y="5129217"/>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2" name="TextBox 11">
            <a:extLst>
              <a:ext uri="{FF2B5EF4-FFF2-40B4-BE49-F238E27FC236}">
                <a16:creationId xmlns:a16="http://schemas.microsoft.com/office/drawing/2014/main" id="{8AC55783-07FC-4962-BC71-19486E459702}"/>
              </a:ext>
            </a:extLst>
          </p:cNvPr>
          <p:cNvSpPr txBox="1"/>
          <p:nvPr/>
        </p:nvSpPr>
        <p:spPr>
          <a:xfrm>
            <a:off x="3571874" y="4859153"/>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4000386" y="5939981"/>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8DDE536A-F112-4375-B1E7-BC6D60E35E52}"/>
              </a:ext>
            </a:extLst>
          </p:cNvPr>
          <p:cNvSpPr txBox="1"/>
          <p:nvPr/>
        </p:nvSpPr>
        <p:spPr>
          <a:xfrm>
            <a:off x="4191595" y="5881934"/>
            <a:ext cx="1114424" cy="276999"/>
          </a:xfrm>
          <a:prstGeom prst="rect">
            <a:avLst/>
          </a:prstGeom>
          <a:noFill/>
        </p:spPr>
        <p:txBody>
          <a:bodyPr wrap="square" rtlCol="0">
            <a:spAutoFit/>
          </a:bodyPr>
          <a:lstStyle/>
          <a:p>
            <a:r>
              <a:rPr lang="en-US" sz="12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3508795" y="3144304"/>
            <a:ext cx="2126409" cy="1485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3268554" y="854840"/>
            <a:ext cx="8098415" cy="4320345"/>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11" y="2117472"/>
            <a:ext cx="4879278" cy="2947084"/>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4879864" y="2640058"/>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2" name="TextBox 11">
            <a:extLst>
              <a:ext uri="{FF2B5EF4-FFF2-40B4-BE49-F238E27FC236}">
                <a16:creationId xmlns:a16="http://schemas.microsoft.com/office/drawing/2014/main" id="{C922BF2D-2790-43BC-A705-5855C305605D}"/>
              </a:ext>
            </a:extLst>
          </p:cNvPr>
          <p:cNvSpPr txBox="1"/>
          <p:nvPr/>
        </p:nvSpPr>
        <p:spPr>
          <a:xfrm>
            <a:off x="4879864" y="236999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48798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2617AE8A-5613-4CF9-8799-42236E571548}"/>
              </a:ext>
            </a:extLst>
          </p:cNvPr>
          <p:cNvSpPr txBox="1"/>
          <p:nvPr/>
        </p:nvSpPr>
        <p:spPr>
          <a:xfrm>
            <a:off x="48798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6746765" y="4610926"/>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6" name="TextBox 15">
            <a:extLst>
              <a:ext uri="{FF2B5EF4-FFF2-40B4-BE49-F238E27FC236}">
                <a16:creationId xmlns:a16="http://schemas.microsoft.com/office/drawing/2014/main" id="{F9C66B21-1EAE-45B4-9C85-D97B3F76C16C}"/>
              </a:ext>
            </a:extLst>
          </p:cNvPr>
          <p:cNvSpPr txBox="1"/>
          <p:nvPr/>
        </p:nvSpPr>
        <p:spPr>
          <a:xfrm>
            <a:off x="6746764" y="4400283"/>
            <a:ext cx="1370564" cy="276999"/>
          </a:xfrm>
          <a:prstGeom prst="rect">
            <a:avLst/>
          </a:prstGeom>
          <a:noFill/>
        </p:spPr>
        <p:txBody>
          <a:bodyPr wrap="square" rtlCol="0">
            <a:spAutoFit/>
          </a:bodyPr>
          <a:lstStyle/>
          <a:p>
            <a:r>
              <a:rPr lang="en-US" sz="12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6815718" y="4025206"/>
            <a:ext cx="298373" cy="316456"/>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4980588" y="4041510"/>
            <a:ext cx="309281" cy="254533"/>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585789" y="581026"/>
            <a:ext cx="7972424" cy="627697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26422" y="4190718"/>
            <a:ext cx="5026994" cy="723212"/>
            <a:chOff x="6836931" y="3999551"/>
            <a:chExt cx="1095938" cy="157667"/>
          </a:xfrm>
        </p:grpSpPr>
        <p:sp>
          <p:nvSpPr>
            <p:cNvPr id="11" name="Rectangle 10">
              <a:extLst>
                <a:ext uri="{FF2B5EF4-FFF2-40B4-BE49-F238E27FC236}">
                  <a16:creationId xmlns:a16="http://schemas.microsoft.com/office/drawing/2014/main" id="{01ED449C-1CDE-4C03-82B4-3031BDD7D457}"/>
                </a:ext>
              </a:extLst>
            </p:cNvPr>
            <p:cNvSpPr/>
            <p:nvPr/>
          </p:nvSpPr>
          <p:spPr>
            <a:xfrm>
              <a:off x="6836931" y="4055674"/>
              <a:ext cx="91656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3" name="Rectangle 12">
            <a:extLst>
              <a:ext uri="{FF2B5EF4-FFF2-40B4-BE49-F238E27FC236}">
                <a16:creationId xmlns:a16="http://schemas.microsoft.com/office/drawing/2014/main" id="{2F03A974-94EA-4B42-93EC-08D34FB294AC}"/>
              </a:ext>
            </a:extLst>
          </p:cNvPr>
          <p:cNvSpPr/>
          <p:nvPr/>
        </p:nvSpPr>
        <p:spPr>
          <a:xfrm>
            <a:off x="1843089" y="2280499"/>
            <a:ext cx="5457824" cy="2169825"/>
          </a:xfrm>
          <a:prstGeom prst="rect">
            <a:avLst/>
          </a:prstGeom>
        </p:spPr>
        <p:txBody>
          <a:bodyPr wrap="square">
            <a:spAutoFit/>
          </a:bodyPr>
          <a:lstStyle/>
          <a:p>
            <a:pPr algn="ctr"/>
            <a:r>
              <a:rPr lang="en-US" sz="2700" b="1">
                <a:latin typeface="+mj-lt"/>
              </a:rPr>
              <a:t>We Think, Mistakenly, That</a:t>
            </a:r>
          </a:p>
          <a:p>
            <a:pPr algn="ctr"/>
            <a:r>
              <a:rPr lang="en-US" sz="2700" b="1">
                <a:latin typeface="+mj-lt"/>
              </a:rPr>
              <a:t>Success Is The Result Of The</a:t>
            </a:r>
          </a:p>
          <a:p>
            <a:pPr algn="ctr"/>
            <a:r>
              <a:rPr lang="en-US" sz="2700" b="1">
                <a:latin typeface="+mj-lt"/>
              </a:rPr>
              <a:t>Amount Of Time We Put In </a:t>
            </a:r>
          </a:p>
          <a:p>
            <a:pPr algn="ctr"/>
            <a:r>
              <a:rPr lang="en-US" sz="2700" b="1">
                <a:latin typeface="+mj-lt"/>
              </a:rPr>
              <a:t>At Work, Instead Of The</a:t>
            </a:r>
          </a:p>
          <a:p>
            <a:pPr algn="ctr"/>
            <a:r>
              <a:rPr lang="en-US" sz="27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3743326" y="2017787"/>
            <a:ext cx="1657350" cy="300082"/>
          </a:xfrm>
          <a:prstGeom prst="rect">
            <a:avLst/>
          </a:prstGeom>
          <a:noFill/>
        </p:spPr>
        <p:txBody>
          <a:bodyPr wrap="square" rtlCol="0">
            <a:spAutoFit/>
          </a:bodyPr>
          <a:lstStyle/>
          <a:p>
            <a:pPr algn="ctr"/>
            <a:r>
              <a:rPr lang="en-US" sz="1350"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099593" y="4747519"/>
            <a:ext cx="4944818"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6" name="TextBox 15">
            <a:extLst>
              <a:ext uri="{FF2B5EF4-FFF2-40B4-BE49-F238E27FC236}">
                <a16:creationId xmlns:a16="http://schemas.microsoft.com/office/drawing/2014/main" id="{28CCB1A5-341D-4EE6-850B-18CFD4B93547}"/>
              </a:ext>
            </a:extLst>
          </p:cNvPr>
          <p:cNvSpPr txBox="1"/>
          <p:nvPr/>
        </p:nvSpPr>
        <p:spPr>
          <a:xfrm>
            <a:off x="3807196" y="4477455"/>
            <a:ext cx="1529609" cy="300082"/>
          </a:xfrm>
          <a:prstGeom prst="rect">
            <a:avLst/>
          </a:prstGeom>
          <a:noFill/>
        </p:spPr>
        <p:txBody>
          <a:bodyPr wrap="square" rtlCol="0">
            <a:spAutoFit/>
          </a:bodyPr>
          <a:lstStyle/>
          <a:p>
            <a:pPr algn="ctr"/>
            <a:r>
              <a:rPr lang="en-US" sz="1350"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5285425" y="1788972"/>
            <a:ext cx="3073715" cy="4583254"/>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2926230146"/>
              </p:ext>
            </p:extLst>
          </p:nvPr>
        </p:nvGraphicFramePr>
        <p:xfrm>
          <a:off x="300037" y="1978429"/>
          <a:ext cx="4643438" cy="4222866"/>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5547857" y="2539875"/>
            <a:ext cx="1471613" cy="553998"/>
          </a:xfrm>
          <a:prstGeom prst="rect">
            <a:avLst/>
          </a:prstGeom>
          <a:noFill/>
        </p:spPr>
        <p:txBody>
          <a:bodyPr wrap="square" rtlCol="0">
            <a:spAutoFit/>
          </a:bodyPr>
          <a:lstStyle/>
          <a:p>
            <a:r>
              <a:rPr lang="en-US" sz="3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5547857" y="3301295"/>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5547857" y="303123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5547857" y="3996223"/>
            <a:ext cx="1471613" cy="553998"/>
          </a:xfrm>
          <a:prstGeom prst="rect">
            <a:avLst/>
          </a:prstGeom>
          <a:noFill/>
        </p:spPr>
        <p:txBody>
          <a:bodyPr wrap="square" rtlCol="0">
            <a:spAutoFit/>
          </a:bodyPr>
          <a:lstStyle/>
          <a:p>
            <a:r>
              <a:rPr lang="en-US" sz="3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5547857" y="4757643"/>
            <a:ext cx="2548848" cy="551561"/>
          </a:xfrm>
          <a:prstGeom prst="rect">
            <a:avLst/>
          </a:prstGeom>
        </p:spPr>
        <p:txBody>
          <a:bodyPr wrap="square">
            <a:spAutoFit/>
          </a:bodyPr>
          <a:lstStyle/>
          <a:p>
            <a:pPr>
              <a:lnSpc>
                <a:spcPct val="150000"/>
              </a:lnSpc>
            </a:pPr>
            <a:r>
              <a:rPr lang="en-US" sz="105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05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5547857" y="448757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0" grpId="0" animBg="1"/>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350044" y="2042463"/>
          <a:ext cx="3600451" cy="231998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4096219" y="3020635"/>
            <a:ext cx="908700" cy="408235"/>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5250657" y="2042461"/>
          <a:ext cx="3600451" cy="2319988"/>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314451" y="4955688"/>
            <a:ext cx="6515100" cy="551561"/>
          </a:xfrm>
          <a:prstGeom prst="rect">
            <a:avLst/>
          </a:prstGeom>
        </p:spPr>
        <p:txBody>
          <a:bodyPr wrap="square">
            <a:spAutoFit/>
          </a:bodyPr>
          <a:lstStyle/>
          <a:p>
            <a:pPr algn="ct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050"/>
          </a:p>
        </p:txBody>
      </p:sp>
      <p:sp>
        <p:nvSpPr>
          <p:cNvPr id="15" name="TextBox 14">
            <a:extLst>
              <a:ext uri="{FF2B5EF4-FFF2-40B4-BE49-F238E27FC236}">
                <a16:creationId xmlns:a16="http://schemas.microsoft.com/office/drawing/2014/main" id="{A642773C-316F-4169-85CD-6AE13259097D}"/>
              </a:ext>
            </a:extLst>
          </p:cNvPr>
          <p:cNvSpPr txBox="1"/>
          <p:nvPr/>
        </p:nvSpPr>
        <p:spPr>
          <a:xfrm>
            <a:off x="3571875" y="4685624"/>
            <a:ext cx="2000250" cy="300082"/>
          </a:xfrm>
          <a:prstGeom prst="rect">
            <a:avLst/>
          </a:prstGeom>
          <a:noFill/>
        </p:spPr>
        <p:txBody>
          <a:bodyPr wrap="square" rtlCol="0">
            <a:spAutoFit/>
          </a:bodyPr>
          <a:lstStyle/>
          <a:p>
            <a:pPr algn="ctr"/>
            <a:r>
              <a:rPr lang="en-US" sz="1350"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83365" y="4725666"/>
            <a:ext cx="1178719" cy="902711"/>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095353" y="4590368"/>
            <a:ext cx="454602" cy="1038009"/>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1549956" y="4590368"/>
            <a:ext cx="3721028" cy="768494"/>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83365" y="3824038"/>
            <a:ext cx="1178719" cy="902711"/>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1549956" y="3824038"/>
            <a:ext cx="3721028" cy="766330"/>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095353" y="3824038"/>
            <a:ext cx="454602" cy="902711"/>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83365" y="2921328"/>
            <a:ext cx="1178719" cy="902711"/>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095353" y="2921328"/>
            <a:ext cx="454602" cy="902711"/>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1549956" y="3056627"/>
            <a:ext cx="3721028" cy="769577"/>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83365" y="2018617"/>
            <a:ext cx="1178719" cy="902711"/>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095353" y="2018618"/>
            <a:ext cx="454602" cy="1038009"/>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1549956" y="2290297"/>
            <a:ext cx="3721028" cy="766330"/>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350577" y="2289182"/>
            <a:ext cx="310833" cy="361581"/>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349189" y="3215879"/>
            <a:ext cx="313610" cy="313610"/>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344242" y="4134616"/>
            <a:ext cx="323504" cy="281555"/>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337721" y="5009120"/>
            <a:ext cx="336545" cy="335804"/>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sp>
        <p:nvSpPr>
          <p:cNvPr id="35" name="Rectangle 34">
            <a:extLst>
              <a:ext uri="{FF2B5EF4-FFF2-40B4-BE49-F238E27FC236}">
                <a16:creationId xmlns:a16="http://schemas.microsoft.com/office/drawing/2014/main" id="{88F1B9F8-49FD-4419-AD81-12C67523C773}"/>
              </a:ext>
            </a:extLst>
          </p:cNvPr>
          <p:cNvSpPr/>
          <p:nvPr/>
        </p:nvSpPr>
        <p:spPr>
          <a:xfrm>
            <a:off x="1808474" y="2519514"/>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1808474" y="2380376"/>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1808474" y="3288011"/>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1808473" y="3148873"/>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1808474" y="4070115"/>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1808473" y="3930977"/>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1808473" y="4826143"/>
            <a:ext cx="2897319" cy="485967"/>
          </a:xfrm>
          <a:prstGeom prst="rect">
            <a:avLst/>
          </a:prstGeom>
        </p:spPr>
        <p:txBody>
          <a:bodyPr wrap="square">
            <a:spAutoFit/>
          </a:bodyPr>
          <a:lstStyle/>
          <a:p>
            <a:pPr>
              <a:lnSpc>
                <a:spcPct val="150000"/>
              </a:lnSpc>
            </a:pPr>
            <a:r>
              <a:rPr lang="en-US" sz="9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9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1808472" y="4687004"/>
            <a:ext cx="2000250" cy="230832"/>
          </a:xfrm>
          <a:prstGeom prst="rect">
            <a:avLst/>
          </a:prstGeom>
          <a:noFill/>
        </p:spPr>
        <p:txBody>
          <a:bodyPr wrap="square" rtlCol="0">
            <a:spAutoFit/>
          </a:bodyPr>
          <a:lstStyle/>
          <a:p>
            <a:r>
              <a:rPr lang="en-US" sz="9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5529500" y="3506823"/>
            <a:ext cx="3017854"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050"/>
          </a:p>
        </p:txBody>
      </p:sp>
      <p:sp>
        <p:nvSpPr>
          <p:cNvPr id="44" name="TextBox 43">
            <a:extLst>
              <a:ext uri="{FF2B5EF4-FFF2-40B4-BE49-F238E27FC236}">
                <a16:creationId xmlns:a16="http://schemas.microsoft.com/office/drawing/2014/main" id="{5DCD9B27-3FD2-46C3-9A96-D82D8C5051AD}"/>
              </a:ext>
            </a:extLst>
          </p:cNvPr>
          <p:cNvSpPr txBox="1"/>
          <p:nvPr/>
        </p:nvSpPr>
        <p:spPr>
          <a:xfrm>
            <a:off x="5529500" y="323675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5621489" y="2929738"/>
            <a:ext cx="472133" cy="208733"/>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553153" y="3221747"/>
            <a:ext cx="1383506" cy="635794"/>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1859269" y="3837300"/>
            <a:ext cx="1382315" cy="676275"/>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3241584" y="3221747"/>
            <a:ext cx="1383506" cy="635794"/>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4547699" y="3837300"/>
            <a:ext cx="1382315" cy="676275"/>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5899060" y="3221747"/>
            <a:ext cx="1383506" cy="635794"/>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7205176" y="3837300"/>
            <a:ext cx="1382315" cy="676275"/>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809726"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3502330"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6139707" y="3692038"/>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116840"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4809443"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7446821" y="3176283"/>
            <a:ext cx="863997" cy="863998"/>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306434"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7" name="TextBox 46">
            <a:extLst>
              <a:ext uri="{FF2B5EF4-FFF2-40B4-BE49-F238E27FC236}">
                <a16:creationId xmlns:a16="http://schemas.microsoft.com/office/drawing/2014/main" id="{0CE80912-4F3B-4EEC-A08C-4AD5CDA1743B}"/>
              </a:ext>
            </a:extLst>
          </p:cNvPr>
          <p:cNvSpPr txBox="1"/>
          <p:nvPr/>
        </p:nvSpPr>
        <p:spPr>
          <a:xfrm>
            <a:off x="306435" y="4679951"/>
            <a:ext cx="1869218" cy="276999"/>
          </a:xfrm>
          <a:prstGeom prst="rect">
            <a:avLst/>
          </a:prstGeom>
          <a:noFill/>
        </p:spPr>
        <p:txBody>
          <a:bodyPr wrap="square" rtlCol="0">
            <a:spAutoFit/>
          </a:bodyPr>
          <a:lstStyle/>
          <a:p>
            <a:pPr algn="ctr"/>
            <a:r>
              <a:rPr lang="en-US" sz="1200" b="1">
                <a:solidFill>
                  <a:schemeClr val="accent1"/>
                </a:solidFill>
                <a:latin typeface="+mj-lt"/>
              </a:rPr>
              <a:t>Description</a:t>
            </a:r>
            <a:endParaRPr lang="en-ID" sz="12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161394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49" name="TextBox 48">
            <a:extLst>
              <a:ext uri="{FF2B5EF4-FFF2-40B4-BE49-F238E27FC236}">
                <a16:creationId xmlns:a16="http://schemas.microsoft.com/office/drawing/2014/main" id="{34C1A758-93A1-4372-A0DE-C028DA8F1989}"/>
              </a:ext>
            </a:extLst>
          </p:cNvPr>
          <p:cNvSpPr txBox="1"/>
          <p:nvPr/>
        </p:nvSpPr>
        <p:spPr>
          <a:xfrm>
            <a:off x="1613944" y="2407317"/>
            <a:ext cx="1869218" cy="276999"/>
          </a:xfrm>
          <a:prstGeom prst="rect">
            <a:avLst/>
          </a:prstGeom>
          <a:noFill/>
        </p:spPr>
        <p:txBody>
          <a:bodyPr wrap="square" rtlCol="0">
            <a:spAutoFit/>
          </a:bodyPr>
          <a:lstStyle/>
          <a:p>
            <a:pPr algn="ctr"/>
            <a:r>
              <a:rPr lang="en-US" sz="1200" b="1">
                <a:solidFill>
                  <a:schemeClr val="accent2"/>
                </a:solidFill>
                <a:latin typeface="+mj-lt"/>
              </a:rPr>
              <a:t>Description</a:t>
            </a:r>
            <a:endParaRPr lang="en-ID" sz="12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2996832"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1" name="TextBox 50">
            <a:extLst>
              <a:ext uri="{FF2B5EF4-FFF2-40B4-BE49-F238E27FC236}">
                <a16:creationId xmlns:a16="http://schemas.microsoft.com/office/drawing/2014/main" id="{F3BAC4D6-AA1E-4A30-BFB8-413596317B7C}"/>
              </a:ext>
            </a:extLst>
          </p:cNvPr>
          <p:cNvSpPr txBox="1"/>
          <p:nvPr/>
        </p:nvSpPr>
        <p:spPr>
          <a:xfrm>
            <a:off x="2996833" y="4679951"/>
            <a:ext cx="1869218" cy="276999"/>
          </a:xfrm>
          <a:prstGeom prst="rect">
            <a:avLst/>
          </a:prstGeom>
          <a:noFill/>
        </p:spPr>
        <p:txBody>
          <a:bodyPr wrap="square" rtlCol="0">
            <a:spAutoFit/>
          </a:bodyPr>
          <a:lstStyle/>
          <a:p>
            <a:pPr algn="ctr"/>
            <a:r>
              <a:rPr lang="en-US" sz="1200" b="1">
                <a:solidFill>
                  <a:schemeClr val="accent3"/>
                </a:solidFill>
                <a:latin typeface="+mj-lt"/>
              </a:rPr>
              <a:t>Description</a:t>
            </a:r>
            <a:endParaRPr lang="en-ID" sz="12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4305511"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3" name="TextBox 52">
            <a:extLst>
              <a:ext uri="{FF2B5EF4-FFF2-40B4-BE49-F238E27FC236}">
                <a16:creationId xmlns:a16="http://schemas.microsoft.com/office/drawing/2014/main" id="{8D6732A9-393F-4369-877F-E9DD3668FAEB}"/>
              </a:ext>
            </a:extLst>
          </p:cNvPr>
          <p:cNvSpPr txBox="1"/>
          <p:nvPr/>
        </p:nvSpPr>
        <p:spPr>
          <a:xfrm>
            <a:off x="4305511" y="2407317"/>
            <a:ext cx="1869218" cy="276999"/>
          </a:xfrm>
          <a:prstGeom prst="rect">
            <a:avLst/>
          </a:prstGeom>
          <a:noFill/>
        </p:spPr>
        <p:txBody>
          <a:bodyPr wrap="square" rtlCol="0">
            <a:spAutoFit/>
          </a:bodyPr>
          <a:lstStyle/>
          <a:p>
            <a:pPr algn="ctr"/>
            <a:r>
              <a:rPr lang="en-US" sz="1200" b="1">
                <a:solidFill>
                  <a:schemeClr val="accent4"/>
                </a:solidFill>
                <a:latin typeface="+mj-lt"/>
              </a:rPr>
              <a:t>Description</a:t>
            </a:r>
            <a:endParaRPr lang="en-ID" sz="12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5637517" y="4897420"/>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5" name="TextBox 54">
            <a:extLst>
              <a:ext uri="{FF2B5EF4-FFF2-40B4-BE49-F238E27FC236}">
                <a16:creationId xmlns:a16="http://schemas.microsoft.com/office/drawing/2014/main" id="{DC83077C-BDD1-4EBA-9CE5-9441D1BF502C}"/>
              </a:ext>
            </a:extLst>
          </p:cNvPr>
          <p:cNvSpPr txBox="1"/>
          <p:nvPr/>
        </p:nvSpPr>
        <p:spPr>
          <a:xfrm>
            <a:off x="5637518" y="4679951"/>
            <a:ext cx="1869218" cy="276999"/>
          </a:xfrm>
          <a:prstGeom prst="rect">
            <a:avLst/>
          </a:prstGeom>
          <a:noFill/>
        </p:spPr>
        <p:txBody>
          <a:bodyPr wrap="square" rtlCol="0">
            <a:spAutoFit/>
          </a:bodyPr>
          <a:lstStyle/>
          <a:p>
            <a:pPr algn="ctr"/>
            <a:r>
              <a:rPr lang="en-US" sz="1200" b="1">
                <a:solidFill>
                  <a:schemeClr val="accent5"/>
                </a:solidFill>
                <a:latin typeface="+mj-lt"/>
              </a:rPr>
              <a:t>Description</a:t>
            </a:r>
            <a:endParaRPr lang="en-ID" sz="12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6950274" y="2624786"/>
            <a:ext cx="1869218"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pharetra est sit amet dui condimentum porta</a:t>
            </a:r>
            <a:endParaRPr lang="en-ID" sz="900"/>
          </a:p>
        </p:txBody>
      </p:sp>
      <p:sp>
        <p:nvSpPr>
          <p:cNvPr id="57" name="TextBox 56">
            <a:extLst>
              <a:ext uri="{FF2B5EF4-FFF2-40B4-BE49-F238E27FC236}">
                <a16:creationId xmlns:a16="http://schemas.microsoft.com/office/drawing/2014/main" id="{DE43784D-0397-4BBC-8BCC-4F36A09AF4E7}"/>
              </a:ext>
            </a:extLst>
          </p:cNvPr>
          <p:cNvSpPr txBox="1"/>
          <p:nvPr/>
        </p:nvSpPr>
        <p:spPr>
          <a:xfrm>
            <a:off x="6950275" y="2407317"/>
            <a:ext cx="1869218" cy="276999"/>
          </a:xfrm>
          <a:prstGeom prst="rect">
            <a:avLst/>
          </a:prstGeom>
          <a:noFill/>
        </p:spPr>
        <p:txBody>
          <a:bodyPr wrap="square" rtlCol="0">
            <a:spAutoFit/>
          </a:bodyPr>
          <a:lstStyle/>
          <a:p>
            <a:pPr algn="ctr"/>
            <a:r>
              <a:rPr lang="en-US" sz="1200" b="1">
                <a:solidFill>
                  <a:schemeClr val="accent6"/>
                </a:solidFill>
                <a:latin typeface="+mj-lt"/>
              </a:rPr>
              <a:t>Description</a:t>
            </a:r>
            <a:endParaRPr lang="en-ID" sz="12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106101" y="3980194"/>
            <a:ext cx="271248" cy="287687"/>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6441602" y="3977343"/>
            <a:ext cx="260209" cy="293389"/>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5100859" y="3492585"/>
            <a:ext cx="281165" cy="231394"/>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2429755" y="3469249"/>
            <a:ext cx="238168" cy="278064"/>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7751758" y="3480378"/>
            <a:ext cx="254123" cy="255806"/>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3739232" y="4037783"/>
            <a:ext cx="390192" cy="172506"/>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r"/>
              <a:endParaRPr lang="id-ID" sz="1350"/>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4217767" y="2150861"/>
            <a:ext cx="4637854" cy="2432979"/>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97" name="Rectangle 96">
            <a:extLst>
              <a:ext uri="{FF2B5EF4-FFF2-40B4-BE49-F238E27FC236}">
                <a16:creationId xmlns:a16="http://schemas.microsoft.com/office/drawing/2014/main" id="{DCDF0CFA-54B2-411E-BC2F-ED3AFE2101B2}"/>
              </a:ext>
            </a:extLst>
          </p:cNvPr>
          <p:cNvSpPr/>
          <p:nvPr/>
        </p:nvSpPr>
        <p:spPr>
          <a:xfrm>
            <a:off x="4341335" y="4867213"/>
            <a:ext cx="4207436" cy="309187"/>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a:t>
            </a:r>
            <a:endParaRPr lang="en-US" sz="1050"/>
          </a:p>
        </p:txBody>
      </p:sp>
      <p:grpSp>
        <p:nvGrpSpPr>
          <p:cNvPr id="4" name="Group 3">
            <a:extLst>
              <a:ext uri="{FF2B5EF4-FFF2-40B4-BE49-F238E27FC236}">
                <a16:creationId xmlns:a16="http://schemas.microsoft.com/office/drawing/2014/main" id="{008CFA8F-8E4E-4248-8EC4-C6E990DF09EE}"/>
              </a:ext>
            </a:extLst>
          </p:cNvPr>
          <p:cNvGrpSpPr/>
          <p:nvPr/>
        </p:nvGrpSpPr>
        <p:grpSpPr>
          <a:xfrm>
            <a:off x="431485" y="2639608"/>
            <a:ext cx="3366978" cy="363476"/>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370525" y="2431636"/>
            <a:ext cx="1171575" cy="253916"/>
          </a:xfrm>
          <a:prstGeom prst="rect">
            <a:avLst/>
          </a:prstGeom>
          <a:noFill/>
        </p:spPr>
        <p:txBody>
          <a:bodyPr wrap="square" rtlCol="0">
            <a:spAutoFit/>
          </a:bodyPr>
          <a:lstStyle/>
          <a:p>
            <a:r>
              <a:rPr lang="en-US" sz="105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431485" y="3272223"/>
            <a:ext cx="3366978" cy="368238"/>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370525" y="3064251"/>
            <a:ext cx="1171575" cy="253916"/>
          </a:xfrm>
          <a:prstGeom prst="rect">
            <a:avLst/>
          </a:prstGeom>
          <a:noFill/>
        </p:spPr>
        <p:txBody>
          <a:bodyPr wrap="square" rtlCol="0">
            <a:spAutoFit/>
          </a:bodyPr>
          <a:lstStyle/>
          <a:p>
            <a:r>
              <a:rPr lang="en-US" sz="105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361859" y="4154621"/>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107" name="TextBox 106">
            <a:extLst>
              <a:ext uri="{FF2B5EF4-FFF2-40B4-BE49-F238E27FC236}">
                <a16:creationId xmlns:a16="http://schemas.microsoft.com/office/drawing/2014/main" id="{342AE899-2652-468C-A062-9664E4240C62}"/>
              </a:ext>
            </a:extLst>
          </p:cNvPr>
          <p:cNvSpPr txBox="1"/>
          <p:nvPr/>
        </p:nvSpPr>
        <p:spPr>
          <a:xfrm>
            <a:off x="361859" y="388455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2638471"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3060F3CB-5188-4B82-AEBA-6B7598628D1E}"/>
              </a:ext>
            </a:extLst>
          </p:cNvPr>
          <p:cNvSpPr/>
          <p:nvPr/>
        </p:nvSpPr>
        <p:spPr>
          <a:xfrm>
            <a:off x="412304"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689D2744-6315-402A-B9DD-6E2DFD5B223F}"/>
              </a:ext>
            </a:extLst>
          </p:cNvPr>
          <p:cNvSpPr/>
          <p:nvPr/>
        </p:nvSpPr>
        <p:spPr>
          <a:xfrm>
            <a:off x="4864639" y="2371726"/>
            <a:ext cx="1995443" cy="305811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192881" y="2031538"/>
            <a:ext cx="9047599" cy="723212"/>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a:extLst>
              <a:ext uri="{FF2B5EF4-FFF2-40B4-BE49-F238E27FC236}">
                <a16:creationId xmlns:a16="http://schemas.microsoft.com/office/drawing/2014/main" id="{F8039109-E9B5-4FC2-A6F0-E214D4398587}"/>
              </a:ext>
            </a:extLst>
          </p:cNvPr>
          <p:cNvSpPr/>
          <p:nvPr/>
        </p:nvSpPr>
        <p:spPr>
          <a:xfrm>
            <a:off x="7090806" y="3430861"/>
            <a:ext cx="1621394" cy="1524713"/>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900"/>
          </a:p>
        </p:txBody>
      </p:sp>
      <p:sp>
        <p:nvSpPr>
          <p:cNvPr id="13" name="TextBox 12">
            <a:extLst>
              <a:ext uri="{FF2B5EF4-FFF2-40B4-BE49-F238E27FC236}">
                <a16:creationId xmlns:a16="http://schemas.microsoft.com/office/drawing/2014/main" id="{B5B44A90-E42A-43B2-9C88-86C8ADAA001C}"/>
              </a:ext>
            </a:extLst>
          </p:cNvPr>
          <p:cNvSpPr txBox="1"/>
          <p:nvPr/>
        </p:nvSpPr>
        <p:spPr>
          <a:xfrm>
            <a:off x="7090806" y="3160798"/>
            <a:ext cx="1621394" cy="276999"/>
          </a:xfrm>
          <a:prstGeom prst="rect">
            <a:avLst/>
          </a:prstGeom>
          <a:noFill/>
        </p:spPr>
        <p:txBody>
          <a:bodyPr wrap="square" rtlCol="0">
            <a:spAutoFit/>
          </a:bodyPr>
          <a:lstStyle/>
          <a:p>
            <a:r>
              <a:rPr lang="en-US" sz="12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820654" y="2685068"/>
            <a:ext cx="1178744" cy="600164"/>
          </a:xfrm>
          <a:prstGeom prst="rect">
            <a:avLst/>
          </a:prstGeom>
          <a:noFill/>
        </p:spPr>
        <p:txBody>
          <a:bodyPr wrap="square" rtlCol="0">
            <a:spAutoFit/>
          </a:bodyPr>
          <a:lstStyle/>
          <a:p>
            <a:pPr algn="ctr"/>
            <a:r>
              <a:rPr lang="en-US" sz="33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765468" y="3274420"/>
            <a:ext cx="1289114" cy="276999"/>
          </a:xfrm>
          <a:prstGeom prst="rect">
            <a:avLst/>
          </a:prstGeom>
          <a:noFill/>
        </p:spPr>
        <p:txBody>
          <a:bodyPr wrap="square" rtlCol="0">
            <a:spAutoFit/>
          </a:bodyPr>
          <a:lstStyle/>
          <a:p>
            <a:pPr algn="ctr"/>
            <a:r>
              <a:rPr lang="en-US" sz="12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538003"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18" name="TextBox 17">
            <a:extLst>
              <a:ext uri="{FF2B5EF4-FFF2-40B4-BE49-F238E27FC236}">
                <a16:creationId xmlns:a16="http://schemas.microsoft.com/office/drawing/2014/main" id="{A5E3CE91-D4D8-4DC5-9861-F40BF566A5EB}"/>
              </a:ext>
            </a:extLst>
          </p:cNvPr>
          <p:cNvSpPr txBox="1"/>
          <p:nvPr/>
        </p:nvSpPr>
        <p:spPr>
          <a:xfrm>
            <a:off x="1087217" y="4936180"/>
            <a:ext cx="882077" cy="276999"/>
          </a:xfrm>
          <a:prstGeom prst="rect">
            <a:avLst/>
          </a:prstGeom>
          <a:noFill/>
        </p:spPr>
        <p:txBody>
          <a:bodyPr wrap="square" rtlCol="0">
            <a:spAutoFit/>
          </a:bodyPr>
          <a:lstStyle/>
          <a:p>
            <a:r>
              <a:rPr lang="en-US" sz="12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933336"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7ED38D2C-6726-45DF-BCC3-C4EF44F56043}"/>
              </a:ext>
            </a:extLst>
          </p:cNvPr>
          <p:cNvSpPr txBox="1"/>
          <p:nvPr/>
        </p:nvSpPr>
        <p:spPr>
          <a:xfrm>
            <a:off x="3047932" y="2685068"/>
            <a:ext cx="1178744" cy="600164"/>
          </a:xfrm>
          <a:prstGeom prst="rect">
            <a:avLst/>
          </a:prstGeom>
          <a:noFill/>
        </p:spPr>
        <p:txBody>
          <a:bodyPr wrap="square" rtlCol="0">
            <a:spAutoFit/>
          </a:bodyPr>
          <a:lstStyle/>
          <a:p>
            <a:pPr algn="ctr"/>
            <a:r>
              <a:rPr lang="en-US" sz="33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2992747" y="3274420"/>
            <a:ext cx="1289114" cy="276999"/>
          </a:xfrm>
          <a:prstGeom prst="rect">
            <a:avLst/>
          </a:prstGeom>
          <a:noFill/>
        </p:spPr>
        <p:txBody>
          <a:bodyPr wrap="square" rtlCol="0">
            <a:spAutoFit/>
          </a:bodyPr>
          <a:lstStyle/>
          <a:p>
            <a:pPr algn="ctr"/>
            <a:r>
              <a:rPr lang="en-US" sz="12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2765282"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24" name="TextBox 23">
            <a:extLst>
              <a:ext uri="{FF2B5EF4-FFF2-40B4-BE49-F238E27FC236}">
                <a16:creationId xmlns:a16="http://schemas.microsoft.com/office/drawing/2014/main" id="{ACC2C3DB-00D7-4368-B335-8978FE74B36B}"/>
              </a:ext>
            </a:extLst>
          </p:cNvPr>
          <p:cNvSpPr txBox="1"/>
          <p:nvPr/>
        </p:nvSpPr>
        <p:spPr>
          <a:xfrm>
            <a:off x="3314496" y="4936180"/>
            <a:ext cx="882077" cy="276999"/>
          </a:xfrm>
          <a:prstGeom prst="rect">
            <a:avLst/>
          </a:prstGeom>
          <a:noFill/>
        </p:spPr>
        <p:txBody>
          <a:bodyPr wrap="square" rtlCol="0">
            <a:spAutoFit/>
          </a:bodyPr>
          <a:lstStyle/>
          <a:p>
            <a:r>
              <a:rPr lang="en-US" sz="12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3160615"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E219F04-5F07-44F5-BF57-30AABF28F74E}"/>
              </a:ext>
            </a:extLst>
          </p:cNvPr>
          <p:cNvSpPr txBox="1"/>
          <p:nvPr/>
        </p:nvSpPr>
        <p:spPr>
          <a:xfrm>
            <a:off x="5272988" y="2685068"/>
            <a:ext cx="1178744" cy="600164"/>
          </a:xfrm>
          <a:prstGeom prst="rect">
            <a:avLst/>
          </a:prstGeom>
          <a:noFill/>
        </p:spPr>
        <p:txBody>
          <a:bodyPr wrap="square" rtlCol="0">
            <a:spAutoFit/>
          </a:bodyPr>
          <a:lstStyle/>
          <a:p>
            <a:pPr algn="ctr"/>
            <a:r>
              <a:rPr lang="en-US" sz="33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5217802" y="3274420"/>
            <a:ext cx="1289114" cy="276999"/>
          </a:xfrm>
          <a:prstGeom prst="rect">
            <a:avLst/>
          </a:prstGeom>
          <a:noFill/>
        </p:spPr>
        <p:txBody>
          <a:bodyPr wrap="square" rtlCol="0">
            <a:spAutoFit/>
          </a:bodyPr>
          <a:lstStyle/>
          <a:p>
            <a:pPr algn="ctr"/>
            <a:r>
              <a:rPr lang="en-US" sz="12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4990338" y="3521846"/>
            <a:ext cx="1744044" cy="1316964"/>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900"/>
          </a:p>
        </p:txBody>
      </p:sp>
      <p:sp>
        <p:nvSpPr>
          <p:cNvPr id="31" name="TextBox 30">
            <a:extLst>
              <a:ext uri="{FF2B5EF4-FFF2-40B4-BE49-F238E27FC236}">
                <a16:creationId xmlns:a16="http://schemas.microsoft.com/office/drawing/2014/main" id="{A782DF2F-294C-4883-AAB9-02DB88E88F27}"/>
              </a:ext>
            </a:extLst>
          </p:cNvPr>
          <p:cNvSpPr txBox="1"/>
          <p:nvPr/>
        </p:nvSpPr>
        <p:spPr>
          <a:xfrm>
            <a:off x="5539552" y="4936180"/>
            <a:ext cx="882077" cy="276999"/>
          </a:xfrm>
          <a:prstGeom prst="rect">
            <a:avLst/>
          </a:prstGeom>
          <a:noFill/>
        </p:spPr>
        <p:txBody>
          <a:bodyPr wrap="square" rtlCol="0">
            <a:spAutoFit/>
          </a:bodyPr>
          <a:lstStyle/>
          <a:p>
            <a:r>
              <a:rPr lang="en-US" sz="12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5385670" y="4994227"/>
            <a:ext cx="157391" cy="1492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grpSp>
        <p:nvGrpSpPr>
          <p:cNvPr id="33" name="Group 32">
            <a:extLst>
              <a:ext uri="{FF2B5EF4-FFF2-40B4-BE49-F238E27FC236}">
                <a16:creationId xmlns:a16="http://schemas.microsoft.com/office/drawing/2014/main" id="{3C0740BE-0158-48DE-8716-EF34FA6CD164}"/>
              </a:ext>
            </a:extLst>
          </p:cNvPr>
          <p:cNvGrpSpPr/>
          <p:nvPr/>
        </p:nvGrpSpPr>
        <p:grpSpPr>
          <a:xfrm>
            <a:off x="712664" y="2128838"/>
            <a:ext cx="2367971" cy="304167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3396627" y="2121693"/>
            <a:ext cx="2367971" cy="304167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6063352" y="2100262"/>
            <a:ext cx="2367971" cy="304167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898921" y="4226307"/>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219198" y="4468140"/>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889686" y="2628273"/>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1779373" y="2360945"/>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3571875" y="4220680"/>
            <a:ext cx="2000250" cy="276999"/>
          </a:xfrm>
          <a:prstGeom prst="rect">
            <a:avLst/>
          </a:prstGeom>
          <a:noFill/>
        </p:spPr>
        <p:txBody>
          <a:bodyPr wrap="square" rtlCol="0">
            <a:spAutoFit/>
          </a:bodyPr>
          <a:lstStyle/>
          <a:p>
            <a:pPr algn="ctr"/>
            <a:r>
              <a:rPr lang="en-US" sz="12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3892153" y="4462513"/>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3562640" y="2622646"/>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4452327" y="2355318"/>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6240387" y="4209208"/>
            <a:ext cx="2000250" cy="276999"/>
          </a:xfrm>
          <a:prstGeom prst="rect">
            <a:avLst/>
          </a:prstGeom>
          <a:noFill/>
        </p:spPr>
        <p:txBody>
          <a:bodyPr wrap="square" rtlCol="0">
            <a:spAutoFit/>
          </a:bodyPr>
          <a:lstStyle/>
          <a:p>
            <a:pPr algn="ctr"/>
            <a:r>
              <a:rPr lang="en-US" sz="12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6560665" y="4451041"/>
            <a:ext cx="1359695" cy="230832"/>
          </a:xfrm>
          <a:prstGeom prst="rect">
            <a:avLst/>
          </a:prstGeom>
          <a:noFill/>
        </p:spPr>
        <p:txBody>
          <a:bodyPr wrap="square" rtlCol="0">
            <a:spAutoFit/>
          </a:bodyPr>
          <a:lstStyle/>
          <a:p>
            <a:pPr algn="ctr"/>
            <a:r>
              <a:rPr lang="en-US" sz="9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6231152" y="2611174"/>
            <a:ext cx="2013928" cy="1521057"/>
          </a:xfrm>
          <a:prstGeom prst="rect">
            <a:avLst/>
          </a:prstGeom>
        </p:spPr>
        <p:txBody>
          <a:bodyPr wrap="square">
            <a:spAutoFit/>
          </a:bodyPr>
          <a:lstStyle/>
          <a:p>
            <a:pPr algn="ctr">
              <a:lnSpc>
                <a:spcPct val="150000"/>
              </a:lnSpc>
            </a:pPr>
            <a:r>
              <a:rPr lang="en-US" sz="105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05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7120839" y="2343846"/>
            <a:ext cx="234554" cy="208360"/>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r>
              <a:rPr lang="en-US" sz="1350"/>
              <a:t> </a:t>
            </a:r>
          </a:p>
        </p:txBody>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5047853" y="-400649"/>
            <a:ext cx="3802077"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439588" y="4083974"/>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8" name="TextBox 27">
            <a:extLst>
              <a:ext uri="{FF2B5EF4-FFF2-40B4-BE49-F238E27FC236}">
                <a16:creationId xmlns:a16="http://schemas.microsoft.com/office/drawing/2014/main" id="{3BD84F8B-8467-4C87-83DE-5A277998B553}"/>
              </a:ext>
            </a:extLst>
          </p:cNvPr>
          <p:cNvSpPr txBox="1"/>
          <p:nvPr/>
        </p:nvSpPr>
        <p:spPr>
          <a:xfrm>
            <a:off x="439587" y="381391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773179" y="2469470"/>
            <a:ext cx="1509737" cy="276999"/>
          </a:xfrm>
          <a:prstGeom prst="rect">
            <a:avLst/>
          </a:prstGeom>
          <a:noFill/>
        </p:spPr>
        <p:txBody>
          <a:bodyPr wrap="square" rtlCol="0">
            <a:spAutoFit/>
          </a:bodyPr>
          <a:lstStyle/>
          <a:p>
            <a:r>
              <a:rPr lang="en-US" sz="12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3022019" y="2986073"/>
            <a:ext cx="2107194" cy="276999"/>
          </a:xfrm>
          <a:prstGeom prst="rect">
            <a:avLst/>
          </a:prstGeom>
          <a:noFill/>
        </p:spPr>
        <p:txBody>
          <a:bodyPr wrap="square" rtlCol="0">
            <a:spAutoFit/>
          </a:bodyPr>
          <a:lstStyle/>
          <a:p>
            <a:r>
              <a:rPr lang="en-US" sz="1200" b="1" dirty="0" err="1">
                <a:latin typeface="+mj-lt"/>
              </a:rPr>
              <a:t>company@domain</a:t>
            </a:r>
            <a:endParaRPr lang="en-US" sz="12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3022019" y="2471510"/>
            <a:ext cx="2107194" cy="276999"/>
          </a:xfrm>
          <a:prstGeom prst="rect">
            <a:avLst/>
          </a:prstGeom>
          <a:noFill/>
        </p:spPr>
        <p:txBody>
          <a:bodyPr wrap="square" rtlCol="0">
            <a:spAutoFit/>
          </a:bodyPr>
          <a:lstStyle/>
          <a:p>
            <a:r>
              <a:rPr lang="en-US" sz="12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773485" y="3014289"/>
            <a:ext cx="1848410" cy="276999"/>
          </a:xfrm>
          <a:prstGeom prst="rect">
            <a:avLst/>
          </a:prstGeom>
          <a:noFill/>
        </p:spPr>
        <p:txBody>
          <a:bodyPr wrap="square" rtlCol="0">
            <a:spAutoFit/>
          </a:bodyPr>
          <a:lstStyle/>
          <a:p>
            <a:r>
              <a:rPr lang="en-US" sz="1200" b="1">
                <a:latin typeface="+mj-lt"/>
              </a:rPr>
              <a:t>Wall Street, 23 Ave</a:t>
            </a:r>
            <a:endParaRPr lang="en-US" sz="12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469321" y="2532154"/>
            <a:ext cx="192326" cy="175653"/>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494360" y="3036904"/>
            <a:ext cx="137464" cy="214510"/>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2729365" y="2517369"/>
            <a:ext cx="213170" cy="174921"/>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2727180" y="3060900"/>
            <a:ext cx="217539" cy="13686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38877" y="-104324"/>
            <a:ext cx="3021038" cy="682090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3332407" y="2103257"/>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9" name="TextBox 8">
            <a:extLst>
              <a:ext uri="{FF2B5EF4-FFF2-40B4-BE49-F238E27FC236}">
                <a16:creationId xmlns:a16="http://schemas.microsoft.com/office/drawing/2014/main" id="{D491181C-0A22-4EE1-86CC-F093064EE90B}"/>
              </a:ext>
            </a:extLst>
          </p:cNvPr>
          <p:cNvSpPr txBox="1"/>
          <p:nvPr/>
        </p:nvSpPr>
        <p:spPr>
          <a:xfrm>
            <a:off x="3332407" y="183319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3332407" y="2986088"/>
            <a:ext cx="889550" cy="507831"/>
          </a:xfrm>
          <a:prstGeom prst="rect">
            <a:avLst/>
          </a:prstGeom>
          <a:noFill/>
        </p:spPr>
        <p:txBody>
          <a:bodyPr wrap="square" rtlCol="0">
            <a:spAutoFit/>
          </a:bodyPr>
          <a:lstStyle/>
          <a:p>
            <a:r>
              <a:rPr lang="en-US" sz="27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3332407"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13" name="TextBox 12">
            <a:extLst>
              <a:ext uri="{FF2B5EF4-FFF2-40B4-BE49-F238E27FC236}">
                <a16:creationId xmlns:a16="http://schemas.microsoft.com/office/drawing/2014/main" id="{934449A7-6897-42C8-BC56-FB24A0F21548}"/>
              </a:ext>
            </a:extLst>
          </p:cNvPr>
          <p:cNvSpPr txBox="1"/>
          <p:nvPr/>
        </p:nvSpPr>
        <p:spPr>
          <a:xfrm>
            <a:off x="3332407" y="3424134"/>
            <a:ext cx="1525343" cy="276999"/>
          </a:xfrm>
          <a:prstGeom prst="rect">
            <a:avLst/>
          </a:prstGeom>
          <a:noFill/>
        </p:spPr>
        <p:txBody>
          <a:bodyPr wrap="square" rtlCol="0">
            <a:spAutoFit/>
          </a:bodyPr>
          <a:lstStyle/>
          <a:p>
            <a:r>
              <a:rPr lang="en-US" sz="12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5089769" y="2986088"/>
            <a:ext cx="889550" cy="507831"/>
          </a:xfrm>
          <a:prstGeom prst="rect">
            <a:avLst/>
          </a:prstGeom>
          <a:noFill/>
        </p:spPr>
        <p:txBody>
          <a:bodyPr wrap="square" rtlCol="0">
            <a:spAutoFit/>
          </a:bodyPr>
          <a:lstStyle/>
          <a:p>
            <a:r>
              <a:rPr lang="en-US" sz="27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5089769"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2" name="TextBox 21">
            <a:extLst>
              <a:ext uri="{FF2B5EF4-FFF2-40B4-BE49-F238E27FC236}">
                <a16:creationId xmlns:a16="http://schemas.microsoft.com/office/drawing/2014/main" id="{BFE710F8-103A-4CDB-BD5E-355D55BA3C2C}"/>
              </a:ext>
            </a:extLst>
          </p:cNvPr>
          <p:cNvSpPr txBox="1"/>
          <p:nvPr/>
        </p:nvSpPr>
        <p:spPr>
          <a:xfrm>
            <a:off x="5089770" y="3424134"/>
            <a:ext cx="1525343" cy="276999"/>
          </a:xfrm>
          <a:prstGeom prst="rect">
            <a:avLst/>
          </a:prstGeom>
          <a:noFill/>
        </p:spPr>
        <p:txBody>
          <a:bodyPr wrap="square" rtlCol="0">
            <a:spAutoFit/>
          </a:bodyPr>
          <a:lstStyle/>
          <a:p>
            <a:r>
              <a:rPr lang="en-US" sz="12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6847132" y="2986088"/>
            <a:ext cx="889550" cy="507831"/>
          </a:xfrm>
          <a:prstGeom prst="rect">
            <a:avLst/>
          </a:prstGeom>
          <a:noFill/>
        </p:spPr>
        <p:txBody>
          <a:bodyPr wrap="square" rtlCol="0">
            <a:spAutoFit/>
          </a:bodyPr>
          <a:lstStyle/>
          <a:p>
            <a:r>
              <a:rPr lang="en-US" sz="27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6847132" y="3629904"/>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28" name="TextBox 27">
            <a:extLst>
              <a:ext uri="{FF2B5EF4-FFF2-40B4-BE49-F238E27FC236}">
                <a16:creationId xmlns:a16="http://schemas.microsoft.com/office/drawing/2014/main" id="{D86BDB21-F0CE-4B37-BD7B-B406D96A3A2D}"/>
              </a:ext>
            </a:extLst>
          </p:cNvPr>
          <p:cNvSpPr txBox="1"/>
          <p:nvPr/>
        </p:nvSpPr>
        <p:spPr>
          <a:xfrm>
            <a:off x="6847132" y="3424134"/>
            <a:ext cx="1525343" cy="276999"/>
          </a:xfrm>
          <a:prstGeom prst="rect">
            <a:avLst/>
          </a:prstGeom>
          <a:noFill/>
        </p:spPr>
        <p:txBody>
          <a:bodyPr wrap="square" rtlCol="0">
            <a:spAutoFit/>
          </a:bodyPr>
          <a:lstStyle/>
          <a:p>
            <a:r>
              <a:rPr lang="en-US" sz="12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3332407" y="4353712"/>
            <a:ext cx="889550" cy="507831"/>
          </a:xfrm>
          <a:prstGeom prst="rect">
            <a:avLst/>
          </a:prstGeom>
          <a:noFill/>
        </p:spPr>
        <p:txBody>
          <a:bodyPr wrap="square" rtlCol="0">
            <a:spAutoFit/>
          </a:bodyPr>
          <a:lstStyle/>
          <a:p>
            <a:r>
              <a:rPr lang="en-US" sz="27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3332407"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1" name="TextBox 30">
            <a:extLst>
              <a:ext uri="{FF2B5EF4-FFF2-40B4-BE49-F238E27FC236}">
                <a16:creationId xmlns:a16="http://schemas.microsoft.com/office/drawing/2014/main" id="{CC62F73A-4611-4FFA-8259-50D6A0AA51F9}"/>
              </a:ext>
            </a:extLst>
          </p:cNvPr>
          <p:cNvSpPr txBox="1"/>
          <p:nvPr/>
        </p:nvSpPr>
        <p:spPr>
          <a:xfrm>
            <a:off x="3332407" y="4791758"/>
            <a:ext cx="1525343" cy="276999"/>
          </a:xfrm>
          <a:prstGeom prst="rect">
            <a:avLst/>
          </a:prstGeom>
          <a:noFill/>
        </p:spPr>
        <p:txBody>
          <a:bodyPr wrap="square" rtlCol="0">
            <a:spAutoFit/>
          </a:bodyPr>
          <a:lstStyle/>
          <a:p>
            <a:r>
              <a:rPr lang="en-US" sz="12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5089769" y="4353712"/>
            <a:ext cx="889550" cy="507831"/>
          </a:xfrm>
          <a:prstGeom prst="rect">
            <a:avLst/>
          </a:prstGeom>
          <a:noFill/>
        </p:spPr>
        <p:txBody>
          <a:bodyPr wrap="square" rtlCol="0">
            <a:spAutoFit/>
          </a:bodyPr>
          <a:lstStyle/>
          <a:p>
            <a:r>
              <a:rPr lang="en-US" sz="27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5089769"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4" name="TextBox 33">
            <a:extLst>
              <a:ext uri="{FF2B5EF4-FFF2-40B4-BE49-F238E27FC236}">
                <a16:creationId xmlns:a16="http://schemas.microsoft.com/office/drawing/2014/main" id="{ACF682E0-FEC9-4A63-9891-846D8D5592D4}"/>
              </a:ext>
            </a:extLst>
          </p:cNvPr>
          <p:cNvSpPr txBox="1"/>
          <p:nvPr/>
        </p:nvSpPr>
        <p:spPr>
          <a:xfrm>
            <a:off x="5089770" y="4791758"/>
            <a:ext cx="1525343" cy="276999"/>
          </a:xfrm>
          <a:prstGeom prst="rect">
            <a:avLst/>
          </a:prstGeom>
          <a:noFill/>
        </p:spPr>
        <p:txBody>
          <a:bodyPr wrap="square" rtlCol="0">
            <a:spAutoFit/>
          </a:bodyPr>
          <a:lstStyle/>
          <a:p>
            <a:r>
              <a:rPr lang="en-US" sz="12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6847132" y="4353712"/>
            <a:ext cx="889550" cy="507831"/>
          </a:xfrm>
          <a:prstGeom prst="rect">
            <a:avLst/>
          </a:prstGeom>
          <a:noFill/>
        </p:spPr>
        <p:txBody>
          <a:bodyPr wrap="square" rtlCol="0">
            <a:spAutoFit/>
          </a:bodyPr>
          <a:lstStyle/>
          <a:p>
            <a:r>
              <a:rPr lang="en-US" sz="27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6847132" y="4997528"/>
            <a:ext cx="1725368" cy="485967"/>
          </a:xfrm>
          <a:prstGeom prst="rect">
            <a:avLst/>
          </a:prstGeom>
        </p:spPr>
        <p:txBody>
          <a:bodyPr wrap="square">
            <a:spAutoFit/>
          </a:bodyPr>
          <a:lstStyle/>
          <a:p>
            <a:pPr>
              <a:lnSpc>
                <a:spcPct val="150000"/>
              </a:lnSpc>
            </a:pPr>
            <a:r>
              <a:rPr lang="en-US" sz="900">
                <a:ea typeface="Times New Roman" panose="02020603050405020304" pitchFamily="18" charset="0"/>
                <a:cs typeface="Raleway" panose="020B0503030101060003" pitchFamily="34" charset="0"/>
              </a:rPr>
              <a:t>Quisque massa pellentesque nunc non, elementum rutrum</a:t>
            </a:r>
            <a:endParaRPr lang="en-US" sz="900"/>
          </a:p>
        </p:txBody>
      </p:sp>
      <p:sp>
        <p:nvSpPr>
          <p:cNvPr id="37" name="TextBox 36">
            <a:extLst>
              <a:ext uri="{FF2B5EF4-FFF2-40B4-BE49-F238E27FC236}">
                <a16:creationId xmlns:a16="http://schemas.microsoft.com/office/drawing/2014/main" id="{EF7EBAC5-0CC9-48CE-8724-976E8A580751}"/>
              </a:ext>
            </a:extLst>
          </p:cNvPr>
          <p:cNvSpPr txBox="1"/>
          <p:nvPr/>
        </p:nvSpPr>
        <p:spPr>
          <a:xfrm>
            <a:off x="6847132" y="4791758"/>
            <a:ext cx="1525343" cy="276999"/>
          </a:xfrm>
          <a:prstGeom prst="rect">
            <a:avLst/>
          </a:prstGeom>
          <a:noFill/>
        </p:spPr>
        <p:txBody>
          <a:bodyPr wrap="square" rtlCol="0">
            <a:spAutoFit/>
          </a:bodyPr>
          <a:lstStyle/>
          <a:p>
            <a:r>
              <a:rPr lang="en-US" sz="1200" b="1">
                <a:latin typeface="+mj-lt"/>
              </a:rPr>
              <a:t>Description</a:t>
            </a:r>
          </a:p>
        </p:txBody>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Box 2">
            <a:extLst>
              <a:ext uri="{FF2B5EF4-FFF2-40B4-BE49-F238E27FC236}">
                <a16:creationId xmlns:a16="http://schemas.microsoft.com/office/drawing/2014/main" id="{F0CF02F3-4122-4E21-83FD-64B68A41DF38}"/>
              </a:ext>
            </a:extLst>
          </p:cNvPr>
          <p:cNvSpPr txBox="1"/>
          <p:nvPr/>
        </p:nvSpPr>
        <p:spPr>
          <a:xfrm>
            <a:off x="1578769" y="2011558"/>
            <a:ext cx="5986463" cy="2123658"/>
          </a:xfrm>
          <a:prstGeom prst="rect">
            <a:avLst/>
          </a:prstGeom>
          <a:noFill/>
        </p:spPr>
        <p:txBody>
          <a:bodyPr wrap="square" rtlCol="0">
            <a:spAutoFit/>
          </a:bodyPr>
          <a:lstStyle/>
          <a:p>
            <a:pPr algn="ctr"/>
            <a:r>
              <a:rPr lang="en-US" sz="6600" b="1">
                <a:latin typeface="+mj-lt"/>
              </a:rPr>
              <a:t>Thanks For</a:t>
            </a:r>
          </a:p>
          <a:p>
            <a:pPr algn="ctr"/>
            <a:r>
              <a:rPr lang="en-US" sz="66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5271130" y="4202312"/>
            <a:ext cx="1159883" cy="118250"/>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3298856" y="5744259"/>
            <a:ext cx="2546289" cy="253916"/>
          </a:xfrm>
          <a:prstGeom prst="rect">
            <a:avLst/>
          </a:prstGeom>
          <a:noFill/>
        </p:spPr>
        <p:txBody>
          <a:bodyPr wrap="square" rtlCol="0">
            <a:spAutoFit/>
          </a:bodyPr>
          <a:lstStyle/>
          <a:p>
            <a:pPr algn="ctr"/>
            <a:r>
              <a:rPr lang="en-US" sz="105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2385753" y="5967948"/>
            <a:ext cx="4372494" cy="485967"/>
          </a:xfrm>
          <a:prstGeom prst="rect">
            <a:avLst/>
          </a:prstGeom>
        </p:spPr>
        <p:txBody>
          <a:bodyPr wrap="square">
            <a:spAutoFit/>
          </a:bodyPr>
          <a:lstStyle/>
          <a:p>
            <a:pPr algn="ctr">
              <a:lnSpc>
                <a:spcPct val="150000"/>
              </a:lnSpc>
            </a:pPr>
            <a:r>
              <a:rPr lang="en-US" sz="9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9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7800975"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235823" y="1963819"/>
            <a:ext cx="4916871" cy="723212"/>
            <a:chOff x="6860939" y="3999551"/>
            <a:chExt cx="1071930" cy="157667"/>
          </a:xfrm>
        </p:grpSpPr>
        <p:sp>
          <p:nvSpPr>
            <p:cNvPr id="6" name="Rectangle 5">
              <a:extLst>
                <a:ext uri="{FF2B5EF4-FFF2-40B4-BE49-F238E27FC236}">
                  <a16:creationId xmlns:a16="http://schemas.microsoft.com/office/drawing/2014/main" id="{A5BF4FE1-065C-4422-AF69-0C8F4C439410}"/>
                </a:ext>
              </a:extLst>
            </p:cNvPr>
            <p:cNvSpPr/>
            <p:nvPr/>
          </p:nvSpPr>
          <p:spPr>
            <a:xfrm>
              <a:off x="6860939" y="4055674"/>
              <a:ext cx="8925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Rectangle 13">
            <a:extLst>
              <a:ext uri="{FF2B5EF4-FFF2-40B4-BE49-F238E27FC236}">
                <a16:creationId xmlns:a16="http://schemas.microsoft.com/office/drawing/2014/main" id="{A7DF80E8-6F98-4D35-ACD0-DEBFE5ACCBC5}"/>
              </a:ext>
            </a:extLst>
          </p:cNvPr>
          <p:cNvSpPr/>
          <p:nvPr/>
        </p:nvSpPr>
        <p:spPr>
          <a:xfrm>
            <a:off x="2142279" y="2069759"/>
            <a:ext cx="5214938" cy="2169825"/>
          </a:xfrm>
          <a:prstGeom prst="rect">
            <a:avLst/>
          </a:prstGeom>
        </p:spPr>
        <p:txBody>
          <a:bodyPr wrap="square">
            <a:spAutoFit/>
          </a:bodyPr>
          <a:lstStyle/>
          <a:p>
            <a:r>
              <a:rPr lang="en-US" sz="2700" b="1">
                <a:latin typeface="+mj-lt"/>
              </a:rPr>
              <a:t>A Group Becomes A Team</a:t>
            </a:r>
          </a:p>
          <a:p>
            <a:r>
              <a:rPr lang="en-US" sz="2700" b="1">
                <a:latin typeface="+mj-lt"/>
              </a:rPr>
              <a:t>When Each Member </a:t>
            </a:r>
          </a:p>
          <a:p>
            <a:r>
              <a:rPr lang="en-US" sz="2700" b="1">
                <a:latin typeface="+mj-lt"/>
              </a:rPr>
              <a:t>Is Sure Enough Of Himself</a:t>
            </a:r>
          </a:p>
          <a:p>
            <a:r>
              <a:rPr lang="en-US" sz="2700" b="1">
                <a:latin typeface="+mj-lt"/>
              </a:rPr>
              <a:t>And His Contribution To</a:t>
            </a:r>
          </a:p>
          <a:p>
            <a:r>
              <a:rPr lang="en-US" sz="27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142279" y="1807047"/>
            <a:ext cx="1657350" cy="300082"/>
          </a:xfrm>
          <a:prstGeom prst="rect">
            <a:avLst/>
          </a:prstGeom>
          <a:noFill/>
        </p:spPr>
        <p:txBody>
          <a:bodyPr wrap="square" rtlCol="0">
            <a:spAutoFit/>
          </a:bodyPr>
          <a:lstStyle/>
          <a:p>
            <a:r>
              <a:rPr lang="en-US" sz="1350"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142280" y="4615360"/>
            <a:ext cx="4944818"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050"/>
          </a:p>
        </p:txBody>
      </p:sp>
      <p:sp>
        <p:nvSpPr>
          <p:cNvPr id="17" name="TextBox 16">
            <a:extLst>
              <a:ext uri="{FF2B5EF4-FFF2-40B4-BE49-F238E27FC236}">
                <a16:creationId xmlns:a16="http://schemas.microsoft.com/office/drawing/2014/main" id="{396472A3-CE87-4C87-B8F4-3E4641209F3A}"/>
              </a:ext>
            </a:extLst>
          </p:cNvPr>
          <p:cNvSpPr txBox="1"/>
          <p:nvPr/>
        </p:nvSpPr>
        <p:spPr>
          <a:xfrm>
            <a:off x="2142279" y="4345296"/>
            <a:ext cx="1529609" cy="300082"/>
          </a:xfrm>
          <a:prstGeom prst="rect">
            <a:avLst/>
          </a:prstGeom>
          <a:noFill/>
        </p:spPr>
        <p:txBody>
          <a:bodyPr wrap="square" rtlCol="0">
            <a:spAutoFit/>
          </a:bodyPr>
          <a:lstStyle/>
          <a:p>
            <a:r>
              <a:rPr lang="en-US" sz="1350"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824951" y="4323732"/>
            <a:ext cx="3518450" cy="1278683"/>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050"/>
          </a:p>
        </p:txBody>
      </p:sp>
      <p:sp>
        <p:nvSpPr>
          <p:cNvPr id="15" name="TextBox 14">
            <a:extLst>
              <a:ext uri="{FF2B5EF4-FFF2-40B4-BE49-F238E27FC236}">
                <a16:creationId xmlns:a16="http://schemas.microsoft.com/office/drawing/2014/main" id="{3D2C657E-C857-43CA-9BE1-92968EEA00EE}"/>
              </a:ext>
            </a:extLst>
          </p:cNvPr>
          <p:cNvSpPr txBox="1"/>
          <p:nvPr/>
        </p:nvSpPr>
        <p:spPr>
          <a:xfrm>
            <a:off x="824951" y="405366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5007768" y="2470409"/>
            <a:ext cx="3321844" cy="3111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a:extLst>
              <a:ext uri="{FF2B5EF4-FFF2-40B4-BE49-F238E27FC236}">
                <a16:creationId xmlns:a16="http://schemas.microsoft.com/office/drawing/2014/main" id="{C88AA42A-CC88-4AC3-A484-D3C54DF902EE}"/>
              </a:ext>
            </a:extLst>
          </p:cNvPr>
          <p:cNvSpPr/>
          <p:nvPr/>
        </p:nvSpPr>
        <p:spPr>
          <a:xfrm>
            <a:off x="5369886" y="2882128"/>
            <a:ext cx="2597608" cy="2031325"/>
          </a:xfrm>
          <a:prstGeom prst="rect">
            <a:avLst/>
          </a:prstGeom>
        </p:spPr>
        <p:txBody>
          <a:bodyPr wrap="square">
            <a:spAutoFit/>
          </a:bodyPr>
          <a:lstStyle/>
          <a:p>
            <a:r>
              <a:rPr lang="en-US" sz="2100" b="1">
                <a:solidFill>
                  <a:schemeClr val="bg2"/>
                </a:solidFill>
                <a:latin typeface="+mj-lt"/>
              </a:rPr>
              <a:t>Great Things </a:t>
            </a:r>
          </a:p>
          <a:p>
            <a:r>
              <a:rPr lang="en-US" sz="2100" b="1">
                <a:solidFill>
                  <a:schemeClr val="bg2"/>
                </a:solidFill>
                <a:latin typeface="+mj-lt"/>
              </a:rPr>
              <a:t>In Business </a:t>
            </a:r>
          </a:p>
          <a:p>
            <a:r>
              <a:rPr lang="en-US" sz="2100" b="1">
                <a:solidFill>
                  <a:schemeClr val="bg2"/>
                </a:solidFill>
                <a:latin typeface="+mj-lt"/>
              </a:rPr>
              <a:t>Are Never Done </a:t>
            </a:r>
          </a:p>
          <a:p>
            <a:r>
              <a:rPr lang="en-US" sz="2100" b="1">
                <a:solidFill>
                  <a:schemeClr val="bg2"/>
                </a:solidFill>
                <a:latin typeface="+mj-lt"/>
              </a:rPr>
              <a:t>By One Person,</a:t>
            </a:r>
          </a:p>
          <a:p>
            <a:r>
              <a:rPr lang="en-US" sz="2100" b="1">
                <a:solidFill>
                  <a:schemeClr val="bg2"/>
                </a:solidFill>
                <a:latin typeface="+mj-lt"/>
              </a:rPr>
              <a:t>They're Done By </a:t>
            </a:r>
          </a:p>
          <a:p>
            <a:r>
              <a:rPr lang="en-US" sz="21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5369886" y="4911041"/>
            <a:ext cx="1380958" cy="253916"/>
          </a:xfrm>
          <a:prstGeom prst="rect">
            <a:avLst/>
          </a:prstGeom>
          <a:noFill/>
        </p:spPr>
        <p:txBody>
          <a:bodyPr wrap="square" rtlCol="0">
            <a:spAutoFit/>
          </a:bodyPr>
          <a:lstStyle/>
          <a:p>
            <a:r>
              <a:rPr lang="en-US" sz="105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3979974" y="-2404263"/>
            <a:ext cx="3323142" cy="7502994"/>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448713" y="3137837"/>
            <a:ext cx="5145207" cy="263129"/>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439189"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3" name="TextBox 12">
            <a:extLst>
              <a:ext uri="{FF2B5EF4-FFF2-40B4-BE49-F238E27FC236}">
                <a16:creationId xmlns:a16="http://schemas.microsoft.com/office/drawing/2014/main" id="{4CADEC68-1BF3-475D-87C8-A6C84C76EE56}"/>
              </a:ext>
            </a:extLst>
          </p:cNvPr>
          <p:cNvSpPr txBox="1"/>
          <p:nvPr/>
        </p:nvSpPr>
        <p:spPr>
          <a:xfrm>
            <a:off x="439188" y="4293871"/>
            <a:ext cx="2000250" cy="300082"/>
          </a:xfrm>
          <a:prstGeom prst="rect">
            <a:avLst/>
          </a:prstGeom>
          <a:noFill/>
        </p:spPr>
        <p:txBody>
          <a:bodyPr wrap="square" rtlCol="0">
            <a:spAutoFit/>
          </a:bodyPr>
          <a:lstStyle/>
          <a:p>
            <a:r>
              <a:rPr lang="en-US" sz="1350"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4572001" y="4563936"/>
            <a:ext cx="3857104"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050"/>
          </a:p>
        </p:txBody>
      </p:sp>
      <p:sp>
        <p:nvSpPr>
          <p:cNvPr id="17" name="TextBox 16">
            <a:extLst>
              <a:ext uri="{FF2B5EF4-FFF2-40B4-BE49-F238E27FC236}">
                <a16:creationId xmlns:a16="http://schemas.microsoft.com/office/drawing/2014/main" id="{4AE2A006-4524-4049-AAA9-35E50F541BE7}"/>
              </a:ext>
            </a:extLst>
          </p:cNvPr>
          <p:cNvSpPr txBox="1"/>
          <p:nvPr/>
        </p:nvSpPr>
        <p:spPr>
          <a:xfrm>
            <a:off x="4572000" y="4293871"/>
            <a:ext cx="2000250" cy="300082"/>
          </a:xfrm>
          <a:prstGeom prst="rect">
            <a:avLst/>
          </a:prstGeom>
          <a:noFill/>
        </p:spPr>
        <p:txBody>
          <a:bodyPr wrap="square" rtlCol="0">
            <a:spAutoFit/>
          </a:bodyPr>
          <a:lstStyle/>
          <a:p>
            <a:r>
              <a:rPr lang="en-US" sz="1350" b="1">
                <a:solidFill>
                  <a:schemeClr val="accent1"/>
                </a:solidFill>
                <a:latin typeface="+mj-lt"/>
              </a:rPr>
              <a:t>Mission Description</a:t>
            </a:r>
          </a:p>
        </p:txBody>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439189" y="2440336"/>
            <a:ext cx="3875636"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050"/>
          </a:p>
        </p:txBody>
      </p:sp>
      <p:sp>
        <p:nvSpPr>
          <p:cNvPr id="9" name="TextBox 8">
            <a:extLst>
              <a:ext uri="{FF2B5EF4-FFF2-40B4-BE49-F238E27FC236}">
                <a16:creationId xmlns:a16="http://schemas.microsoft.com/office/drawing/2014/main" id="{53DABE13-BC85-486A-8E04-AECF4B62857E}"/>
              </a:ext>
            </a:extLst>
          </p:cNvPr>
          <p:cNvSpPr txBox="1"/>
          <p:nvPr/>
        </p:nvSpPr>
        <p:spPr>
          <a:xfrm>
            <a:off x="439188" y="2170271"/>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5134082" y="2948671"/>
            <a:ext cx="382105" cy="314231"/>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5134880" y="4197426"/>
            <a:ext cx="247601" cy="281111"/>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6979708" y="1689437"/>
            <a:ext cx="342440" cy="215050"/>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6979853" y="2968937"/>
            <a:ext cx="273699" cy="273699"/>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6959940" y="4197425"/>
            <a:ext cx="290828" cy="309261"/>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5125616" y="1663987"/>
            <a:ext cx="322836" cy="26594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0" name="Rectangle 29">
            <a:extLst>
              <a:ext uri="{FF2B5EF4-FFF2-40B4-BE49-F238E27FC236}">
                <a16:creationId xmlns:a16="http://schemas.microsoft.com/office/drawing/2014/main" id="{D0D79C66-A239-4230-B1D2-5CDDF9FE9C2F}"/>
              </a:ext>
            </a:extLst>
          </p:cNvPr>
          <p:cNvSpPr/>
          <p:nvPr/>
        </p:nvSpPr>
        <p:spPr>
          <a:xfrm>
            <a:off x="5037692" y="2254482"/>
            <a:ext cx="1875387"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1" name="TextBox 30">
            <a:extLst>
              <a:ext uri="{FF2B5EF4-FFF2-40B4-BE49-F238E27FC236}">
                <a16:creationId xmlns:a16="http://schemas.microsoft.com/office/drawing/2014/main" id="{104BCE8C-B21F-4741-ADB3-02578CAE2794}"/>
              </a:ext>
            </a:extLst>
          </p:cNvPr>
          <p:cNvSpPr txBox="1"/>
          <p:nvPr/>
        </p:nvSpPr>
        <p:spPr>
          <a:xfrm>
            <a:off x="5037691" y="2043838"/>
            <a:ext cx="1485898" cy="276999"/>
          </a:xfrm>
          <a:prstGeom prst="rect">
            <a:avLst/>
          </a:prstGeom>
          <a:noFill/>
        </p:spPr>
        <p:txBody>
          <a:bodyPr wrap="square" rtlCol="0">
            <a:spAutoFit/>
          </a:bodyPr>
          <a:lstStyle/>
          <a:p>
            <a:r>
              <a:rPr lang="en-US" sz="12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6884506" y="2254482"/>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3" name="TextBox 32">
            <a:extLst>
              <a:ext uri="{FF2B5EF4-FFF2-40B4-BE49-F238E27FC236}">
                <a16:creationId xmlns:a16="http://schemas.microsoft.com/office/drawing/2014/main" id="{3B573E43-F747-4000-BEF5-F22C0FF4338B}"/>
              </a:ext>
            </a:extLst>
          </p:cNvPr>
          <p:cNvSpPr txBox="1"/>
          <p:nvPr/>
        </p:nvSpPr>
        <p:spPr>
          <a:xfrm>
            <a:off x="6884505" y="2043838"/>
            <a:ext cx="1485898" cy="276999"/>
          </a:xfrm>
          <a:prstGeom prst="rect">
            <a:avLst/>
          </a:prstGeom>
          <a:noFill/>
        </p:spPr>
        <p:txBody>
          <a:bodyPr wrap="square" rtlCol="0">
            <a:spAutoFit/>
          </a:bodyPr>
          <a:lstStyle/>
          <a:p>
            <a:r>
              <a:rPr lang="en-US" sz="12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5037693"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5" name="TextBox 34">
            <a:extLst>
              <a:ext uri="{FF2B5EF4-FFF2-40B4-BE49-F238E27FC236}">
                <a16:creationId xmlns:a16="http://schemas.microsoft.com/office/drawing/2014/main" id="{A11874F9-3CF1-4D38-AC0E-086BE8E31136}"/>
              </a:ext>
            </a:extLst>
          </p:cNvPr>
          <p:cNvSpPr txBox="1"/>
          <p:nvPr/>
        </p:nvSpPr>
        <p:spPr>
          <a:xfrm>
            <a:off x="5037691" y="3305885"/>
            <a:ext cx="1485898" cy="276999"/>
          </a:xfrm>
          <a:prstGeom prst="rect">
            <a:avLst/>
          </a:prstGeom>
          <a:noFill/>
        </p:spPr>
        <p:txBody>
          <a:bodyPr wrap="square" rtlCol="0">
            <a:spAutoFit/>
          </a:bodyPr>
          <a:lstStyle/>
          <a:p>
            <a:r>
              <a:rPr lang="en-US" sz="12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6884506" y="3516528"/>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7" name="TextBox 36">
            <a:extLst>
              <a:ext uri="{FF2B5EF4-FFF2-40B4-BE49-F238E27FC236}">
                <a16:creationId xmlns:a16="http://schemas.microsoft.com/office/drawing/2014/main" id="{7072E042-DD0B-4F77-89FE-B9E7FE499841}"/>
              </a:ext>
            </a:extLst>
          </p:cNvPr>
          <p:cNvSpPr txBox="1"/>
          <p:nvPr/>
        </p:nvSpPr>
        <p:spPr>
          <a:xfrm>
            <a:off x="6884505" y="3305885"/>
            <a:ext cx="1485898" cy="276999"/>
          </a:xfrm>
          <a:prstGeom prst="rect">
            <a:avLst/>
          </a:prstGeom>
          <a:noFill/>
        </p:spPr>
        <p:txBody>
          <a:bodyPr wrap="square" rtlCol="0">
            <a:spAutoFit/>
          </a:bodyPr>
          <a:lstStyle/>
          <a:p>
            <a:r>
              <a:rPr lang="en-US" sz="12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5037691"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9" name="TextBox 38">
            <a:extLst>
              <a:ext uri="{FF2B5EF4-FFF2-40B4-BE49-F238E27FC236}">
                <a16:creationId xmlns:a16="http://schemas.microsoft.com/office/drawing/2014/main" id="{8FE30352-2567-4F56-BE87-736D09B5BD16}"/>
              </a:ext>
            </a:extLst>
          </p:cNvPr>
          <p:cNvSpPr txBox="1"/>
          <p:nvPr/>
        </p:nvSpPr>
        <p:spPr>
          <a:xfrm>
            <a:off x="5037690" y="4567932"/>
            <a:ext cx="1485898" cy="276999"/>
          </a:xfrm>
          <a:prstGeom prst="rect">
            <a:avLst/>
          </a:prstGeom>
          <a:noFill/>
        </p:spPr>
        <p:txBody>
          <a:bodyPr wrap="square" rtlCol="0">
            <a:spAutoFit/>
          </a:bodyPr>
          <a:lstStyle/>
          <a:p>
            <a:r>
              <a:rPr lang="en-US" sz="12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6884505" y="4778575"/>
            <a:ext cx="1762121"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41" name="TextBox 40">
            <a:extLst>
              <a:ext uri="{FF2B5EF4-FFF2-40B4-BE49-F238E27FC236}">
                <a16:creationId xmlns:a16="http://schemas.microsoft.com/office/drawing/2014/main" id="{F597BF93-58DB-47D2-AA88-F1F335B135A4}"/>
              </a:ext>
            </a:extLst>
          </p:cNvPr>
          <p:cNvSpPr txBox="1"/>
          <p:nvPr/>
        </p:nvSpPr>
        <p:spPr>
          <a:xfrm>
            <a:off x="6884503" y="4567932"/>
            <a:ext cx="1485898" cy="276999"/>
          </a:xfrm>
          <a:prstGeom prst="rect">
            <a:avLst/>
          </a:prstGeom>
          <a:noFill/>
        </p:spPr>
        <p:txBody>
          <a:bodyPr wrap="square" rtlCol="0">
            <a:spAutoFit/>
          </a:bodyPr>
          <a:lstStyle/>
          <a:p>
            <a:r>
              <a:rPr lang="en-US" sz="1200" b="1">
                <a:solidFill>
                  <a:schemeClr val="accent1"/>
                </a:solidFill>
                <a:latin typeface="+mj-lt"/>
              </a:rPr>
              <a:t>Services Six</a:t>
            </a:r>
          </a:p>
        </p:txBody>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4354647"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59DCC97A-372C-40CA-89B6-BAEDB61917F4}"/>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8" name="TextBox 7">
            <a:extLst>
              <a:ext uri="{FF2B5EF4-FFF2-40B4-BE49-F238E27FC236}">
                <a16:creationId xmlns:a16="http://schemas.microsoft.com/office/drawing/2014/main" id="{1A8210C3-D412-41A6-B2A6-A3BACE22891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4789354" y="2445074"/>
            <a:ext cx="261985" cy="305870"/>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3" name="Rectangle 12">
            <a:extLst>
              <a:ext uri="{FF2B5EF4-FFF2-40B4-BE49-F238E27FC236}">
                <a16:creationId xmlns:a16="http://schemas.microsoft.com/office/drawing/2014/main" id="{59DC08F4-60A2-4C3D-BAF6-0D24659F19E2}"/>
              </a:ext>
            </a:extLst>
          </p:cNvPr>
          <p:cNvSpPr/>
          <p:nvPr/>
        </p:nvSpPr>
        <p:spPr>
          <a:xfrm>
            <a:off x="46968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4" name="TextBox 13">
            <a:extLst>
              <a:ext uri="{FF2B5EF4-FFF2-40B4-BE49-F238E27FC236}">
                <a16:creationId xmlns:a16="http://schemas.microsoft.com/office/drawing/2014/main" id="{1E65FB7F-9FC1-4813-8D6C-F366EE62307A}"/>
              </a:ext>
            </a:extLst>
          </p:cNvPr>
          <p:cNvSpPr txBox="1"/>
          <p:nvPr/>
        </p:nvSpPr>
        <p:spPr>
          <a:xfrm>
            <a:off x="46968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6645498" y="2477151"/>
            <a:ext cx="277081" cy="259037"/>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16" name="Rectangle 15">
            <a:extLst>
              <a:ext uri="{FF2B5EF4-FFF2-40B4-BE49-F238E27FC236}">
                <a16:creationId xmlns:a16="http://schemas.microsoft.com/office/drawing/2014/main" id="{F764FF41-AB24-4C99-9DB1-D9ED5B86AF5A}"/>
              </a:ext>
            </a:extLst>
          </p:cNvPr>
          <p:cNvSpPr/>
          <p:nvPr/>
        </p:nvSpPr>
        <p:spPr>
          <a:xfrm>
            <a:off x="6563763" y="301008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17" name="TextBox 16">
            <a:extLst>
              <a:ext uri="{FF2B5EF4-FFF2-40B4-BE49-F238E27FC236}">
                <a16:creationId xmlns:a16="http://schemas.microsoft.com/office/drawing/2014/main" id="{CB66F623-0B1A-403F-A79A-CD995409335C}"/>
              </a:ext>
            </a:extLst>
          </p:cNvPr>
          <p:cNvSpPr txBox="1"/>
          <p:nvPr/>
        </p:nvSpPr>
        <p:spPr>
          <a:xfrm>
            <a:off x="6563762" y="279943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168482" y="2226213"/>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300685" y="2488393"/>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392636" y="2209029"/>
            <a:ext cx="679514" cy="323165"/>
          </a:xfrm>
          <a:prstGeom prst="rect">
            <a:avLst/>
          </a:prstGeom>
          <a:noFill/>
        </p:spPr>
        <p:txBody>
          <a:bodyPr wrap="square" rtlCol="0">
            <a:spAutoFit/>
          </a:bodyPr>
          <a:lstStyle/>
          <a:p>
            <a:pPr algn="r"/>
            <a:r>
              <a:rPr lang="en-US" sz="15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1565092" y="248780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5" name="TextBox 24">
            <a:extLst>
              <a:ext uri="{FF2B5EF4-FFF2-40B4-BE49-F238E27FC236}">
                <a16:creationId xmlns:a16="http://schemas.microsoft.com/office/drawing/2014/main" id="{C016134C-09B6-41C4-A4B4-220C8BAB3B3B}"/>
              </a:ext>
            </a:extLst>
          </p:cNvPr>
          <p:cNvSpPr txBox="1"/>
          <p:nvPr/>
        </p:nvSpPr>
        <p:spPr>
          <a:xfrm>
            <a:off x="1565090" y="2217744"/>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168482" y="3492715"/>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300684" y="3754895"/>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392635" y="3475531"/>
            <a:ext cx="679514" cy="323165"/>
          </a:xfrm>
          <a:prstGeom prst="rect">
            <a:avLst/>
          </a:prstGeom>
          <a:noFill/>
        </p:spPr>
        <p:txBody>
          <a:bodyPr wrap="square" rtlCol="0">
            <a:spAutoFit/>
          </a:bodyPr>
          <a:lstStyle/>
          <a:p>
            <a:pPr algn="r"/>
            <a:r>
              <a:rPr lang="en-US" sz="15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1565091" y="3754311"/>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47" name="TextBox 46">
            <a:extLst>
              <a:ext uri="{FF2B5EF4-FFF2-40B4-BE49-F238E27FC236}">
                <a16:creationId xmlns:a16="http://schemas.microsoft.com/office/drawing/2014/main" id="{25E62595-E30F-4FFE-B7BA-DF980D1C8054}"/>
              </a:ext>
            </a:extLst>
          </p:cNvPr>
          <p:cNvSpPr txBox="1"/>
          <p:nvPr/>
        </p:nvSpPr>
        <p:spPr>
          <a:xfrm>
            <a:off x="1565090" y="3484246"/>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168481" y="4753646"/>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300683" y="5024139"/>
            <a:ext cx="0" cy="2399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392635" y="4736462"/>
            <a:ext cx="679514" cy="323165"/>
          </a:xfrm>
          <a:prstGeom prst="rect">
            <a:avLst/>
          </a:prstGeom>
          <a:noFill/>
        </p:spPr>
        <p:txBody>
          <a:bodyPr wrap="square" rtlCol="0">
            <a:spAutoFit/>
          </a:bodyPr>
          <a:lstStyle/>
          <a:p>
            <a:pPr algn="r"/>
            <a:r>
              <a:rPr lang="en-US" sz="15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1565090" y="5015242"/>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52" name="TextBox 51">
            <a:extLst>
              <a:ext uri="{FF2B5EF4-FFF2-40B4-BE49-F238E27FC236}">
                <a16:creationId xmlns:a16="http://schemas.microsoft.com/office/drawing/2014/main" id="{79B168C1-1AEE-490A-821E-AD2EAFF5D193}"/>
              </a:ext>
            </a:extLst>
          </p:cNvPr>
          <p:cNvSpPr txBox="1"/>
          <p:nvPr/>
        </p:nvSpPr>
        <p:spPr>
          <a:xfrm>
            <a:off x="1565089" y="4745177"/>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58" grpId="0" animBg="1"/>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27" name="Picture Placeholder 26">
            <a:extLst>
              <a:ext uri="{FF2B5EF4-FFF2-40B4-BE49-F238E27FC236}">
                <a16:creationId xmlns:a16="http://schemas.microsoft.com/office/drawing/2014/main" id="{F26BA916-145E-412D-8509-20E7CAEB4B56}"/>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9525" y="0"/>
            <a:ext cx="4334913"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a:extLst>
              <a:ext uri="{FF2B5EF4-FFF2-40B4-BE49-F238E27FC236}">
                <a16:creationId xmlns:a16="http://schemas.microsoft.com/office/drawing/2014/main" id="{83CD1304-3BFA-4001-8C2D-BF0F6454B1FB}"/>
              </a:ext>
            </a:extLst>
          </p:cNvPr>
          <p:cNvSpPr/>
          <p:nvPr/>
        </p:nvSpPr>
        <p:spPr>
          <a:xfrm>
            <a:off x="1168482" y="1530369"/>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300685" y="1792549"/>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392636" y="1513185"/>
            <a:ext cx="679514" cy="323165"/>
          </a:xfrm>
          <a:prstGeom prst="rect">
            <a:avLst/>
          </a:prstGeom>
          <a:noFill/>
        </p:spPr>
        <p:txBody>
          <a:bodyPr wrap="square" rtlCol="0">
            <a:spAutoFit/>
          </a:bodyPr>
          <a:lstStyle/>
          <a:p>
            <a:pPr algn="r"/>
            <a:r>
              <a:rPr lang="en-US" sz="15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1565092" y="1791964"/>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4" name="TextBox 13">
            <a:extLst>
              <a:ext uri="{FF2B5EF4-FFF2-40B4-BE49-F238E27FC236}">
                <a16:creationId xmlns:a16="http://schemas.microsoft.com/office/drawing/2014/main" id="{FBE1C7E0-141C-405A-96EA-9AD5FB027BE6}"/>
              </a:ext>
            </a:extLst>
          </p:cNvPr>
          <p:cNvSpPr txBox="1"/>
          <p:nvPr/>
        </p:nvSpPr>
        <p:spPr>
          <a:xfrm>
            <a:off x="1565090" y="1521900"/>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168482" y="2796871"/>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300684" y="3059051"/>
            <a:ext cx="0" cy="967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392635" y="2779687"/>
            <a:ext cx="679514" cy="323165"/>
          </a:xfrm>
          <a:prstGeom prst="rect">
            <a:avLst/>
          </a:prstGeom>
          <a:noFill/>
        </p:spPr>
        <p:txBody>
          <a:bodyPr wrap="square" rtlCol="0">
            <a:spAutoFit/>
          </a:bodyPr>
          <a:lstStyle/>
          <a:p>
            <a:pPr algn="r"/>
            <a:r>
              <a:rPr lang="en-US" sz="15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1565091" y="3058467"/>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19" name="TextBox 18">
            <a:extLst>
              <a:ext uri="{FF2B5EF4-FFF2-40B4-BE49-F238E27FC236}">
                <a16:creationId xmlns:a16="http://schemas.microsoft.com/office/drawing/2014/main" id="{547DDF31-7B6B-40A1-BBBC-78A4E62A397F}"/>
              </a:ext>
            </a:extLst>
          </p:cNvPr>
          <p:cNvSpPr txBox="1"/>
          <p:nvPr/>
        </p:nvSpPr>
        <p:spPr>
          <a:xfrm>
            <a:off x="1565090" y="2788402"/>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168481" y="4057802"/>
            <a:ext cx="264406" cy="2644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300683" y="14682"/>
            <a:ext cx="1" cy="14688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392635" y="4040618"/>
            <a:ext cx="679514" cy="323165"/>
          </a:xfrm>
          <a:prstGeom prst="rect">
            <a:avLst/>
          </a:prstGeom>
          <a:noFill/>
        </p:spPr>
        <p:txBody>
          <a:bodyPr wrap="square" rtlCol="0">
            <a:spAutoFit/>
          </a:bodyPr>
          <a:lstStyle/>
          <a:p>
            <a:pPr algn="r"/>
            <a:r>
              <a:rPr lang="en-US" sz="15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1565090" y="4319398"/>
            <a:ext cx="2377187" cy="793935"/>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050"/>
          </a:p>
        </p:txBody>
      </p:sp>
      <p:sp>
        <p:nvSpPr>
          <p:cNvPr id="24" name="TextBox 23">
            <a:extLst>
              <a:ext uri="{FF2B5EF4-FFF2-40B4-BE49-F238E27FC236}">
                <a16:creationId xmlns:a16="http://schemas.microsoft.com/office/drawing/2014/main" id="{C24C991E-0028-4E91-BF95-2416F98FE720}"/>
              </a:ext>
            </a:extLst>
          </p:cNvPr>
          <p:cNvSpPr txBox="1"/>
          <p:nvPr/>
        </p:nvSpPr>
        <p:spPr>
          <a:xfrm>
            <a:off x="1565089" y="4049333"/>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4696863" y="4135703"/>
            <a:ext cx="3656561" cy="1036309"/>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050"/>
          </a:p>
        </p:txBody>
      </p:sp>
      <p:sp>
        <p:nvSpPr>
          <p:cNvPr id="26" name="TextBox 25">
            <a:extLst>
              <a:ext uri="{FF2B5EF4-FFF2-40B4-BE49-F238E27FC236}">
                <a16:creationId xmlns:a16="http://schemas.microsoft.com/office/drawing/2014/main" id="{308B3053-A71C-471F-9719-475257262781}"/>
              </a:ext>
            </a:extLst>
          </p:cNvPr>
          <p:cNvSpPr txBox="1"/>
          <p:nvPr/>
        </p:nvSpPr>
        <p:spPr>
          <a:xfrm>
            <a:off x="4696862" y="3865639"/>
            <a:ext cx="2000250" cy="300082"/>
          </a:xfrm>
          <a:prstGeom prst="rect">
            <a:avLst/>
          </a:prstGeom>
          <a:noFill/>
        </p:spPr>
        <p:txBody>
          <a:bodyPr wrap="square" rtlCol="0">
            <a:spAutoFit/>
          </a:bodyPr>
          <a:lstStyle/>
          <a:p>
            <a:r>
              <a:rPr lang="en-US" sz="1350"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4696863"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2" name="TextBox 31">
            <a:extLst>
              <a:ext uri="{FF2B5EF4-FFF2-40B4-BE49-F238E27FC236}">
                <a16:creationId xmlns:a16="http://schemas.microsoft.com/office/drawing/2014/main" id="{1A34C9E4-04AF-4EFF-A592-80D91C87B891}"/>
              </a:ext>
            </a:extLst>
          </p:cNvPr>
          <p:cNvSpPr txBox="1"/>
          <p:nvPr/>
        </p:nvSpPr>
        <p:spPr>
          <a:xfrm>
            <a:off x="4696862"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4696861" y="2317114"/>
            <a:ext cx="1218164" cy="507831"/>
          </a:xfrm>
          <a:prstGeom prst="rect">
            <a:avLst/>
          </a:prstGeom>
          <a:noFill/>
        </p:spPr>
        <p:txBody>
          <a:bodyPr wrap="square" rtlCol="0">
            <a:spAutoFit/>
          </a:bodyPr>
          <a:lstStyle/>
          <a:p>
            <a:r>
              <a:rPr lang="en-US" sz="27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6467477" y="2991030"/>
            <a:ext cx="1732512" cy="551561"/>
          </a:xfrm>
          <a:prstGeom prst="rect">
            <a:avLst/>
          </a:prstGeom>
        </p:spPr>
        <p:txBody>
          <a:bodyPr wrap="square">
            <a:spAutoFit/>
          </a:bodyPr>
          <a:lstStyle/>
          <a:p>
            <a:pPr>
              <a:lnSpc>
                <a:spcPct val="150000"/>
              </a:lnSpc>
            </a:pPr>
            <a:r>
              <a:rPr lang="en-US" sz="1050">
                <a:ea typeface="Times New Roman" panose="02020603050405020304" pitchFamily="18" charset="0"/>
                <a:cs typeface="Raleway" panose="020B0503030101060003" pitchFamily="34" charset="0"/>
              </a:rPr>
              <a:t>pellentesque a nunc non, elementum rutrum risus.</a:t>
            </a:r>
            <a:endParaRPr lang="en-US" sz="1050"/>
          </a:p>
        </p:txBody>
      </p:sp>
      <p:sp>
        <p:nvSpPr>
          <p:cNvPr id="38" name="TextBox 37">
            <a:extLst>
              <a:ext uri="{FF2B5EF4-FFF2-40B4-BE49-F238E27FC236}">
                <a16:creationId xmlns:a16="http://schemas.microsoft.com/office/drawing/2014/main" id="{EB2BA886-E6A8-4015-AD4F-6CF992CF43CB}"/>
              </a:ext>
            </a:extLst>
          </p:cNvPr>
          <p:cNvSpPr txBox="1"/>
          <p:nvPr/>
        </p:nvSpPr>
        <p:spPr>
          <a:xfrm>
            <a:off x="6467476" y="2780386"/>
            <a:ext cx="1370564" cy="276999"/>
          </a:xfrm>
          <a:prstGeom prst="rect">
            <a:avLst/>
          </a:prstGeom>
          <a:noFill/>
        </p:spPr>
        <p:txBody>
          <a:bodyPr wrap="square" rtlCol="0">
            <a:spAutoFit/>
          </a:bodyPr>
          <a:lstStyle/>
          <a:p>
            <a:r>
              <a:rPr lang="en-US" sz="12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6467475" y="2317114"/>
            <a:ext cx="1375841" cy="507831"/>
          </a:xfrm>
          <a:prstGeom prst="rect">
            <a:avLst/>
          </a:prstGeom>
          <a:noFill/>
        </p:spPr>
        <p:txBody>
          <a:bodyPr wrap="square" rtlCol="0">
            <a:spAutoFit/>
          </a:bodyPr>
          <a:lstStyle/>
          <a:p>
            <a:r>
              <a:rPr lang="en-US" sz="27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Albus 2 Light">
      <a:dk1>
        <a:srgbClr val="242527"/>
      </a:dk1>
      <a:lt1>
        <a:srgbClr val="FFFFFF"/>
      </a:lt1>
      <a:dk2>
        <a:srgbClr val="151515"/>
      </a:dk2>
      <a:lt2>
        <a:srgbClr val="FFFFFF"/>
      </a:lt2>
      <a:accent1>
        <a:srgbClr val="B69B7D"/>
      </a:accent1>
      <a:accent2>
        <a:srgbClr val="DECBB1"/>
      </a:accent2>
      <a:accent3>
        <a:srgbClr val="A4998C"/>
      </a:accent3>
      <a:accent4>
        <a:srgbClr val="BABAB9"/>
      </a:accent4>
      <a:accent5>
        <a:srgbClr val="94A8B3"/>
      </a:accent5>
      <a:accent6>
        <a:srgbClr val="222C3C"/>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3088</TotalTime>
  <Words>2373</Words>
  <Application>Microsoft Office PowerPoint</Application>
  <PresentationFormat>On-screen Show (4:3)</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264</cp:revision>
  <dcterms:created xsi:type="dcterms:W3CDTF">2017-01-10T11:09:36Z</dcterms:created>
  <dcterms:modified xsi:type="dcterms:W3CDTF">2020-11-26T11:06:33Z</dcterms:modified>
</cp:coreProperties>
</file>