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78" d="100"/>
          <a:sy n="78" d="100"/>
        </p:scale>
        <p:origin x="96" y="136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0" y="1"/>
            <a:ext cx="5781675"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8159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299"/>
            <a:ext cx="12192000" cy="3200401"/>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01059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79070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136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66929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585584" y="1831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585584" y="1656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1654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10160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1756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644524"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6591303"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62329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0"/>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962109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777445" y="161428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777445" y="143886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0625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5499139" y="-604991"/>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585584" y="14286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585584" y="12532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8474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314325" y="314325"/>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314325" y="3586164"/>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6253165" y="15048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6253165" y="13294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823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8349724" y="685204"/>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6987651" y="2550146"/>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585584" y="1214489"/>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585584" y="1039070"/>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2293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483548" y="1875533"/>
            <a:ext cx="4909705" cy="309129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6510340" y="1323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6510340" y="1148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5131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581025"/>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3090292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7047232" y="1788970"/>
            <a:ext cx="4098286" cy="458325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06169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2106163" y="5581551"/>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5675255" y="5581550"/>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9244347" y="5581549"/>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Tree>
    <p:extLst>
      <p:ext uri="{BB962C8B-B14F-4D97-AF65-F5344CB8AC3E}">
        <p14:creationId xmlns:p14="http://schemas.microsoft.com/office/powerpoint/2010/main" val="666982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6800850" y="-1208754"/>
            <a:ext cx="5576377"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585584" y="133831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585584" y="116289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4441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677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12192000" cy="3219450"/>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2665862" y="379527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2665862" y="3619851"/>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536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585275" y="-884903"/>
            <a:ext cx="4430855"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4443209" y="83299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4443209" y="657576"/>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96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78890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104013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1099934" y="316662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1099934" y="2991201"/>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38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2642736" y="-528036"/>
            <a:ext cx="10003992"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585584" y="33051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585584" y="31296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14457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5"/>
            <a:ext cx="62484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585584" y="8413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585584" y="6658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495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15E9B8-A1EE-4374-9A7D-6300B661E6C3}"/>
              </a:ext>
            </a:extLst>
          </p:cNvPr>
          <p:cNvGrpSpPr/>
          <p:nvPr userDrawn="1"/>
        </p:nvGrpSpPr>
        <p:grpSpPr>
          <a:xfrm rot="5400000">
            <a:off x="11249548" y="5984638"/>
            <a:ext cx="1161915" cy="118458"/>
            <a:chOff x="6386359" y="3999551"/>
            <a:chExt cx="1546510" cy="157667"/>
          </a:xfrm>
        </p:grpSpPr>
        <p:sp>
          <p:nvSpPr>
            <p:cNvPr id="3" name="Rectangle 2">
              <a:extLst>
                <a:ext uri="{FF2B5EF4-FFF2-40B4-BE49-F238E27FC236}">
                  <a16:creationId xmlns:a16="http://schemas.microsoft.com/office/drawing/2014/main" id="{EF3D82EB-1A43-434E-94C7-58088CE4E478}"/>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C17D924E-1405-45C5-B617-897A976959CD}"/>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7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724150" y="2424902"/>
            <a:ext cx="6743700" cy="1446550"/>
          </a:xfrm>
          <a:prstGeom prst="rect">
            <a:avLst/>
          </a:prstGeom>
          <a:noFill/>
        </p:spPr>
        <p:txBody>
          <a:bodyPr wrap="square" rtlCol="0">
            <a:spAutoFit/>
          </a:bodyPr>
          <a:lstStyle/>
          <a:p>
            <a:pPr algn="ctr"/>
            <a:r>
              <a:rPr lang="en-US" sz="88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375523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70135"/>
            <a:ext cx="12192000" cy="319556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4572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grpSp>
        <p:nvGrpSpPr>
          <p:cNvPr id="9" name="Group 8">
            <a:extLst>
              <a:ext uri="{FF2B5EF4-FFF2-40B4-BE49-F238E27FC236}">
                <a16:creationId xmlns:a16="http://schemas.microsoft.com/office/drawing/2014/main" id="{168CF9D8-D79D-4704-AF77-49107F4650E5}"/>
              </a:ext>
            </a:extLst>
          </p:cNvPr>
          <p:cNvGrpSpPr/>
          <p:nvPr/>
        </p:nvGrpSpPr>
        <p:grpSpPr>
          <a:xfrm>
            <a:off x="4521068" y="2119405"/>
            <a:ext cx="455888" cy="53031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843384" y="2196982"/>
            <a:ext cx="459961" cy="45996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7185218" y="2149469"/>
            <a:ext cx="491985" cy="457568"/>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9916707" y="2196349"/>
            <a:ext cx="450044" cy="425785"/>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1222749" y="3372051"/>
            <a:ext cx="1701230" cy="369332"/>
          </a:xfrm>
          <a:prstGeom prst="rect">
            <a:avLst/>
          </a:prstGeom>
          <a:noFill/>
        </p:spPr>
        <p:txBody>
          <a:bodyPr wrap="square" rtlCol="0">
            <a:spAutoFit/>
          </a:bodyPr>
          <a:lstStyle/>
          <a:p>
            <a:pPr algn="ctr"/>
            <a:r>
              <a:rPr lang="en-US" b="1">
                <a:latin typeface="+mj-lt"/>
              </a:rPr>
              <a:t>Services</a:t>
            </a:r>
            <a:endParaRPr lang="en-ID"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1147674" y="2779066"/>
            <a:ext cx="1851380" cy="646331"/>
          </a:xfrm>
          <a:prstGeom prst="rect">
            <a:avLst/>
          </a:prstGeom>
          <a:noFill/>
        </p:spPr>
        <p:txBody>
          <a:bodyPr wrap="square" rtlCol="0">
            <a:spAutoFit/>
          </a:bodyPr>
          <a:lstStyle/>
          <a:p>
            <a:pPr algn="ctr"/>
            <a:r>
              <a:rPr lang="en-US" sz="3600" b="1">
                <a:solidFill>
                  <a:schemeClr val="accent1"/>
                </a:solidFill>
                <a:latin typeface="+mj-lt"/>
              </a:rPr>
              <a:t>320</a:t>
            </a:r>
            <a:endParaRPr lang="en-ID" sz="36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3903229" y="3372051"/>
            <a:ext cx="1701230" cy="369332"/>
          </a:xfrm>
          <a:prstGeom prst="rect">
            <a:avLst/>
          </a:prstGeom>
          <a:noFill/>
        </p:spPr>
        <p:txBody>
          <a:bodyPr wrap="square" rtlCol="0">
            <a:spAutoFit/>
          </a:bodyPr>
          <a:lstStyle/>
          <a:p>
            <a:pPr algn="ctr"/>
            <a:r>
              <a:rPr lang="en-US" b="1">
                <a:latin typeface="+mj-lt"/>
              </a:rPr>
              <a:t>Project</a:t>
            </a:r>
            <a:endParaRPr lang="en-ID"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3667621" y="2779066"/>
            <a:ext cx="2144736" cy="646331"/>
          </a:xfrm>
          <a:prstGeom prst="rect">
            <a:avLst/>
          </a:prstGeom>
          <a:noFill/>
        </p:spPr>
        <p:txBody>
          <a:bodyPr wrap="square" rtlCol="0">
            <a:spAutoFit/>
          </a:bodyPr>
          <a:lstStyle/>
          <a:p>
            <a:pPr algn="ctr"/>
            <a:r>
              <a:rPr lang="en-US" sz="3600" b="1">
                <a:solidFill>
                  <a:schemeClr val="accent1"/>
                </a:solidFill>
                <a:latin typeface="+mj-lt"/>
              </a:rPr>
              <a:t>1240+</a:t>
            </a:r>
            <a:endParaRPr lang="en-ID" sz="36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6334673" y="3372051"/>
            <a:ext cx="2235642" cy="369332"/>
          </a:xfrm>
          <a:prstGeom prst="rect">
            <a:avLst/>
          </a:prstGeom>
          <a:noFill/>
        </p:spPr>
        <p:txBody>
          <a:bodyPr wrap="square" rtlCol="0">
            <a:spAutoFit/>
          </a:bodyPr>
          <a:lstStyle/>
          <a:p>
            <a:pPr algn="ctr"/>
            <a:r>
              <a:rPr lang="en-US" b="1">
                <a:latin typeface="+mj-lt"/>
              </a:rPr>
              <a:t>Testimonial</a:t>
            </a:r>
            <a:endParaRPr lang="en-ID"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6366271" y="2779066"/>
            <a:ext cx="2144736" cy="646331"/>
          </a:xfrm>
          <a:prstGeom prst="rect">
            <a:avLst/>
          </a:prstGeom>
          <a:noFill/>
        </p:spPr>
        <p:txBody>
          <a:bodyPr wrap="square" rtlCol="0">
            <a:spAutoFit/>
          </a:bodyPr>
          <a:lstStyle/>
          <a:p>
            <a:pPr algn="ctr"/>
            <a:r>
              <a:rPr lang="en-US" sz="3600" b="1">
                <a:solidFill>
                  <a:schemeClr val="accent1"/>
                </a:solidFill>
                <a:latin typeface="+mj-lt"/>
              </a:rPr>
              <a:t>2412+</a:t>
            </a:r>
            <a:endParaRPr lang="en-ID" sz="36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9304972" y="3372051"/>
            <a:ext cx="1701230" cy="369332"/>
          </a:xfrm>
          <a:prstGeom prst="rect">
            <a:avLst/>
          </a:prstGeom>
          <a:noFill/>
        </p:spPr>
        <p:txBody>
          <a:bodyPr wrap="square" rtlCol="0">
            <a:spAutoFit/>
          </a:bodyPr>
          <a:lstStyle/>
          <a:p>
            <a:pPr algn="ctr"/>
            <a:r>
              <a:rPr lang="en-US" b="1">
                <a:latin typeface="+mj-lt"/>
              </a:rPr>
              <a:t>Client</a:t>
            </a:r>
            <a:endParaRPr lang="en-ID"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9069364" y="2779066"/>
            <a:ext cx="2144736" cy="646331"/>
          </a:xfrm>
          <a:prstGeom prst="rect">
            <a:avLst/>
          </a:prstGeom>
          <a:noFill/>
        </p:spPr>
        <p:txBody>
          <a:bodyPr wrap="square" rtlCol="0">
            <a:spAutoFit/>
          </a:bodyPr>
          <a:lstStyle/>
          <a:p>
            <a:pPr algn="ctr"/>
            <a:r>
              <a:rPr lang="en-US" sz="3600" b="1">
                <a:solidFill>
                  <a:schemeClr val="accent1"/>
                </a:solidFill>
                <a:latin typeface="+mj-lt"/>
              </a:rPr>
              <a:t>3500+</a:t>
            </a:r>
            <a:endParaRPr lang="en-ID" sz="36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876300"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2" name="Rectangle 31">
            <a:extLst>
              <a:ext uri="{FF2B5EF4-FFF2-40B4-BE49-F238E27FC236}">
                <a16:creationId xmlns:a16="http://schemas.microsoft.com/office/drawing/2014/main" id="{337E005F-595E-4F42-BB39-E9CD16EED539}"/>
              </a:ext>
            </a:extLst>
          </p:cNvPr>
          <p:cNvSpPr/>
          <p:nvPr/>
        </p:nvSpPr>
        <p:spPr>
          <a:xfrm>
            <a:off x="3564259"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3" name="Rectangle 32">
            <a:extLst>
              <a:ext uri="{FF2B5EF4-FFF2-40B4-BE49-F238E27FC236}">
                <a16:creationId xmlns:a16="http://schemas.microsoft.com/office/drawing/2014/main" id="{81328C94-9CB4-4FDC-9113-A45AD25E93CF}"/>
              </a:ext>
            </a:extLst>
          </p:cNvPr>
          <p:cNvSpPr/>
          <p:nvPr/>
        </p:nvSpPr>
        <p:spPr>
          <a:xfrm>
            <a:off x="6255430"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4" name="Rectangle 33">
            <a:extLst>
              <a:ext uri="{FF2B5EF4-FFF2-40B4-BE49-F238E27FC236}">
                <a16:creationId xmlns:a16="http://schemas.microsoft.com/office/drawing/2014/main" id="{AB15D9D1-4D17-4AAF-9524-8D595EA59EA5}"/>
              </a:ext>
            </a:extLst>
          </p:cNvPr>
          <p:cNvSpPr/>
          <p:nvPr/>
        </p:nvSpPr>
        <p:spPr>
          <a:xfrm>
            <a:off x="8958523"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7" name="Rectangle 36">
            <a:extLst>
              <a:ext uri="{FF2B5EF4-FFF2-40B4-BE49-F238E27FC236}">
                <a16:creationId xmlns:a16="http://schemas.microsoft.com/office/drawing/2014/main" id="{C2625D7C-3EC3-4B15-B0B8-49E8C96ACB20}"/>
              </a:ext>
            </a:extLst>
          </p:cNvPr>
          <p:cNvSpPr/>
          <p:nvPr/>
        </p:nvSpPr>
        <p:spPr>
          <a:xfrm>
            <a:off x="1752600" y="56959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38" name="TextBox 37">
            <a:extLst>
              <a:ext uri="{FF2B5EF4-FFF2-40B4-BE49-F238E27FC236}">
                <a16:creationId xmlns:a16="http://schemas.microsoft.com/office/drawing/2014/main" id="{14065777-5967-46CB-AF84-0D87E06452EC}"/>
              </a:ext>
            </a:extLst>
          </p:cNvPr>
          <p:cNvSpPr txBox="1"/>
          <p:nvPr/>
        </p:nvSpPr>
        <p:spPr>
          <a:xfrm>
            <a:off x="4762499" y="53358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79070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11249548" y="5984638"/>
            <a:ext cx="1161915" cy="118458"/>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385595" y="1959385"/>
            <a:ext cx="5587912" cy="964283"/>
            <a:chOff x="7019201" y="3999551"/>
            <a:chExt cx="913668" cy="157667"/>
          </a:xfrm>
        </p:grpSpPr>
        <p:sp>
          <p:nvSpPr>
            <p:cNvPr id="20" name="Rectangle 19">
              <a:extLst>
                <a:ext uri="{FF2B5EF4-FFF2-40B4-BE49-F238E27FC236}">
                  <a16:creationId xmlns:a16="http://schemas.microsoft.com/office/drawing/2014/main" id="{D56B7C11-F908-444D-B4D7-F6D8FEC84E49}"/>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B29454B-8C87-46C0-87FF-3FAEB332959B}"/>
              </a:ext>
            </a:extLst>
          </p:cNvPr>
          <p:cNvSpPr/>
          <p:nvPr/>
        </p:nvSpPr>
        <p:spPr>
          <a:xfrm>
            <a:off x="4405772" y="1502378"/>
            <a:ext cx="7062328" cy="3477875"/>
          </a:xfrm>
          <a:prstGeom prst="rect">
            <a:avLst/>
          </a:prstGeom>
        </p:spPr>
        <p:txBody>
          <a:bodyPr wrap="square">
            <a:spAutoFit/>
          </a:bodyPr>
          <a:lstStyle/>
          <a:p>
            <a:r>
              <a:rPr lang="en-US" sz="4400" b="1">
                <a:latin typeface="+mj-lt"/>
              </a:rPr>
              <a:t>Cooperation Is The</a:t>
            </a:r>
          </a:p>
          <a:p>
            <a:r>
              <a:rPr lang="en-US" sz="4400" b="1">
                <a:latin typeface="+mj-lt"/>
              </a:rPr>
              <a:t>Thorough Conviction</a:t>
            </a:r>
          </a:p>
          <a:p>
            <a:r>
              <a:rPr lang="en-US" sz="4400" b="1">
                <a:latin typeface="+mj-lt"/>
              </a:rPr>
              <a:t>That Nobody Can Get</a:t>
            </a:r>
          </a:p>
          <a:p>
            <a:r>
              <a:rPr lang="en-US" sz="4400" b="1">
                <a:latin typeface="+mj-lt"/>
              </a:rPr>
              <a:t>There Unless Everybody</a:t>
            </a:r>
          </a:p>
          <a:p>
            <a:r>
              <a:rPr lang="en-US" sz="44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4405772" y="11520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4405772" y="53537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25" name="TextBox 24">
            <a:extLst>
              <a:ext uri="{FF2B5EF4-FFF2-40B4-BE49-F238E27FC236}">
                <a16:creationId xmlns:a16="http://schemas.microsoft.com/office/drawing/2014/main" id="{FE5E31B3-45BF-49DD-ADEB-CA9E6AB95C21}"/>
              </a:ext>
            </a:extLst>
          </p:cNvPr>
          <p:cNvSpPr txBox="1"/>
          <p:nvPr/>
        </p:nvSpPr>
        <p:spPr>
          <a:xfrm>
            <a:off x="4405772" y="49936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666864" y="4635750"/>
            <a:ext cx="4921138" cy="484634"/>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585584" y="3148628"/>
            <a:ext cx="487541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400"/>
          </a:p>
        </p:txBody>
      </p:sp>
      <p:sp>
        <p:nvSpPr>
          <p:cNvPr id="7" name="TextBox 6">
            <a:extLst>
              <a:ext uri="{FF2B5EF4-FFF2-40B4-BE49-F238E27FC236}">
                <a16:creationId xmlns:a16="http://schemas.microsoft.com/office/drawing/2014/main" id="{D11906CA-C8CF-4848-A48C-7449FA2F9AEC}"/>
              </a:ext>
            </a:extLst>
          </p:cNvPr>
          <p:cNvSpPr txBox="1"/>
          <p:nvPr/>
        </p:nvSpPr>
        <p:spPr>
          <a:xfrm>
            <a:off x="585584" y="2788543"/>
            <a:ext cx="2667000" cy="369332"/>
          </a:xfrm>
          <a:prstGeom prst="rect">
            <a:avLst/>
          </a:prstGeom>
          <a:noFill/>
        </p:spPr>
        <p:txBody>
          <a:bodyPr wrap="square" rtlCol="0">
            <a:spAutoFit/>
          </a:bodyPr>
          <a:lstStyle/>
          <a:p>
            <a:r>
              <a:rPr lang="en-US"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407090" y="581941"/>
            <a:ext cx="6364688" cy="964283"/>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585584" y="4358454"/>
            <a:ext cx="1562100" cy="307777"/>
          </a:xfrm>
          <a:prstGeom prst="rect">
            <a:avLst/>
          </a:prstGeom>
          <a:noFill/>
        </p:spPr>
        <p:txBody>
          <a:bodyPr wrap="square" rtlCol="0">
            <a:spAutoFit/>
          </a:bodyPr>
          <a:lstStyle/>
          <a:p>
            <a:r>
              <a:rPr lang="en-US" sz="140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666864" y="5479237"/>
            <a:ext cx="4921138" cy="490984"/>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585584" y="5201941"/>
            <a:ext cx="1562100" cy="307777"/>
          </a:xfrm>
          <a:prstGeom prst="rect">
            <a:avLst/>
          </a:prstGeom>
          <a:noFill/>
        </p:spPr>
        <p:txBody>
          <a:bodyPr wrap="square" rtlCol="0">
            <a:spAutoFit/>
          </a:bodyPr>
          <a:lstStyle/>
          <a:p>
            <a:r>
              <a:rPr lang="en-US" sz="1400" b="1">
                <a:latin typeface="+mj-lt"/>
              </a:rPr>
              <a:t>Leadership</a:t>
            </a:r>
          </a:p>
        </p:txBody>
      </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452786" y="2194842"/>
            <a:ext cx="6364688" cy="964283"/>
            <a:chOff x="6892192" y="3999551"/>
            <a:chExt cx="1040677" cy="157667"/>
          </a:xfrm>
        </p:grpSpPr>
        <p:sp>
          <p:nvSpPr>
            <p:cNvPr id="9" name="Rectangle 8">
              <a:extLst>
                <a:ext uri="{FF2B5EF4-FFF2-40B4-BE49-F238E27FC236}">
                  <a16:creationId xmlns:a16="http://schemas.microsoft.com/office/drawing/2014/main" id="{23052F79-3B1D-4D29-B764-2A00C8853AD7}"/>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06F5C0F-3ACF-498A-BF99-6CC3475732FC}"/>
              </a:ext>
            </a:extLst>
          </p:cNvPr>
          <p:cNvSpPr/>
          <p:nvPr/>
        </p:nvSpPr>
        <p:spPr>
          <a:xfrm>
            <a:off x="6262484" y="267696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2" name="TextBox 21">
            <a:extLst>
              <a:ext uri="{FF2B5EF4-FFF2-40B4-BE49-F238E27FC236}">
                <a16:creationId xmlns:a16="http://schemas.microsoft.com/office/drawing/2014/main" id="{D1D77DA2-E35F-4F2A-98D8-7A3A4B064F50}"/>
              </a:ext>
            </a:extLst>
          </p:cNvPr>
          <p:cNvSpPr txBox="1"/>
          <p:nvPr/>
        </p:nvSpPr>
        <p:spPr>
          <a:xfrm>
            <a:off x="6262484" y="2316883"/>
            <a:ext cx="2667000" cy="369332"/>
          </a:xfrm>
          <a:prstGeom prst="rect">
            <a:avLst/>
          </a:prstGeom>
          <a:noFill/>
        </p:spPr>
        <p:txBody>
          <a:bodyPr wrap="square" rtlCol="0">
            <a:spAutoFit/>
          </a:bodyPr>
          <a:lstStyle/>
          <a:p>
            <a:r>
              <a:rPr lang="en-US"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62624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28" name="TextBox 27">
            <a:extLst>
              <a:ext uri="{FF2B5EF4-FFF2-40B4-BE49-F238E27FC236}">
                <a16:creationId xmlns:a16="http://schemas.microsoft.com/office/drawing/2014/main" id="{3CF0597D-2F29-4305-B295-DA67215D6B3A}"/>
              </a:ext>
            </a:extLst>
          </p:cNvPr>
          <p:cNvSpPr txBox="1"/>
          <p:nvPr/>
        </p:nvSpPr>
        <p:spPr>
          <a:xfrm>
            <a:off x="62624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87516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9034F79B-C58E-4D35-A634-A4B12D9128D8}"/>
              </a:ext>
            </a:extLst>
          </p:cNvPr>
          <p:cNvSpPr txBox="1"/>
          <p:nvPr/>
        </p:nvSpPr>
        <p:spPr>
          <a:xfrm>
            <a:off x="87516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6358729" y="4302423"/>
            <a:ext cx="387126" cy="354866"/>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8863616" y="4309100"/>
            <a:ext cx="325533" cy="395746"/>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533400" y="1531864"/>
            <a:ext cx="12592749" cy="964283"/>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0B251EB6-00CA-47D6-B393-FE36F95C7A12}"/>
              </a:ext>
            </a:extLst>
          </p:cNvPr>
          <p:cNvSpPr/>
          <p:nvPr/>
        </p:nvSpPr>
        <p:spPr>
          <a:xfrm>
            <a:off x="684904"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7" name="TextBox 16">
            <a:extLst>
              <a:ext uri="{FF2B5EF4-FFF2-40B4-BE49-F238E27FC236}">
                <a16:creationId xmlns:a16="http://schemas.microsoft.com/office/drawing/2014/main" id="{0E8C7B44-5EA4-45D3-81D3-0A37A1D6BA06}"/>
              </a:ext>
            </a:extLst>
          </p:cNvPr>
          <p:cNvSpPr txBox="1"/>
          <p:nvPr/>
        </p:nvSpPr>
        <p:spPr>
          <a:xfrm>
            <a:off x="1789111" y="4596212"/>
            <a:ext cx="2667000" cy="369332"/>
          </a:xfrm>
          <a:prstGeom prst="rect">
            <a:avLst/>
          </a:prstGeom>
          <a:noFill/>
        </p:spPr>
        <p:txBody>
          <a:bodyPr wrap="square" rtlCol="0">
            <a:spAutoFit/>
          </a:bodyPr>
          <a:lstStyle/>
          <a:p>
            <a:pPr algn="ctr"/>
            <a:r>
              <a:rPr lang="en-US"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2216148" y="4918657"/>
            <a:ext cx="1812926" cy="307777"/>
          </a:xfrm>
          <a:prstGeom prst="rect">
            <a:avLst/>
          </a:prstGeom>
          <a:noFill/>
        </p:spPr>
        <p:txBody>
          <a:bodyPr wrap="square" rtlCol="0">
            <a:spAutoFit/>
          </a:bodyPr>
          <a:lstStyle/>
          <a:p>
            <a:pPr algn="ctr"/>
            <a:r>
              <a:rPr lang="en-US" sz="140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2513116" y="6145956"/>
            <a:ext cx="1218989" cy="30016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6591303"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38" name="TextBox 37">
            <a:extLst>
              <a:ext uri="{FF2B5EF4-FFF2-40B4-BE49-F238E27FC236}">
                <a16:creationId xmlns:a16="http://schemas.microsoft.com/office/drawing/2014/main" id="{858638E4-1FDA-4548-9C7A-316B88F0B86E}"/>
              </a:ext>
            </a:extLst>
          </p:cNvPr>
          <p:cNvSpPr txBox="1"/>
          <p:nvPr/>
        </p:nvSpPr>
        <p:spPr>
          <a:xfrm>
            <a:off x="7695510" y="4596212"/>
            <a:ext cx="2667000" cy="369332"/>
          </a:xfrm>
          <a:prstGeom prst="rect">
            <a:avLst/>
          </a:prstGeom>
          <a:noFill/>
        </p:spPr>
        <p:txBody>
          <a:bodyPr wrap="square" rtlCol="0">
            <a:spAutoFit/>
          </a:bodyPr>
          <a:lstStyle/>
          <a:p>
            <a:pPr algn="ctr"/>
            <a:r>
              <a:rPr lang="en-US"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8122547" y="4918657"/>
            <a:ext cx="1812926" cy="307777"/>
          </a:xfrm>
          <a:prstGeom prst="rect">
            <a:avLst/>
          </a:prstGeom>
          <a:noFill/>
        </p:spPr>
        <p:txBody>
          <a:bodyPr wrap="square" rtlCol="0">
            <a:spAutoFit/>
          </a:bodyPr>
          <a:lstStyle/>
          <a:p>
            <a:pPr algn="ctr"/>
            <a:r>
              <a:rPr lang="en-US" sz="140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8419515" y="6145956"/>
            <a:ext cx="1218989" cy="30016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1" y="0"/>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44522" y="196319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190750" y="1326165"/>
            <a:ext cx="7810500" cy="2800767"/>
          </a:xfrm>
          <a:prstGeom prst="rect">
            <a:avLst/>
          </a:prstGeom>
        </p:spPr>
        <p:txBody>
          <a:bodyPr wrap="square">
            <a:spAutoFit/>
          </a:bodyPr>
          <a:lstStyle/>
          <a:p>
            <a:pPr algn="ctr"/>
            <a:r>
              <a:rPr lang="en-US" sz="4400" b="1">
                <a:latin typeface="+mj-lt"/>
              </a:rPr>
              <a:t>The Way To Achieve </a:t>
            </a:r>
          </a:p>
          <a:p>
            <a:pPr algn="ctr"/>
            <a:r>
              <a:rPr lang="en-US" sz="4400" b="1">
                <a:latin typeface="+mj-lt"/>
              </a:rPr>
              <a:t>Your Own Success Is </a:t>
            </a:r>
          </a:p>
          <a:p>
            <a:pPr algn="ctr"/>
            <a:r>
              <a:rPr lang="en-US" sz="4400" b="1">
                <a:latin typeface="+mj-lt"/>
              </a:rPr>
              <a:t>To Be Willing To Help </a:t>
            </a:r>
          </a:p>
          <a:p>
            <a:pPr algn="ctr"/>
            <a:r>
              <a:rPr lang="en-US" sz="4400" b="1">
                <a:latin typeface="+mj-lt"/>
              </a:rPr>
              <a:t>Somebody Else Get It First</a:t>
            </a:r>
            <a:endParaRPr lang="en-US" sz="88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0" y="975883"/>
            <a:ext cx="2209800" cy="369332"/>
          </a:xfrm>
          <a:prstGeom prst="rect">
            <a:avLst/>
          </a:prstGeom>
          <a:noFill/>
        </p:spPr>
        <p:txBody>
          <a:bodyPr wrap="square" rtlCol="0">
            <a:spAutoFit/>
          </a:bodyPr>
          <a:lstStyle/>
          <a:p>
            <a:pPr algn="ctr"/>
            <a:r>
              <a:rPr lang="en-US"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5" y="459647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1" y="423639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77800" y="-134278"/>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BDFC8E48-E42E-4A98-AE60-EE0AAABEC6F4}"/>
              </a:ext>
            </a:extLst>
          </p:cNvPr>
          <p:cNvSpPr/>
          <p:nvPr/>
        </p:nvSpPr>
        <p:spPr>
          <a:xfrm>
            <a:off x="777444" y="4391353"/>
            <a:ext cx="553763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400"/>
          </a:p>
        </p:txBody>
      </p:sp>
      <p:sp>
        <p:nvSpPr>
          <p:cNvPr id="10" name="TextBox 9">
            <a:extLst>
              <a:ext uri="{FF2B5EF4-FFF2-40B4-BE49-F238E27FC236}">
                <a16:creationId xmlns:a16="http://schemas.microsoft.com/office/drawing/2014/main" id="{AB123E3E-884A-43BD-9E28-A63CE75FCC39}"/>
              </a:ext>
            </a:extLst>
          </p:cNvPr>
          <p:cNvSpPr txBox="1"/>
          <p:nvPr/>
        </p:nvSpPr>
        <p:spPr>
          <a:xfrm>
            <a:off x="777444" y="403126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777445"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5" name="TextBox 34">
            <a:extLst>
              <a:ext uri="{FF2B5EF4-FFF2-40B4-BE49-F238E27FC236}">
                <a16:creationId xmlns:a16="http://schemas.microsoft.com/office/drawing/2014/main" id="{27EB7F14-5A3E-4A3B-A48F-E1B559570AFD}"/>
              </a:ext>
            </a:extLst>
          </p:cNvPr>
          <p:cNvSpPr txBox="1"/>
          <p:nvPr/>
        </p:nvSpPr>
        <p:spPr>
          <a:xfrm>
            <a:off x="777444" y="3005400"/>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777443" y="2540970"/>
            <a:ext cx="1624218" cy="523220"/>
          </a:xfrm>
          <a:prstGeom prst="rect">
            <a:avLst/>
          </a:prstGeom>
          <a:noFill/>
        </p:spPr>
        <p:txBody>
          <a:bodyPr wrap="square" rtlCol="0">
            <a:spAutoFit/>
          </a:bodyPr>
          <a:lstStyle/>
          <a:p>
            <a:r>
              <a:rPr lang="en-US" sz="28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3138263"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8" name="TextBox 37">
            <a:extLst>
              <a:ext uri="{FF2B5EF4-FFF2-40B4-BE49-F238E27FC236}">
                <a16:creationId xmlns:a16="http://schemas.microsoft.com/office/drawing/2014/main" id="{7F1D7B75-EF02-4DB5-85AF-92B08F03B09D}"/>
              </a:ext>
            </a:extLst>
          </p:cNvPr>
          <p:cNvSpPr txBox="1"/>
          <p:nvPr/>
        </p:nvSpPr>
        <p:spPr>
          <a:xfrm>
            <a:off x="3138262" y="3005400"/>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3138261" y="2540970"/>
            <a:ext cx="1834454" cy="523220"/>
          </a:xfrm>
          <a:prstGeom prst="rect">
            <a:avLst/>
          </a:prstGeom>
          <a:noFill/>
        </p:spPr>
        <p:txBody>
          <a:bodyPr wrap="square" rtlCol="0">
            <a:spAutoFit/>
          </a:bodyPr>
          <a:lstStyle/>
          <a:p>
            <a:r>
              <a:rPr lang="en-US" sz="2800" b="1">
                <a:latin typeface="+mj-lt"/>
              </a:rPr>
              <a:t>500K</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 grpId="0"/>
      <p:bldP spid="5" grpId="0" build="p"/>
      <p:bldP spid="9" grpId="0"/>
      <p:bldP spid="10" grpId="0"/>
      <p:bldP spid="34" grpId="0"/>
      <p:bldP spid="35"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5727739" y="-704795"/>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585584" y="287937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9" name="TextBox 8">
            <a:extLst>
              <a:ext uri="{FF2B5EF4-FFF2-40B4-BE49-F238E27FC236}">
                <a16:creationId xmlns:a16="http://schemas.microsoft.com/office/drawing/2014/main" id="{75D6B449-8889-4FAF-87D6-8E8E165DD772}"/>
              </a:ext>
            </a:extLst>
          </p:cNvPr>
          <p:cNvSpPr txBox="1"/>
          <p:nvPr/>
        </p:nvSpPr>
        <p:spPr>
          <a:xfrm>
            <a:off x="585584" y="251928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585586"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9" name="TextBox 18">
            <a:extLst>
              <a:ext uri="{FF2B5EF4-FFF2-40B4-BE49-F238E27FC236}">
                <a16:creationId xmlns:a16="http://schemas.microsoft.com/office/drawing/2014/main" id="{47B8594B-E1F6-4E33-83E5-471F39CDAA60}"/>
              </a:ext>
            </a:extLst>
          </p:cNvPr>
          <p:cNvSpPr txBox="1"/>
          <p:nvPr/>
        </p:nvSpPr>
        <p:spPr>
          <a:xfrm>
            <a:off x="585585" y="4939276"/>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585584" y="4474846"/>
            <a:ext cx="1624218" cy="523220"/>
          </a:xfrm>
          <a:prstGeom prst="rect">
            <a:avLst/>
          </a:prstGeom>
          <a:noFill/>
        </p:spPr>
        <p:txBody>
          <a:bodyPr wrap="square" rtlCol="0">
            <a:spAutoFit/>
          </a:bodyPr>
          <a:lstStyle/>
          <a:p>
            <a:r>
              <a:rPr lang="en-US" sz="28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946404"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22" name="TextBox 21">
            <a:extLst>
              <a:ext uri="{FF2B5EF4-FFF2-40B4-BE49-F238E27FC236}">
                <a16:creationId xmlns:a16="http://schemas.microsoft.com/office/drawing/2014/main" id="{70F394F0-CB36-449D-94F3-782B1ABEA022}"/>
              </a:ext>
            </a:extLst>
          </p:cNvPr>
          <p:cNvSpPr txBox="1"/>
          <p:nvPr/>
        </p:nvSpPr>
        <p:spPr>
          <a:xfrm>
            <a:off x="2946403" y="4939276"/>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946402" y="4474846"/>
            <a:ext cx="1834454" cy="523220"/>
          </a:xfrm>
          <a:prstGeom prst="rect">
            <a:avLst/>
          </a:prstGeom>
          <a:noFill/>
        </p:spPr>
        <p:txBody>
          <a:bodyPr wrap="square" rtlCol="0">
            <a:spAutoFit/>
          </a:bodyPr>
          <a:lstStyle/>
          <a:p>
            <a:r>
              <a:rPr lang="en-US" sz="2800" b="1">
                <a:latin typeface="+mj-lt"/>
              </a:rPr>
              <a:t>650K</a:t>
            </a:r>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6253165" y="4406195"/>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 name="TextBox 9">
            <a:extLst>
              <a:ext uri="{FF2B5EF4-FFF2-40B4-BE49-F238E27FC236}">
                <a16:creationId xmlns:a16="http://schemas.microsoft.com/office/drawing/2014/main" id="{A28EDB2F-6705-4E23-B306-B7C956C6FC36}"/>
              </a:ext>
            </a:extLst>
          </p:cNvPr>
          <p:cNvSpPr txBox="1"/>
          <p:nvPr/>
        </p:nvSpPr>
        <p:spPr>
          <a:xfrm>
            <a:off x="6253165" y="404611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6253167"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2" name="TextBox 11">
            <a:extLst>
              <a:ext uri="{FF2B5EF4-FFF2-40B4-BE49-F238E27FC236}">
                <a16:creationId xmlns:a16="http://schemas.microsoft.com/office/drawing/2014/main" id="{BE798122-FB76-4A8E-BADE-26101033A1AF}"/>
              </a:ext>
            </a:extLst>
          </p:cNvPr>
          <p:cNvSpPr txBox="1"/>
          <p:nvPr/>
        </p:nvSpPr>
        <p:spPr>
          <a:xfrm>
            <a:off x="6253166" y="2980544"/>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6253165" y="2516114"/>
            <a:ext cx="1624218" cy="523220"/>
          </a:xfrm>
          <a:prstGeom prst="rect">
            <a:avLst/>
          </a:prstGeom>
          <a:noFill/>
        </p:spPr>
        <p:txBody>
          <a:bodyPr wrap="square" rtlCol="0">
            <a:spAutoFit/>
          </a:bodyPr>
          <a:lstStyle/>
          <a:p>
            <a:r>
              <a:rPr lang="en-US" sz="28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8613985"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5" name="TextBox 14">
            <a:extLst>
              <a:ext uri="{FF2B5EF4-FFF2-40B4-BE49-F238E27FC236}">
                <a16:creationId xmlns:a16="http://schemas.microsoft.com/office/drawing/2014/main" id="{F57AF264-78D4-4453-8DA3-CBA2BB2FC668}"/>
              </a:ext>
            </a:extLst>
          </p:cNvPr>
          <p:cNvSpPr txBox="1"/>
          <p:nvPr/>
        </p:nvSpPr>
        <p:spPr>
          <a:xfrm>
            <a:off x="8613984" y="2980544"/>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8613983" y="2516114"/>
            <a:ext cx="1834454" cy="523220"/>
          </a:xfrm>
          <a:prstGeom prst="rect">
            <a:avLst/>
          </a:prstGeom>
          <a:noFill/>
        </p:spPr>
        <p:txBody>
          <a:bodyPr wrap="square" rtlCol="0">
            <a:spAutoFit/>
          </a:bodyPr>
          <a:lstStyle/>
          <a:p>
            <a:r>
              <a:rPr lang="en-US" sz="28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7331812" y="339133"/>
            <a:ext cx="5510331" cy="658618"/>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6752592" y="-615777"/>
            <a:ext cx="6336506" cy="7160401"/>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585584" y="2587566"/>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8" name="TextBox 17">
            <a:extLst>
              <a:ext uri="{FF2B5EF4-FFF2-40B4-BE49-F238E27FC236}">
                <a16:creationId xmlns:a16="http://schemas.microsoft.com/office/drawing/2014/main" id="{25D1A191-8025-4FA0-B966-59D9A801E487}"/>
              </a:ext>
            </a:extLst>
          </p:cNvPr>
          <p:cNvSpPr txBox="1"/>
          <p:nvPr/>
        </p:nvSpPr>
        <p:spPr>
          <a:xfrm>
            <a:off x="585584" y="2227481"/>
            <a:ext cx="2667000" cy="369332"/>
          </a:xfrm>
          <a:prstGeom prst="rect">
            <a:avLst/>
          </a:prstGeom>
          <a:noFill/>
        </p:spPr>
        <p:txBody>
          <a:bodyPr wrap="square" rtlCol="0">
            <a:spAutoFit/>
          </a:bodyPr>
          <a:lstStyle/>
          <a:p>
            <a:r>
              <a:rPr lang="en-US"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217472802"/>
              </p:ext>
            </p:extLst>
          </p:nvPr>
        </p:nvGraphicFramePr>
        <p:xfrm>
          <a:off x="585584" y="4172673"/>
          <a:ext cx="5610008" cy="15682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8282776" y="456080"/>
            <a:ext cx="1912944" cy="4112177"/>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920703" y="2321022"/>
            <a:ext cx="1912944" cy="4112177"/>
          </a:xfrm>
          <a:prstGeom prst="rect">
            <a:avLst/>
          </a:prstGeom>
        </p:spPr>
      </p:pic>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752600" y="52133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2" name="TextBox 11">
            <a:extLst>
              <a:ext uri="{FF2B5EF4-FFF2-40B4-BE49-F238E27FC236}">
                <a16:creationId xmlns:a16="http://schemas.microsoft.com/office/drawing/2014/main" id="{8AC55783-07FC-4962-BC71-19486E459702}"/>
              </a:ext>
            </a:extLst>
          </p:cNvPr>
          <p:cNvSpPr txBox="1"/>
          <p:nvPr/>
        </p:nvSpPr>
        <p:spPr>
          <a:xfrm>
            <a:off x="4762499" y="48532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5333847" y="6294375"/>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DE536A-F112-4375-B1E7-BC6D60E35E52}"/>
              </a:ext>
            </a:extLst>
          </p:cNvPr>
          <p:cNvSpPr txBox="1"/>
          <p:nvPr/>
        </p:nvSpPr>
        <p:spPr>
          <a:xfrm>
            <a:off x="5588793" y="6216978"/>
            <a:ext cx="1485899" cy="338554"/>
          </a:xfrm>
          <a:prstGeom prst="rect">
            <a:avLst/>
          </a:prstGeom>
          <a:noFill/>
        </p:spPr>
        <p:txBody>
          <a:bodyPr wrap="square" rtlCol="0">
            <a:spAutoFit/>
          </a:bodyPr>
          <a:lstStyle/>
          <a:p>
            <a:r>
              <a:rPr lang="en-US" sz="16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4678393" y="3112904"/>
            <a:ext cx="2835212" cy="198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4358072" y="-3214"/>
            <a:ext cx="10797887" cy="5760460"/>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14" y="1680296"/>
            <a:ext cx="6505704" cy="3929445"/>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6506485" y="2676333"/>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2" name="TextBox 11">
            <a:extLst>
              <a:ext uri="{FF2B5EF4-FFF2-40B4-BE49-F238E27FC236}">
                <a16:creationId xmlns:a16="http://schemas.microsoft.com/office/drawing/2014/main" id="{C922BF2D-2790-43BC-A705-5855C305605D}"/>
              </a:ext>
            </a:extLst>
          </p:cNvPr>
          <p:cNvSpPr txBox="1"/>
          <p:nvPr/>
        </p:nvSpPr>
        <p:spPr>
          <a:xfrm>
            <a:off x="6506485" y="231624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65064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2617AE8A-5613-4CF9-8799-42236E571548}"/>
              </a:ext>
            </a:extLst>
          </p:cNvPr>
          <p:cNvSpPr txBox="1"/>
          <p:nvPr/>
        </p:nvSpPr>
        <p:spPr>
          <a:xfrm>
            <a:off x="65064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89956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6" name="TextBox 15">
            <a:extLst>
              <a:ext uri="{FF2B5EF4-FFF2-40B4-BE49-F238E27FC236}">
                <a16:creationId xmlns:a16="http://schemas.microsoft.com/office/drawing/2014/main" id="{F9C66B21-1EAE-45B4-9C85-D97B3F76C16C}"/>
              </a:ext>
            </a:extLst>
          </p:cNvPr>
          <p:cNvSpPr txBox="1"/>
          <p:nvPr/>
        </p:nvSpPr>
        <p:spPr>
          <a:xfrm>
            <a:off x="89956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9087624" y="4223941"/>
            <a:ext cx="397830" cy="421941"/>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6640783" y="4245679"/>
            <a:ext cx="412375" cy="339377"/>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2" y="581025"/>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44522" y="388724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457452" y="1897665"/>
            <a:ext cx="7277098" cy="2862322"/>
          </a:xfrm>
          <a:prstGeom prst="rect">
            <a:avLst/>
          </a:prstGeom>
        </p:spPr>
        <p:txBody>
          <a:bodyPr wrap="square">
            <a:spAutoFit/>
          </a:bodyPr>
          <a:lstStyle/>
          <a:p>
            <a:pPr algn="ctr"/>
            <a:r>
              <a:rPr lang="en-US" sz="3600" b="1">
                <a:latin typeface="+mj-lt"/>
              </a:rPr>
              <a:t>We Think, Mistakenly, That</a:t>
            </a:r>
          </a:p>
          <a:p>
            <a:pPr algn="ctr"/>
            <a:r>
              <a:rPr lang="en-US" sz="3600" b="1">
                <a:latin typeface="+mj-lt"/>
              </a:rPr>
              <a:t>Success Is The Result Of The</a:t>
            </a:r>
          </a:p>
          <a:p>
            <a:pPr algn="ctr"/>
            <a:r>
              <a:rPr lang="en-US" sz="3600" b="1">
                <a:latin typeface="+mj-lt"/>
              </a:rPr>
              <a:t>Amount Of Time We Put In </a:t>
            </a:r>
          </a:p>
          <a:p>
            <a:pPr algn="ctr"/>
            <a:r>
              <a:rPr lang="en-US" sz="3600" b="1">
                <a:latin typeface="+mj-lt"/>
              </a:rPr>
              <a:t>At Work, Instead Of The</a:t>
            </a:r>
          </a:p>
          <a:p>
            <a:pPr algn="ctr"/>
            <a:r>
              <a:rPr lang="en-US" sz="36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1" y="1547383"/>
            <a:ext cx="2209800" cy="369332"/>
          </a:xfrm>
          <a:prstGeom prst="rect">
            <a:avLst/>
          </a:prstGeom>
          <a:noFill/>
        </p:spPr>
        <p:txBody>
          <a:bodyPr wrap="square" rtlCol="0">
            <a:spAutoFit/>
          </a:bodyPr>
          <a:lstStyle/>
          <a:p>
            <a:pPr algn="ctr"/>
            <a:r>
              <a:rPr lang="en-US"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6" y="518702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2" y="482694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7047232" y="1782693"/>
            <a:ext cx="4098287" cy="458325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3634904652"/>
              </p:ext>
            </p:extLst>
          </p:nvPr>
        </p:nvGraphicFramePr>
        <p:xfrm>
          <a:off x="400049" y="1655689"/>
          <a:ext cx="6191251" cy="491425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7397143" y="2243500"/>
            <a:ext cx="1962150" cy="707886"/>
          </a:xfrm>
          <a:prstGeom prst="rect">
            <a:avLst/>
          </a:prstGeom>
          <a:noFill/>
        </p:spPr>
        <p:txBody>
          <a:bodyPr wrap="square" rtlCol="0">
            <a:spAutoFit/>
          </a:bodyPr>
          <a:lstStyle/>
          <a:p>
            <a:r>
              <a:rPr lang="en-US" sz="4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7397143" y="3258726"/>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7397143" y="289864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7397143" y="4185298"/>
            <a:ext cx="1962150" cy="707886"/>
          </a:xfrm>
          <a:prstGeom prst="rect">
            <a:avLst/>
          </a:prstGeom>
          <a:noFill/>
        </p:spPr>
        <p:txBody>
          <a:bodyPr wrap="square" rtlCol="0">
            <a:spAutoFit/>
          </a:bodyPr>
          <a:lstStyle/>
          <a:p>
            <a:r>
              <a:rPr lang="en-US" sz="4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7397143" y="5200524"/>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7397143" y="484043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build="p"/>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466725" y="1580283"/>
          <a:ext cx="4800601" cy="3093317"/>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5461625" y="2884513"/>
            <a:ext cx="1211600" cy="544313"/>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7000876" y="1580281"/>
          <a:ext cx="4800601" cy="309331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752601" y="5464584"/>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5" name="TextBox 14">
            <a:extLst>
              <a:ext uri="{FF2B5EF4-FFF2-40B4-BE49-F238E27FC236}">
                <a16:creationId xmlns:a16="http://schemas.microsoft.com/office/drawing/2014/main" id="{A642773C-316F-4169-85CD-6AE13259097D}"/>
              </a:ext>
            </a:extLst>
          </p:cNvPr>
          <p:cNvSpPr txBox="1"/>
          <p:nvPr/>
        </p:nvSpPr>
        <p:spPr>
          <a:xfrm>
            <a:off x="4762500" y="5104499"/>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111154" y="5157888"/>
            <a:ext cx="1571625" cy="1203614"/>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460471" y="4977490"/>
            <a:ext cx="606136" cy="1384012"/>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2066608" y="4977490"/>
            <a:ext cx="4961370" cy="1024659"/>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111154" y="3955717"/>
            <a:ext cx="1571625" cy="120361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2066608" y="3955717"/>
            <a:ext cx="4961370" cy="1021773"/>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460471" y="3955717"/>
            <a:ext cx="606136" cy="1203614"/>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111154" y="2752104"/>
            <a:ext cx="1571625" cy="12036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460471" y="2752104"/>
            <a:ext cx="606136" cy="1203614"/>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2066608" y="2932502"/>
            <a:ext cx="4961370" cy="1026103"/>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111154" y="1548490"/>
            <a:ext cx="1571625" cy="120361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460471" y="1548490"/>
            <a:ext cx="606136" cy="1384012"/>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2066608" y="1910729"/>
            <a:ext cx="4961370" cy="1021773"/>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467436" y="1909243"/>
            <a:ext cx="414444" cy="482108"/>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465585" y="3144838"/>
            <a:ext cx="418146" cy="418147"/>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458989" y="4369821"/>
            <a:ext cx="431338" cy="375406"/>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450295" y="5535826"/>
            <a:ext cx="448726" cy="447739"/>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35" name="Rectangle 34">
            <a:extLst>
              <a:ext uri="{FF2B5EF4-FFF2-40B4-BE49-F238E27FC236}">
                <a16:creationId xmlns:a16="http://schemas.microsoft.com/office/drawing/2014/main" id="{88F1B9F8-49FD-4419-AD81-12C67523C773}"/>
              </a:ext>
            </a:extLst>
          </p:cNvPr>
          <p:cNvSpPr/>
          <p:nvPr/>
        </p:nvSpPr>
        <p:spPr>
          <a:xfrm>
            <a:off x="2411299" y="2216351"/>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2411298" y="2030834"/>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2411298" y="3241014"/>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2411297" y="3055497"/>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2411298" y="4283819"/>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2411297" y="4098302"/>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2411297" y="5291856"/>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2411296" y="5106339"/>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7372666" y="3532764"/>
            <a:ext cx="3860379"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400"/>
          </a:p>
        </p:txBody>
      </p:sp>
      <p:sp>
        <p:nvSpPr>
          <p:cNvPr id="44" name="TextBox 43">
            <a:extLst>
              <a:ext uri="{FF2B5EF4-FFF2-40B4-BE49-F238E27FC236}">
                <a16:creationId xmlns:a16="http://schemas.microsoft.com/office/drawing/2014/main" id="{5DCD9B27-3FD2-46C3-9A96-D82D8C5051AD}"/>
              </a:ext>
            </a:extLst>
          </p:cNvPr>
          <p:cNvSpPr txBox="1"/>
          <p:nvPr/>
        </p:nvSpPr>
        <p:spPr>
          <a:xfrm>
            <a:off x="7372666" y="3172679"/>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7495319" y="2763318"/>
            <a:ext cx="629510" cy="278310"/>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737537" y="3152662"/>
            <a:ext cx="1844675" cy="847725"/>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2479024" y="3973400"/>
            <a:ext cx="1843087" cy="901700"/>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4322111" y="3152662"/>
            <a:ext cx="1844675" cy="847725"/>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6063598" y="3973400"/>
            <a:ext cx="1843087" cy="901700"/>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7865413" y="3152662"/>
            <a:ext cx="1844675" cy="847725"/>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9606900" y="3973400"/>
            <a:ext cx="1843087" cy="901700"/>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1079635"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4669773"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8186276"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822453"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6412591"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9929094"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408579"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7" name="TextBox 46">
            <a:extLst>
              <a:ext uri="{FF2B5EF4-FFF2-40B4-BE49-F238E27FC236}">
                <a16:creationId xmlns:a16="http://schemas.microsoft.com/office/drawing/2014/main" id="{0CE80912-4F3B-4EEC-A08C-4AD5CDA1743B}"/>
              </a:ext>
            </a:extLst>
          </p:cNvPr>
          <p:cNvSpPr txBox="1"/>
          <p:nvPr/>
        </p:nvSpPr>
        <p:spPr>
          <a:xfrm>
            <a:off x="408579" y="5096934"/>
            <a:ext cx="2492291" cy="338554"/>
          </a:xfrm>
          <a:prstGeom prst="rect">
            <a:avLst/>
          </a:prstGeom>
          <a:noFill/>
        </p:spPr>
        <p:txBody>
          <a:bodyPr wrap="square" rtlCol="0">
            <a:spAutoFit/>
          </a:bodyPr>
          <a:lstStyle/>
          <a:p>
            <a:pPr algn="ctr"/>
            <a:r>
              <a:rPr lang="en-US" sz="1600" b="1">
                <a:solidFill>
                  <a:schemeClr val="accent1"/>
                </a:solidFill>
                <a:latin typeface="+mj-lt"/>
              </a:rPr>
              <a:t>Description</a:t>
            </a:r>
            <a:endParaRPr lang="en-ID" sz="16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2151925"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9" name="TextBox 48">
            <a:extLst>
              <a:ext uri="{FF2B5EF4-FFF2-40B4-BE49-F238E27FC236}">
                <a16:creationId xmlns:a16="http://schemas.microsoft.com/office/drawing/2014/main" id="{34C1A758-93A1-4372-A0DE-C028DA8F1989}"/>
              </a:ext>
            </a:extLst>
          </p:cNvPr>
          <p:cNvSpPr txBox="1"/>
          <p:nvPr/>
        </p:nvSpPr>
        <p:spPr>
          <a:xfrm>
            <a:off x="2151925" y="2066755"/>
            <a:ext cx="2492291" cy="338554"/>
          </a:xfrm>
          <a:prstGeom prst="rect">
            <a:avLst/>
          </a:prstGeom>
          <a:noFill/>
        </p:spPr>
        <p:txBody>
          <a:bodyPr wrap="square" rtlCol="0">
            <a:spAutoFit/>
          </a:bodyPr>
          <a:lstStyle/>
          <a:p>
            <a:pPr algn="ctr"/>
            <a:r>
              <a:rPr lang="en-US" sz="1600" b="1">
                <a:solidFill>
                  <a:schemeClr val="accent2"/>
                </a:solidFill>
                <a:latin typeface="+mj-lt"/>
              </a:rPr>
              <a:t>Description</a:t>
            </a:r>
            <a:endParaRPr lang="en-ID" sz="16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3995776"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1" name="TextBox 50">
            <a:extLst>
              <a:ext uri="{FF2B5EF4-FFF2-40B4-BE49-F238E27FC236}">
                <a16:creationId xmlns:a16="http://schemas.microsoft.com/office/drawing/2014/main" id="{F3BAC4D6-AA1E-4A30-BFB8-413596317B7C}"/>
              </a:ext>
            </a:extLst>
          </p:cNvPr>
          <p:cNvSpPr txBox="1"/>
          <p:nvPr/>
        </p:nvSpPr>
        <p:spPr>
          <a:xfrm>
            <a:off x="3995776" y="5096934"/>
            <a:ext cx="2492291" cy="338554"/>
          </a:xfrm>
          <a:prstGeom prst="rect">
            <a:avLst/>
          </a:prstGeom>
          <a:noFill/>
        </p:spPr>
        <p:txBody>
          <a:bodyPr wrap="square" rtlCol="0">
            <a:spAutoFit/>
          </a:bodyPr>
          <a:lstStyle/>
          <a:p>
            <a:pPr algn="ctr"/>
            <a:r>
              <a:rPr lang="en-US" sz="1600" b="1">
                <a:solidFill>
                  <a:schemeClr val="accent3"/>
                </a:solidFill>
                <a:latin typeface="+mj-lt"/>
              </a:rPr>
              <a:t>Description</a:t>
            </a:r>
            <a:endParaRPr lang="en-ID" sz="16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5740681"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3" name="TextBox 52">
            <a:extLst>
              <a:ext uri="{FF2B5EF4-FFF2-40B4-BE49-F238E27FC236}">
                <a16:creationId xmlns:a16="http://schemas.microsoft.com/office/drawing/2014/main" id="{8D6732A9-393F-4369-877F-E9DD3668FAEB}"/>
              </a:ext>
            </a:extLst>
          </p:cNvPr>
          <p:cNvSpPr txBox="1"/>
          <p:nvPr/>
        </p:nvSpPr>
        <p:spPr>
          <a:xfrm>
            <a:off x="5740681" y="2066755"/>
            <a:ext cx="2492291" cy="338554"/>
          </a:xfrm>
          <a:prstGeom prst="rect">
            <a:avLst/>
          </a:prstGeom>
          <a:noFill/>
        </p:spPr>
        <p:txBody>
          <a:bodyPr wrap="square" rtlCol="0">
            <a:spAutoFit/>
          </a:bodyPr>
          <a:lstStyle/>
          <a:p>
            <a:pPr algn="ctr"/>
            <a:r>
              <a:rPr lang="en-US" sz="1600" b="1">
                <a:solidFill>
                  <a:schemeClr val="accent4"/>
                </a:solidFill>
                <a:latin typeface="+mj-lt"/>
              </a:rPr>
              <a:t>Description</a:t>
            </a:r>
            <a:endParaRPr lang="en-ID" sz="16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7516690"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5" name="TextBox 54">
            <a:extLst>
              <a:ext uri="{FF2B5EF4-FFF2-40B4-BE49-F238E27FC236}">
                <a16:creationId xmlns:a16="http://schemas.microsoft.com/office/drawing/2014/main" id="{DC83077C-BDD1-4EBA-9CE5-9441D1BF502C}"/>
              </a:ext>
            </a:extLst>
          </p:cNvPr>
          <p:cNvSpPr txBox="1"/>
          <p:nvPr/>
        </p:nvSpPr>
        <p:spPr>
          <a:xfrm>
            <a:off x="7516690" y="5096934"/>
            <a:ext cx="2492291" cy="338554"/>
          </a:xfrm>
          <a:prstGeom prst="rect">
            <a:avLst/>
          </a:prstGeom>
          <a:noFill/>
        </p:spPr>
        <p:txBody>
          <a:bodyPr wrap="square" rtlCol="0">
            <a:spAutoFit/>
          </a:bodyPr>
          <a:lstStyle/>
          <a:p>
            <a:pPr algn="ctr"/>
            <a:r>
              <a:rPr lang="en-US" sz="1600" b="1">
                <a:solidFill>
                  <a:schemeClr val="accent5"/>
                </a:solidFill>
                <a:latin typeface="+mj-lt"/>
              </a:rPr>
              <a:t>Description</a:t>
            </a:r>
            <a:endParaRPr lang="en-ID" sz="16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9267032"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7" name="TextBox 56">
            <a:extLst>
              <a:ext uri="{FF2B5EF4-FFF2-40B4-BE49-F238E27FC236}">
                <a16:creationId xmlns:a16="http://schemas.microsoft.com/office/drawing/2014/main" id="{DE43784D-0397-4BBC-8BCC-4F36A09AF4E7}"/>
              </a:ext>
            </a:extLst>
          </p:cNvPr>
          <p:cNvSpPr txBox="1"/>
          <p:nvPr/>
        </p:nvSpPr>
        <p:spPr>
          <a:xfrm>
            <a:off x="9267032" y="2066755"/>
            <a:ext cx="2492291" cy="338554"/>
          </a:xfrm>
          <a:prstGeom prst="rect">
            <a:avLst/>
          </a:prstGeom>
          <a:noFill/>
        </p:spPr>
        <p:txBody>
          <a:bodyPr wrap="square" rtlCol="0">
            <a:spAutoFit/>
          </a:bodyPr>
          <a:lstStyle/>
          <a:p>
            <a:pPr algn="ctr"/>
            <a:r>
              <a:rPr lang="en-US" sz="1600" b="1">
                <a:solidFill>
                  <a:schemeClr val="accent6"/>
                </a:solidFill>
                <a:latin typeface="+mj-lt"/>
              </a:rPr>
              <a:t>Description</a:t>
            </a:r>
            <a:endParaRPr lang="en-ID" sz="16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474801" y="4163924"/>
            <a:ext cx="361664" cy="383583"/>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8588802" y="4160123"/>
            <a:ext cx="346945" cy="391185"/>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6801146" y="3513779"/>
            <a:ext cx="374886" cy="308525"/>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3239673" y="3482665"/>
            <a:ext cx="317557" cy="370752"/>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10335677" y="3497504"/>
            <a:ext cx="338831" cy="34107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4985643" y="4240711"/>
            <a:ext cx="520256" cy="230008"/>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5623689" y="1724814"/>
            <a:ext cx="6183805" cy="3243972"/>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7" name="Rectangle 96">
            <a:extLst>
              <a:ext uri="{FF2B5EF4-FFF2-40B4-BE49-F238E27FC236}">
                <a16:creationId xmlns:a16="http://schemas.microsoft.com/office/drawing/2014/main" id="{DCDF0CFA-54B2-411E-BC2F-ED3AFE2101B2}"/>
              </a:ext>
            </a:extLst>
          </p:cNvPr>
          <p:cNvSpPr/>
          <p:nvPr/>
        </p:nvSpPr>
        <p:spPr>
          <a:xfrm>
            <a:off x="5788446" y="5346616"/>
            <a:ext cx="5609915" cy="381451"/>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a:t>
            </a:r>
            <a:endParaRPr lang="en-US" sz="1400"/>
          </a:p>
        </p:txBody>
      </p:sp>
      <p:grpSp>
        <p:nvGrpSpPr>
          <p:cNvPr id="4" name="Group 3">
            <a:extLst>
              <a:ext uri="{FF2B5EF4-FFF2-40B4-BE49-F238E27FC236}">
                <a16:creationId xmlns:a16="http://schemas.microsoft.com/office/drawing/2014/main" id="{008CFA8F-8E4E-4248-8EC4-C6E990DF09EE}"/>
              </a:ext>
            </a:extLst>
          </p:cNvPr>
          <p:cNvGrpSpPr/>
          <p:nvPr/>
        </p:nvGrpSpPr>
        <p:grpSpPr>
          <a:xfrm>
            <a:off x="575313" y="2376477"/>
            <a:ext cx="4489304" cy="484634"/>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494033" y="2099181"/>
            <a:ext cx="1562100" cy="307777"/>
          </a:xfrm>
          <a:prstGeom prst="rect">
            <a:avLst/>
          </a:prstGeom>
          <a:noFill/>
        </p:spPr>
        <p:txBody>
          <a:bodyPr wrap="square" rtlCol="0">
            <a:spAutoFit/>
          </a:bodyPr>
          <a:lstStyle/>
          <a:p>
            <a:r>
              <a:rPr lang="en-US" sz="140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575313" y="3219964"/>
            <a:ext cx="4489304" cy="490984"/>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494033" y="2942668"/>
            <a:ext cx="1562100" cy="307777"/>
          </a:xfrm>
          <a:prstGeom prst="rect">
            <a:avLst/>
          </a:prstGeom>
          <a:noFill/>
        </p:spPr>
        <p:txBody>
          <a:bodyPr wrap="square" rtlCol="0">
            <a:spAutoFit/>
          </a:bodyPr>
          <a:lstStyle/>
          <a:p>
            <a:r>
              <a:rPr lang="en-US" sz="140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482478" y="439649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7" name="TextBox 106">
            <a:extLst>
              <a:ext uri="{FF2B5EF4-FFF2-40B4-BE49-F238E27FC236}">
                <a16:creationId xmlns:a16="http://schemas.microsoft.com/office/drawing/2014/main" id="{342AE899-2652-468C-A062-9664E4240C62}"/>
              </a:ext>
            </a:extLst>
          </p:cNvPr>
          <p:cNvSpPr txBox="1"/>
          <p:nvPr/>
        </p:nvSpPr>
        <p:spPr>
          <a:xfrm>
            <a:off x="482478" y="403640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3517961"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60F3CB-5188-4B82-AEBA-6B7598628D1E}"/>
              </a:ext>
            </a:extLst>
          </p:cNvPr>
          <p:cNvSpPr/>
          <p:nvPr/>
        </p:nvSpPr>
        <p:spPr>
          <a:xfrm>
            <a:off x="549738"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9D2744-6315-402A-B9DD-6E2DFD5B223F}"/>
              </a:ext>
            </a:extLst>
          </p:cNvPr>
          <p:cNvSpPr/>
          <p:nvPr/>
        </p:nvSpPr>
        <p:spPr>
          <a:xfrm>
            <a:off x="6486184"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257175" y="1565716"/>
            <a:ext cx="12063465" cy="964283"/>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8039109-E9B5-4FC2-A6F0-E214D4398587}"/>
              </a:ext>
            </a:extLst>
          </p:cNvPr>
          <p:cNvSpPr/>
          <p:nvPr/>
        </p:nvSpPr>
        <p:spPr>
          <a:xfrm>
            <a:off x="9454407" y="3431481"/>
            <a:ext cx="2161859" cy="2002151"/>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1200"/>
          </a:p>
        </p:txBody>
      </p:sp>
      <p:sp>
        <p:nvSpPr>
          <p:cNvPr id="13" name="TextBox 12">
            <a:extLst>
              <a:ext uri="{FF2B5EF4-FFF2-40B4-BE49-F238E27FC236}">
                <a16:creationId xmlns:a16="http://schemas.microsoft.com/office/drawing/2014/main" id="{B5B44A90-E42A-43B2-9C88-86C8ADAA001C}"/>
              </a:ext>
            </a:extLst>
          </p:cNvPr>
          <p:cNvSpPr txBox="1"/>
          <p:nvPr/>
        </p:nvSpPr>
        <p:spPr>
          <a:xfrm>
            <a:off x="9454407" y="3071396"/>
            <a:ext cx="2161859" cy="338554"/>
          </a:xfrm>
          <a:prstGeom prst="rect">
            <a:avLst/>
          </a:prstGeom>
          <a:noFill/>
        </p:spPr>
        <p:txBody>
          <a:bodyPr wrap="square" rtlCol="0">
            <a:spAutoFit/>
          </a:bodyPr>
          <a:lstStyle/>
          <a:p>
            <a:r>
              <a:rPr lang="en-US" sz="16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1094205" y="2437091"/>
            <a:ext cx="1571658" cy="769441"/>
          </a:xfrm>
          <a:prstGeom prst="rect">
            <a:avLst/>
          </a:prstGeom>
          <a:noFill/>
        </p:spPr>
        <p:txBody>
          <a:bodyPr wrap="square" rtlCol="0">
            <a:spAutoFit/>
          </a:bodyPr>
          <a:lstStyle/>
          <a:p>
            <a:pPr algn="ctr"/>
            <a:r>
              <a:rPr lang="en-US" sz="44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1020624" y="3222893"/>
            <a:ext cx="1718818" cy="338554"/>
          </a:xfrm>
          <a:prstGeom prst="rect">
            <a:avLst/>
          </a:prstGeom>
          <a:noFill/>
        </p:spPr>
        <p:txBody>
          <a:bodyPr wrap="square" rtlCol="0">
            <a:spAutoFit/>
          </a:bodyPr>
          <a:lstStyle/>
          <a:p>
            <a:pPr algn="ctr"/>
            <a:r>
              <a:rPr lang="en-US" sz="16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775566"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18" name="TextBox 17">
            <a:extLst>
              <a:ext uri="{FF2B5EF4-FFF2-40B4-BE49-F238E27FC236}">
                <a16:creationId xmlns:a16="http://schemas.microsoft.com/office/drawing/2014/main" id="{A5E3CE91-D4D8-4DC5-9861-F40BF566A5EB}"/>
              </a:ext>
            </a:extLst>
          </p:cNvPr>
          <p:cNvSpPr txBox="1"/>
          <p:nvPr/>
        </p:nvSpPr>
        <p:spPr>
          <a:xfrm>
            <a:off x="1449622" y="5438572"/>
            <a:ext cx="1176103" cy="338554"/>
          </a:xfrm>
          <a:prstGeom prst="rect">
            <a:avLst/>
          </a:prstGeom>
          <a:noFill/>
        </p:spPr>
        <p:txBody>
          <a:bodyPr wrap="square" rtlCol="0">
            <a:spAutoFit/>
          </a:bodyPr>
          <a:lstStyle/>
          <a:p>
            <a:r>
              <a:rPr lang="en-US" sz="16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1244447"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ED38D2C-6726-45DF-BCC3-C4EF44F56043}"/>
              </a:ext>
            </a:extLst>
          </p:cNvPr>
          <p:cNvSpPr txBox="1"/>
          <p:nvPr/>
        </p:nvSpPr>
        <p:spPr>
          <a:xfrm>
            <a:off x="4063910" y="2437091"/>
            <a:ext cx="1571658" cy="769441"/>
          </a:xfrm>
          <a:prstGeom prst="rect">
            <a:avLst/>
          </a:prstGeom>
          <a:noFill/>
        </p:spPr>
        <p:txBody>
          <a:bodyPr wrap="square" rtlCol="0">
            <a:spAutoFit/>
          </a:bodyPr>
          <a:lstStyle/>
          <a:p>
            <a:pPr algn="ctr"/>
            <a:r>
              <a:rPr lang="en-US" sz="44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3990329" y="3222893"/>
            <a:ext cx="1718818" cy="338554"/>
          </a:xfrm>
          <a:prstGeom prst="rect">
            <a:avLst/>
          </a:prstGeom>
          <a:noFill/>
        </p:spPr>
        <p:txBody>
          <a:bodyPr wrap="square" rtlCol="0">
            <a:spAutoFit/>
          </a:bodyPr>
          <a:lstStyle/>
          <a:p>
            <a:pPr algn="ctr"/>
            <a:r>
              <a:rPr lang="en-US" sz="16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3745271"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24" name="TextBox 23">
            <a:extLst>
              <a:ext uri="{FF2B5EF4-FFF2-40B4-BE49-F238E27FC236}">
                <a16:creationId xmlns:a16="http://schemas.microsoft.com/office/drawing/2014/main" id="{ACC2C3DB-00D7-4368-B335-8978FE74B36B}"/>
              </a:ext>
            </a:extLst>
          </p:cNvPr>
          <p:cNvSpPr txBox="1"/>
          <p:nvPr/>
        </p:nvSpPr>
        <p:spPr>
          <a:xfrm>
            <a:off x="4419327" y="5438572"/>
            <a:ext cx="1176103" cy="338554"/>
          </a:xfrm>
          <a:prstGeom prst="rect">
            <a:avLst/>
          </a:prstGeom>
          <a:noFill/>
        </p:spPr>
        <p:txBody>
          <a:bodyPr wrap="square" rtlCol="0">
            <a:spAutoFit/>
          </a:bodyPr>
          <a:lstStyle/>
          <a:p>
            <a:r>
              <a:rPr lang="en-US" sz="16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4214152"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E219F04-5F07-44F5-BF57-30AABF28F74E}"/>
              </a:ext>
            </a:extLst>
          </p:cNvPr>
          <p:cNvSpPr txBox="1"/>
          <p:nvPr/>
        </p:nvSpPr>
        <p:spPr>
          <a:xfrm>
            <a:off x="7030651" y="2437091"/>
            <a:ext cx="1571658" cy="769441"/>
          </a:xfrm>
          <a:prstGeom prst="rect">
            <a:avLst/>
          </a:prstGeom>
          <a:noFill/>
        </p:spPr>
        <p:txBody>
          <a:bodyPr wrap="square" rtlCol="0">
            <a:spAutoFit/>
          </a:bodyPr>
          <a:lstStyle/>
          <a:p>
            <a:pPr algn="ctr"/>
            <a:r>
              <a:rPr lang="en-US" sz="44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6957070" y="3222893"/>
            <a:ext cx="1718818" cy="338554"/>
          </a:xfrm>
          <a:prstGeom prst="rect">
            <a:avLst/>
          </a:prstGeom>
          <a:noFill/>
        </p:spPr>
        <p:txBody>
          <a:bodyPr wrap="square" rtlCol="0">
            <a:spAutoFit/>
          </a:bodyPr>
          <a:lstStyle/>
          <a:p>
            <a:pPr algn="ctr"/>
            <a:r>
              <a:rPr lang="en-US" sz="16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6712012"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31" name="TextBox 30">
            <a:extLst>
              <a:ext uri="{FF2B5EF4-FFF2-40B4-BE49-F238E27FC236}">
                <a16:creationId xmlns:a16="http://schemas.microsoft.com/office/drawing/2014/main" id="{A782DF2F-294C-4883-AAB9-02DB88E88F27}"/>
              </a:ext>
            </a:extLst>
          </p:cNvPr>
          <p:cNvSpPr txBox="1"/>
          <p:nvPr/>
        </p:nvSpPr>
        <p:spPr>
          <a:xfrm>
            <a:off x="7386068" y="5438572"/>
            <a:ext cx="1176103" cy="338554"/>
          </a:xfrm>
          <a:prstGeom prst="rect">
            <a:avLst/>
          </a:prstGeom>
          <a:noFill/>
        </p:spPr>
        <p:txBody>
          <a:bodyPr wrap="square" rtlCol="0">
            <a:spAutoFit/>
          </a:bodyPr>
          <a:lstStyle/>
          <a:p>
            <a:r>
              <a:rPr lang="en-US" sz="16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7180893"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grpSp>
        <p:nvGrpSpPr>
          <p:cNvPr id="33" name="Group 32">
            <a:extLst>
              <a:ext uri="{FF2B5EF4-FFF2-40B4-BE49-F238E27FC236}">
                <a16:creationId xmlns:a16="http://schemas.microsoft.com/office/drawing/2014/main" id="{3C0740BE-0158-48DE-8716-EF34FA6CD164}"/>
              </a:ext>
            </a:extLst>
          </p:cNvPr>
          <p:cNvGrpSpPr/>
          <p:nvPr/>
        </p:nvGrpSpPr>
        <p:grpSpPr>
          <a:xfrm>
            <a:off x="950219" y="1695450"/>
            <a:ext cx="3157294" cy="376234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4528836" y="1685924"/>
            <a:ext cx="3157294" cy="376234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8084469" y="1657349"/>
            <a:ext cx="3157294" cy="376234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1198561" y="4281486"/>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625598" y="4603931"/>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1186248" y="2361364"/>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2372497" y="2004926"/>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4762500" y="4273983"/>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5189537" y="4596428"/>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4750187" y="2353861"/>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5936436" y="1997423"/>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8320516" y="4258687"/>
            <a:ext cx="2667000" cy="338554"/>
          </a:xfrm>
          <a:prstGeom prst="rect">
            <a:avLst/>
          </a:prstGeom>
          <a:noFill/>
        </p:spPr>
        <p:txBody>
          <a:bodyPr wrap="square" rtlCol="0">
            <a:spAutoFit/>
          </a:bodyPr>
          <a:lstStyle/>
          <a:p>
            <a:pPr algn="ctr"/>
            <a:r>
              <a:rPr lang="en-US" sz="16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8747553" y="4581132"/>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8308203" y="2338565"/>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9494452" y="1982127"/>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6730470" y="-546361"/>
            <a:ext cx="5069436"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586116" y="430229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8" name="TextBox 27">
            <a:extLst>
              <a:ext uri="{FF2B5EF4-FFF2-40B4-BE49-F238E27FC236}">
                <a16:creationId xmlns:a16="http://schemas.microsoft.com/office/drawing/2014/main" id="{3BD84F8B-8467-4C87-83DE-5A277998B553}"/>
              </a:ext>
            </a:extLst>
          </p:cNvPr>
          <p:cNvSpPr txBox="1"/>
          <p:nvPr/>
        </p:nvSpPr>
        <p:spPr>
          <a:xfrm>
            <a:off x="586116" y="3942213"/>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1030905" y="2515385"/>
            <a:ext cx="2012983" cy="338554"/>
          </a:xfrm>
          <a:prstGeom prst="rect">
            <a:avLst/>
          </a:prstGeom>
          <a:noFill/>
        </p:spPr>
        <p:txBody>
          <a:bodyPr wrap="square" rtlCol="0">
            <a:spAutoFit/>
          </a:bodyPr>
          <a:lstStyle/>
          <a:p>
            <a:r>
              <a:rPr lang="en-US" sz="16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4029358" y="3204188"/>
            <a:ext cx="2809592" cy="338554"/>
          </a:xfrm>
          <a:prstGeom prst="rect">
            <a:avLst/>
          </a:prstGeom>
          <a:noFill/>
        </p:spPr>
        <p:txBody>
          <a:bodyPr wrap="square" rtlCol="0">
            <a:spAutoFit/>
          </a:bodyPr>
          <a:lstStyle/>
          <a:p>
            <a:r>
              <a:rPr lang="en-US" sz="1600" b="1" dirty="0" err="1">
                <a:latin typeface="+mj-lt"/>
              </a:rPr>
              <a:t>company@domain</a:t>
            </a:r>
            <a:endParaRPr lang="en-US" sz="16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4029358" y="2518104"/>
            <a:ext cx="2809592" cy="338554"/>
          </a:xfrm>
          <a:prstGeom prst="rect">
            <a:avLst/>
          </a:prstGeom>
          <a:noFill/>
        </p:spPr>
        <p:txBody>
          <a:bodyPr wrap="square" rtlCol="0">
            <a:spAutoFit/>
          </a:bodyPr>
          <a:lstStyle/>
          <a:p>
            <a:r>
              <a:rPr lang="en-US" sz="16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1031313" y="3241810"/>
            <a:ext cx="2464547" cy="338554"/>
          </a:xfrm>
          <a:prstGeom prst="rect">
            <a:avLst/>
          </a:prstGeom>
          <a:noFill/>
        </p:spPr>
        <p:txBody>
          <a:bodyPr wrap="square" rtlCol="0">
            <a:spAutoFit/>
          </a:bodyPr>
          <a:lstStyle/>
          <a:p>
            <a:r>
              <a:rPr lang="en-US" sz="1600" b="1">
                <a:latin typeface="+mj-lt"/>
              </a:rPr>
              <a:t>Wall Street, 23 Ave</a:t>
            </a:r>
            <a:endParaRPr lang="en-US" sz="16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625761" y="2598964"/>
            <a:ext cx="256434" cy="23420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659146" y="3271964"/>
            <a:ext cx="183285" cy="286013"/>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3639153" y="2579250"/>
            <a:ext cx="284226" cy="233228"/>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3636240" y="3303959"/>
            <a:ext cx="290052" cy="18248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85169" y="-151260"/>
            <a:ext cx="4028050"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4443209" y="2182042"/>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9" name="TextBox 8">
            <a:extLst>
              <a:ext uri="{FF2B5EF4-FFF2-40B4-BE49-F238E27FC236}">
                <a16:creationId xmlns:a16="http://schemas.microsoft.com/office/drawing/2014/main" id="{D491181C-0A22-4EE1-86CC-F093064EE90B}"/>
              </a:ext>
            </a:extLst>
          </p:cNvPr>
          <p:cNvSpPr txBox="1"/>
          <p:nvPr/>
        </p:nvSpPr>
        <p:spPr>
          <a:xfrm>
            <a:off x="4443209" y="1821957"/>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4443209" y="3067050"/>
            <a:ext cx="1186066" cy="646331"/>
          </a:xfrm>
          <a:prstGeom prst="rect">
            <a:avLst/>
          </a:prstGeom>
          <a:noFill/>
        </p:spPr>
        <p:txBody>
          <a:bodyPr wrap="square" rtlCol="0">
            <a:spAutoFit/>
          </a:bodyPr>
          <a:lstStyle/>
          <a:p>
            <a:r>
              <a:rPr lang="en-US" sz="36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44432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13" name="TextBox 12">
            <a:extLst>
              <a:ext uri="{FF2B5EF4-FFF2-40B4-BE49-F238E27FC236}">
                <a16:creationId xmlns:a16="http://schemas.microsoft.com/office/drawing/2014/main" id="{934449A7-6897-42C8-BC56-FB24A0F21548}"/>
              </a:ext>
            </a:extLst>
          </p:cNvPr>
          <p:cNvSpPr txBox="1"/>
          <p:nvPr/>
        </p:nvSpPr>
        <p:spPr>
          <a:xfrm>
            <a:off x="4443209" y="3651111"/>
            <a:ext cx="2033791" cy="338554"/>
          </a:xfrm>
          <a:prstGeom prst="rect">
            <a:avLst/>
          </a:prstGeom>
          <a:noFill/>
        </p:spPr>
        <p:txBody>
          <a:bodyPr wrap="square" rtlCol="0">
            <a:spAutoFit/>
          </a:bodyPr>
          <a:lstStyle/>
          <a:p>
            <a:r>
              <a:rPr lang="en-US" sz="16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6786359" y="3067050"/>
            <a:ext cx="1186066" cy="646331"/>
          </a:xfrm>
          <a:prstGeom prst="rect">
            <a:avLst/>
          </a:prstGeom>
          <a:noFill/>
        </p:spPr>
        <p:txBody>
          <a:bodyPr wrap="square" rtlCol="0">
            <a:spAutoFit/>
          </a:bodyPr>
          <a:lstStyle/>
          <a:p>
            <a:r>
              <a:rPr lang="en-US" sz="36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678635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2" name="TextBox 21">
            <a:extLst>
              <a:ext uri="{FF2B5EF4-FFF2-40B4-BE49-F238E27FC236}">
                <a16:creationId xmlns:a16="http://schemas.microsoft.com/office/drawing/2014/main" id="{BFE710F8-103A-4CDB-BD5E-355D55BA3C2C}"/>
              </a:ext>
            </a:extLst>
          </p:cNvPr>
          <p:cNvSpPr txBox="1"/>
          <p:nvPr/>
        </p:nvSpPr>
        <p:spPr>
          <a:xfrm>
            <a:off x="6786359" y="3651111"/>
            <a:ext cx="2033791" cy="338554"/>
          </a:xfrm>
          <a:prstGeom prst="rect">
            <a:avLst/>
          </a:prstGeom>
          <a:noFill/>
        </p:spPr>
        <p:txBody>
          <a:bodyPr wrap="square" rtlCol="0">
            <a:spAutoFit/>
          </a:bodyPr>
          <a:lstStyle/>
          <a:p>
            <a:r>
              <a:rPr lang="en-US" sz="16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9129509" y="3067050"/>
            <a:ext cx="1186066" cy="646331"/>
          </a:xfrm>
          <a:prstGeom prst="rect">
            <a:avLst/>
          </a:prstGeom>
          <a:noFill/>
        </p:spPr>
        <p:txBody>
          <a:bodyPr wrap="square" rtlCol="0">
            <a:spAutoFit/>
          </a:bodyPr>
          <a:lstStyle/>
          <a:p>
            <a:r>
              <a:rPr lang="en-US" sz="36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91295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8" name="TextBox 27">
            <a:extLst>
              <a:ext uri="{FF2B5EF4-FFF2-40B4-BE49-F238E27FC236}">
                <a16:creationId xmlns:a16="http://schemas.microsoft.com/office/drawing/2014/main" id="{D86BDB21-F0CE-4B37-BD7B-B406D96A3A2D}"/>
              </a:ext>
            </a:extLst>
          </p:cNvPr>
          <p:cNvSpPr txBox="1"/>
          <p:nvPr/>
        </p:nvSpPr>
        <p:spPr>
          <a:xfrm>
            <a:off x="9129509" y="3651111"/>
            <a:ext cx="2033791" cy="338554"/>
          </a:xfrm>
          <a:prstGeom prst="rect">
            <a:avLst/>
          </a:prstGeom>
          <a:noFill/>
        </p:spPr>
        <p:txBody>
          <a:bodyPr wrap="square" rtlCol="0">
            <a:spAutoFit/>
          </a:bodyPr>
          <a:lstStyle/>
          <a:p>
            <a:r>
              <a:rPr lang="en-US" sz="16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4443209" y="4661949"/>
            <a:ext cx="1186066" cy="646331"/>
          </a:xfrm>
          <a:prstGeom prst="rect">
            <a:avLst/>
          </a:prstGeom>
          <a:noFill/>
        </p:spPr>
        <p:txBody>
          <a:bodyPr wrap="square" rtlCol="0">
            <a:spAutoFit/>
          </a:bodyPr>
          <a:lstStyle/>
          <a:p>
            <a:r>
              <a:rPr lang="en-US" sz="36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44432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1" name="TextBox 30">
            <a:extLst>
              <a:ext uri="{FF2B5EF4-FFF2-40B4-BE49-F238E27FC236}">
                <a16:creationId xmlns:a16="http://schemas.microsoft.com/office/drawing/2014/main" id="{CC62F73A-4611-4FFA-8259-50D6A0AA51F9}"/>
              </a:ext>
            </a:extLst>
          </p:cNvPr>
          <p:cNvSpPr txBox="1"/>
          <p:nvPr/>
        </p:nvSpPr>
        <p:spPr>
          <a:xfrm>
            <a:off x="4443209" y="5246010"/>
            <a:ext cx="2033791" cy="338554"/>
          </a:xfrm>
          <a:prstGeom prst="rect">
            <a:avLst/>
          </a:prstGeom>
          <a:noFill/>
        </p:spPr>
        <p:txBody>
          <a:bodyPr wrap="square" rtlCol="0">
            <a:spAutoFit/>
          </a:bodyPr>
          <a:lstStyle/>
          <a:p>
            <a:r>
              <a:rPr lang="en-US" sz="16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6786359" y="4661949"/>
            <a:ext cx="1186066" cy="646331"/>
          </a:xfrm>
          <a:prstGeom prst="rect">
            <a:avLst/>
          </a:prstGeom>
          <a:noFill/>
        </p:spPr>
        <p:txBody>
          <a:bodyPr wrap="square" rtlCol="0">
            <a:spAutoFit/>
          </a:bodyPr>
          <a:lstStyle/>
          <a:p>
            <a:r>
              <a:rPr lang="en-US" sz="36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678635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4" name="TextBox 33">
            <a:extLst>
              <a:ext uri="{FF2B5EF4-FFF2-40B4-BE49-F238E27FC236}">
                <a16:creationId xmlns:a16="http://schemas.microsoft.com/office/drawing/2014/main" id="{ACF682E0-FEC9-4A63-9891-846D8D5592D4}"/>
              </a:ext>
            </a:extLst>
          </p:cNvPr>
          <p:cNvSpPr txBox="1"/>
          <p:nvPr/>
        </p:nvSpPr>
        <p:spPr>
          <a:xfrm>
            <a:off x="6786359" y="5246010"/>
            <a:ext cx="2033791" cy="338554"/>
          </a:xfrm>
          <a:prstGeom prst="rect">
            <a:avLst/>
          </a:prstGeom>
          <a:noFill/>
        </p:spPr>
        <p:txBody>
          <a:bodyPr wrap="square" rtlCol="0">
            <a:spAutoFit/>
          </a:bodyPr>
          <a:lstStyle/>
          <a:p>
            <a:r>
              <a:rPr lang="en-US" sz="16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9129509" y="4661949"/>
            <a:ext cx="1186066" cy="646331"/>
          </a:xfrm>
          <a:prstGeom prst="rect">
            <a:avLst/>
          </a:prstGeom>
          <a:noFill/>
        </p:spPr>
        <p:txBody>
          <a:bodyPr wrap="square" rtlCol="0">
            <a:spAutoFit/>
          </a:bodyPr>
          <a:lstStyle/>
          <a:p>
            <a:r>
              <a:rPr lang="en-US" sz="36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91295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7" name="TextBox 36">
            <a:extLst>
              <a:ext uri="{FF2B5EF4-FFF2-40B4-BE49-F238E27FC236}">
                <a16:creationId xmlns:a16="http://schemas.microsoft.com/office/drawing/2014/main" id="{EF7EBAC5-0CC9-48CE-8724-976E8A580751}"/>
              </a:ext>
            </a:extLst>
          </p:cNvPr>
          <p:cNvSpPr txBox="1"/>
          <p:nvPr/>
        </p:nvSpPr>
        <p:spPr>
          <a:xfrm>
            <a:off x="9129509" y="5246010"/>
            <a:ext cx="2033791" cy="338554"/>
          </a:xfrm>
          <a:prstGeom prst="rect">
            <a:avLst/>
          </a:prstGeom>
          <a:noFill/>
        </p:spPr>
        <p:txBody>
          <a:bodyPr wrap="square" rtlCol="0">
            <a:spAutoFit/>
          </a:bodyPr>
          <a:lstStyle/>
          <a:p>
            <a:r>
              <a:rPr lang="en-US" sz="1600" b="1">
                <a:latin typeface="+mj-lt"/>
              </a:rPr>
              <a:t>Description</a:t>
            </a:r>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105025" y="1539077"/>
            <a:ext cx="7981950" cy="2800767"/>
          </a:xfrm>
          <a:prstGeom prst="rect">
            <a:avLst/>
          </a:prstGeom>
          <a:noFill/>
        </p:spPr>
        <p:txBody>
          <a:bodyPr wrap="square" rtlCol="0">
            <a:spAutoFit/>
          </a:bodyPr>
          <a:lstStyle/>
          <a:p>
            <a:pPr algn="ctr"/>
            <a:r>
              <a:rPr lang="en-US" sz="8800" b="1">
                <a:latin typeface="+mj-lt"/>
              </a:rPr>
              <a:t>Thanks For</a:t>
            </a:r>
          </a:p>
          <a:p>
            <a:pPr algn="ctr"/>
            <a:r>
              <a:rPr lang="en-US" sz="88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446008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163805" y="1959385"/>
            <a:ext cx="5587912" cy="964283"/>
            <a:chOff x="7019201" y="3999551"/>
            <a:chExt cx="913668" cy="157667"/>
          </a:xfrm>
        </p:grpSpPr>
        <p:sp>
          <p:nvSpPr>
            <p:cNvPr id="6" name="Rectangle 5">
              <a:extLst>
                <a:ext uri="{FF2B5EF4-FFF2-40B4-BE49-F238E27FC236}">
                  <a16:creationId xmlns:a16="http://schemas.microsoft.com/office/drawing/2014/main" id="{A5BF4FE1-065C-4422-AF69-0C8F4C439410}"/>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7DF80E8-6F98-4D35-ACD0-DEBFE5ACCBC5}"/>
              </a:ext>
            </a:extLst>
          </p:cNvPr>
          <p:cNvSpPr/>
          <p:nvPr/>
        </p:nvSpPr>
        <p:spPr>
          <a:xfrm>
            <a:off x="2856372" y="1616678"/>
            <a:ext cx="6953250" cy="2862322"/>
          </a:xfrm>
          <a:prstGeom prst="rect">
            <a:avLst/>
          </a:prstGeom>
        </p:spPr>
        <p:txBody>
          <a:bodyPr wrap="square">
            <a:spAutoFit/>
          </a:bodyPr>
          <a:lstStyle/>
          <a:p>
            <a:r>
              <a:rPr lang="en-US" sz="3600" b="1">
                <a:latin typeface="+mj-lt"/>
              </a:rPr>
              <a:t>A Group Becomes A Team</a:t>
            </a:r>
          </a:p>
          <a:p>
            <a:r>
              <a:rPr lang="en-US" sz="3600" b="1">
                <a:latin typeface="+mj-lt"/>
              </a:rPr>
              <a:t>When Each Member </a:t>
            </a:r>
          </a:p>
          <a:p>
            <a:r>
              <a:rPr lang="en-US" sz="3600" b="1">
                <a:latin typeface="+mj-lt"/>
              </a:rPr>
              <a:t>Is Sure Enough Of Himself</a:t>
            </a:r>
          </a:p>
          <a:p>
            <a:r>
              <a:rPr lang="en-US" sz="3600" b="1">
                <a:latin typeface="+mj-lt"/>
              </a:rPr>
              <a:t>And His Contribution To</a:t>
            </a:r>
          </a:p>
          <a:p>
            <a:r>
              <a:rPr lang="en-US" sz="36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856372" y="12663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856372" y="50108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7" name="TextBox 16">
            <a:extLst>
              <a:ext uri="{FF2B5EF4-FFF2-40B4-BE49-F238E27FC236}">
                <a16:creationId xmlns:a16="http://schemas.microsoft.com/office/drawing/2014/main" id="{396472A3-CE87-4C87-B8F4-3E4641209F3A}"/>
              </a:ext>
            </a:extLst>
          </p:cNvPr>
          <p:cNvSpPr txBox="1"/>
          <p:nvPr/>
        </p:nvSpPr>
        <p:spPr>
          <a:xfrm>
            <a:off x="2856372" y="46507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1099935" y="4621975"/>
            <a:ext cx="4691266" cy="167225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400"/>
          </a:p>
        </p:txBody>
      </p:sp>
      <p:sp>
        <p:nvSpPr>
          <p:cNvPr id="15" name="TextBox 14">
            <a:extLst>
              <a:ext uri="{FF2B5EF4-FFF2-40B4-BE49-F238E27FC236}">
                <a16:creationId xmlns:a16="http://schemas.microsoft.com/office/drawing/2014/main" id="{3D2C657E-C857-43CA-9BE1-92968EEA00EE}"/>
              </a:ext>
            </a:extLst>
          </p:cNvPr>
          <p:cNvSpPr txBox="1"/>
          <p:nvPr/>
        </p:nvSpPr>
        <p:spPr>
          <a:xfrm>
            <a:off x="1099934" y="426189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6677024" y="2150879"/>
            <a:ext cx="4429125" cy="4149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8AA42A-CC88-4AC3-A484-D3C54DF902EE}"/>
              </a:ext>
            </a:extLst>
          </p:cNvPr>
          <p:cNvSpPr/>
          <p:nvPr/>
        </p:nvSpPr>
        <p:spPr>
          <a:xfrm>
            <a:off x="7159848" y="2699837"/>
            <a:ext cx="3463477" cy="2677656"/>
          </a:xfrm>
          <a:prstGeom prst="rect">
            <a:avLst/>
          </a:prstGeom>
        </p:spPr>
        <p:txBody>
          <a:bodyPr wrap="square">
            <a:spAutoFit/>
          </a:bodyPr>
          <a:lstStyle/>
          <a:p>
            <a:r>
              <a:rPr lang="en-US" sz="2800" b="1">
                <a:solidFill>
                  <a:schemeClr val="bg2"/>
                </a:solidFill>
                <a:latin typeface="+mj-lt"/>
              </a:rPr>
              <a:t>Great Things </a:t>
            </a:r>
          </a:p>
          <a:p>
            <a:r>
              <a:rPr lang="en-US" sz="2800" b="1">
                <a:solidFill>
                  <a:schemeClr val="bg2"/>
                </a:solidFill>
                <a:latin typeface="+mj-lt"/>
              </a:rPr>
              <a:t>In Business </a:t>
            </a:r>
          </a:p>
          <a:p>
            <a:r>
              <a:rPr lang="en-US" sz="2800" b="1">
                <a:solidFill>
                  <a:schemeClr val="bg2"/>
                </a:solidFill>
                <a:latin typeface="+mj-lt"/>
              </a:rPr>
              <a:t>Are Never Done </a:t>
            </a:r>
          </a:p>
          <a:p>
            <a:r>
              <a:rPr lang="en-US" sz="2800" b="1">
                <a:solidFill>
                  <a:schemeClr val="bg2"/>
                </a:solidFill>
                <a:latin typeface="+mj-lt"/>
              </a:rPr>
              <a:t>By One Person,</a:t>
            </a:r>
          </a:p>
          <a:p>
            <a:r>
              <a:rPr lang="en-US" sz="2800" b="1">
                <a:solidFill>
                  <a:schemeClr val="bg2"/>
                </a:solidFill>
                <a:latin typeface="+mj-lt"/>
              </a:rPr>
              <a:t>They're Done By </a:t>
            </a:r>
          </a:p>
          <a:p>
            <a:r>
              <a:rPr lang="en-US" sz="28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7159848" y="5405055"/>
            <a:ext cx="1841277" cy="307777"/>
          </a:xfrm>
          <a:prstGeom prst="rect">
            <a:avLst/>
          </a:prstGeom>
          <a:noFill/>
        </p:spPr>
        <p:txBody>
          <a:bodyPr wrap="square" rtlCol="0">
            <a:spAutoFit/>
          </a:bodyPr>
          <a:lstStyle/>
          <a:p>
            <a:r>
              <a:rPr lang="en-US" sz="140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5857577" y="-3639330"/>
            <a:ext cx="3328967" cy="10003992"/>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598284" y="3040783"/>
            <a:ext cx="6860276" cy="350838"/>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585585"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3" name="TextBox 12">
            <a:extLst>
              <a:ext uri="{FF2B5EF4-FFF2-40B4-BE49-F238E27FC236}">
                <a16:creationId xmlns:a16="http://schemas.microsoft.com/office/drawing/2014/main" id="{4CADEC68-1BF3-475D-87C8-A6C84C76EE56}"/>
              </a:ext>
            </a:extLst>
          </p:cNvPr>
          <p:cNvSpPr txBox="1"/>
          <p:nvPr/>
        </p:nvSpPr>
        <p:spPr>
          <a:xfrm>
            <a:off x="585584" y="4426990"/>
            <a:ext cx="2667000" cy="369332"/>
          </a:xfrm>
          <a:prstGeom prst="rect">
            <a:avLst/>
          </a:prstGeom>
          <a:noFill/>
        </p:spPr>
        <p:txBody>
          <a:bodyPr wrap="square" rtlCol="0">
            <a:spAutoFit/>
          </a:bodyPr>
          <a:lstStyle/>
          <a:p>
            <a:r>
              <a:rPr lang="en-US"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6096001"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7" name="TextBox 16">
            <a:extLst>
              <a:ext uri="{FF2B5EF4-FFF2-40B4-BE49-F238E27FC236}">
                <a16:creationId xmlns:a16="http://schemas.microsoft.com/office/drawing/2014/main" id="{4AE2A006-4524-4049-AAA9-35E50F541BE7}"/>
              </a:ext>
            </a:extLst>
          </p:cNvPr>
          <p:cNvSpPr txBox="1"/>
          <p:nvPr/>
        </p:nvSpPr>
        <p:spPr>
          <a:xfrm>
            <a:off x="6096000" y="4426990"/>
            <a:ext cx="2667000" cy="369332"/>
          </a:xfrm>
          <a:prstGeom prst="rect">
            <a:avLst/>
          </a:prstGeom>
          <a:noFill/>
        </p:spPr>
        <p:txBody>
          <a:bodyPr wrap="square" rtlCol="0">
            <a:spAutoFit/>
          </a:bodyPr>
          <a:lstStyle/>
          <a:p>
            <a:r>
              <a:rPr lang="en-US" b="1">
                <a:solidFill>
                  <a:schemeClr val="accent1"/>
                </a:solidFill>
                <a:latin typeface="+mj-lt"/>
              </a:rPr>
              <a:t>Mission Description</a:t>
            </a:r>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585584" y="2321368"/>
            <a:ext cx="51675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400"/>
          </a:p>
        </p:txBody>
      </p:sp>
      <p:sp>
        <p:nvSpPr>
          <p:cNvPr id="9" name="TextBox 8">
            <a:extLst>
              <a:ext uri="{FF2B5EF4-FFF2-40B4-BE49-F238E27FC236}">
                <a16:creationId xmlns:a16="http://schemas.microsoft.com/office/drawing/2014/main" id="{53DABE13-BC85-486A-8E04-AECF4B62857E}"/>
              </a:ext>
            </a:extLst>
          </p:cNvPr>
          <p:cNvSpPr txBox="1"/>
          <p:nvPr/>
        </p:nvSpPr>
        <p:spPr>
          <a:xfrm>
            <a:off x="585584" y="1961283"/>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6845442" y="2788561"/>
            <a:ext cx="509473" cy="418975"/>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6846506" y="4453567"/>
            <a:ext cx="330135" cy="374815"/>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9306277" y="1109582"/>
            <a:ext cx="456586" cy="286733"/>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9306470" y="2815582"/>
            <a:ext cx="364932" cy="364932"/>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9279920" y="4453567"/>
            <a:ext cx="387770" cy="412348"/>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6834155" y="1075649"/>
            <a:ext cx="430448" cy="35459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0" name="Rectangle 29">
            <a:extLst>
              <a:ext uri="{FF2B5EF4-FFF2-40B4-BE49-F238E27FC236}">
                <a16:creationId xmlns:a16="http://schemas.microsoft.com/office/drawing/2014/main" id="{D0D79C66-A239-4230-B1D2-5CDDF9FE9C2F}"/>
              </a:ext>
            </a:extLst>
          </p:cNvPr>
          <p:cNvSpPr/>
          <p:nvPr/>
        </p:nvSpPr>
        <p:spPr>
          <a:xfrm>
            <a:off x="6716923" y="1862975"/>
            <a:ext cx="25005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104BCE8C-B21F-4741-ADB3-02578CAE2794}"/>
              </a:ext>
            </a:extLst>
          </p:cNvPr>
          <p:cNvSpPr txBox="1"/>
          <p:nvPr/>
        </p:nvSpPr>
        <p:spPr>
          <a:xfrm>
            <a:off x="6716921" y="1582117"/>
            <a:ext cx="1981197"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9179341" y="1862975"/>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3" name="TextBox 32">
            <a:extLst>
              <a:ext uri="{FF2B5EF4-FFF2-40B4-BE49-F238E27FC236}">
                <a16:creationId xmlns:a16="http://schemas.microsoft.com/office/drawing/2014/main" id="{3B573E43-F747-4000-BEF5-F22C0FF4338B}"/>
              </a:ext>
            </a:extLst>
          </p:cNvPr>
          <p:cNvSpPr txBox="1"/>
          <p:nvPr/>
        </p:nvSpPr>
        <p:spPr>
          <a:xfrm>
            <a:off x="9179339" y="1582117"/>
            <a:ext cx="1981197" cy="338554"/>
          </a:xfrm>
          <a:prstGeom prst="rect">
            <a:avLst/>
          </a:prstGeom>
          <a:noFill/>
        </p:spPr>
        <p:txBody>
          <a:bodyPr wrap="square" rtlCol="0">
            <a:spAutoFit/>
          </a:bodyPr>
          <a:lstStyle/>
          <a:p>
            <a:r>
              <a:rPr lang="en-US" sz="16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6716923"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5" name="TextBox 34">
            <a:extLst>
              <a:ext uri="{FF2B5EF4-FFF2-40B4-BE49-F238E27FC236}">
                <a16:creationId xmlns:a16="http://schemas.microsoft.com/office/drawing/2014/main" id="{A11874F9-3CF1-4D38-AC0E-086BE8E31136}"/>
              </a:ext>
            </a:extLst>
          </p:cNvPr>
          <p:cNvSpPr txBox="1"/>
          <p:nvPr/>
        </p:nvSpPr>
        <p:spPr>
          <a:xfrm>
            <a:off x="6716921" y="3264846"/>
            <a:ext cx="1981197" cy="338554"/>
          </a:xfrm>
          <a:prstGeom prst="rect">
            <a:avLst/>
          </a:prstGeom>
          <a:noFill/>
        </p:spPr>
        <p:txBody>
          <a:bodyPr wrap="square" rtlCol="0">
            <a:spAutoFit/>
          </a:bodyPr>
          <a:lstStyle/>
          <a:p>
            <a:r>
              <a:rPr lang="en-US" sz="16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9179341"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7" name="TextBox 36">
            <a:extLst>
              <a:ext uri="{FF2B5EF4-FFF2-40B4-BE49-F238E27FC236}">
                <a16:creationId xmlns:a16="http://schemas.microsoft.com/office/drawing/2014/main" id="{7072E042-DD0B-4F77-89FE-B9E7FE499841}"/>
              </a:ext>
            </a:extLst>
          </p:cNvPr>
          <p:cNvSpPr txBox="1"/>
          <p:nvPr/>
        </p:nvSpPr>
        <p:spPr>
          <a:xfrm>
            <a:off x="9179339" y="3264846"/>
            <a:ext cx="1981197" cy="338554"/>
          </a:xfrm>
          <a:prstGeom prst="rect">
            <a:avLst/>
          </a:prstGeom>
          <a:noFill/>
        </p:spPr>
        <p:txBody>
          <a:bodyPr wrap="square" rtlCol="0">
            <a:spAutoFit/>
          </a:bodyPr>
          <a:lstStyle/>
          <a:p>
            <a:r>
              <a:rPr lang="en-US" sz="16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6716921"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9" name="TextBox 38">
            <a:extLst>
              <a:ext uri="{FF2B5EF4-FFF2-40B4-BE49-F238E27FC236}">
                <a16:creationId xmlns:a16="http://schemas.microsoft.com/office/drawing/2014/main" id="{8FE30352-2567-4F56-BE87-736D09B5BD16}"/>
              </a:ext>
            </a:extLst>
          </p:cNvPr>
          <p:cNvSpPr txBox="1"/>
          <p:nvPr/>
        </p:nvSpPr>
        <p:spPr>
          <a:xfrm>
            <a:off x="6716919" y="4947575"/>
            <a:ext cx="1981197" cy="338554"/>
          </a:xfrm>
          <a:prstGeom prst="rect">
            <a:avLst/>
          </a:prstGeom>
          <a:noFill/>
        </p:spPr>
        <p:txBody>
          <a:bodyPr wrap="square" rtlCol="0">
            <a:spAutoFit/>
          </a:bodyPr>
          <a:lstStyle/>
          <a:p>
            <a:r>
              <a:rPr lang="en-US" sz="16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9179339"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41" name="TextBox 40">
            <a:extLst>
              <a:ext uri="{FF2B5EF4-FFF2-40B4-BE49-F238E27FC236}">
                <a16:creationId xmlns:a16="http://schemas.microsoft.com/office/drawing/2014/main" id="{F597BF93-58DB-47D2-AA88-F1F335B135A4}"/>
              </a:ext>
            </a:extLst>
          </p:cNvPr>
          <p:cNvSpPr txBox="1"/>
          <p:nvPr/>
        </p:nvSpPr>
        <p:spPr>
          <a:xfrm>
            <a:off x="9179337" y="4947575"/>
            <a:ext cx="1981197" cy="338554"/>
          </a:xfrm>
          <a:prstGeom prst="rect">
            <a:avLst/>
          </a:prstGeom>
          <a:noFill/>
        </p:spPr>
        <p:txBody>
          <a:bodyPr wrap="square" rtlCol="0">
            <a:spAutoFit/>
          </a:bodyPr>
          <a:lstStyle/>
          <a:p>
            <a:r>
              <a:rPr lang="en-US" sz="1600" b="1">
                <a:solidFill>
                  <a:schemeClr val="accent1"/>
                </a:solidFill>
                <a:latin typeface="+mj-lt"/>
              </a:rPr>
              <a:t>Services Six</a:t>
            </a:r>
          </a:p>
        </p:txBody>
      </p:sp>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5779884"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7" name="Rectangle 6">
            <a:extLst>
              <a:ext uri="{FF2B5EF4-FFF2-40B4-BE49-F238E27FC236}">
                <a16:creationId xmlns:a16="http://schemas.microsoft.com/office/drawing/2014/main" id="{59DCC97A-372C-40CA-89B6-BAEDB61917F4}"/>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8" name="TextBox 7">
            <a:extLst>
              <a:ext uri="{FF2B5EF4-FFF2-40B4-BE49-F238E27FC236}">
                <a16:creationId xmlns:a16="http://schemas.microsoft.com/office/drawing/2014/main" id="{1A8210C3-D412-41A6-B2A6-A3BACE22891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6385805" y="2358398"/>
            <a:ext cx="349313" cy="407827"/>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59DC08F4-60A2-4C3D-BAF6-0D24659F19E2}"/>
              </a:ext>
            </a:extLst>
          </p:cNvPr>
          <p:cNvSpPr/>
          <p:nvPr/>
        </p:nvSpPr>
        <p:spPr>
          <a:xfrm>
            <a:off x="62624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1E65FB7F-9FC1-4813-8D6C-F366EE62307A}"/>
              </a:ext>
            </a:extLst>
          </p:cNvPr>
          <p:cNvSpPr txBox="1"/>
          <p:nvPr/>
        </p:nvSpPr>
        <p:spPr>
          <a:xfrm>
            <a:off x="62624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8860663" y="2401168"/>
            <a:ext cx="369441" cy="345382"/>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15">
            <a:extLst>
              <a:ext uri="{FF2B5EF4-FFF2-40B4-BE49-F238E27FC236}">
                <a16:creationId xmlns:a16="http://schemas.microsoft.com/office/drawing/2014/main" id="{F764FF41-AB24-4C99-9DB1-D9ED5B86AF5A}"/>
              </a:ext>
            </a:extLst>
          </p:cNvPr>
          <p:cNvSpPr/>
          <p:nvPr/>
        </p:nvSpPr>
        <p:spPr>
          <a:xfrm>
            <a:off x="87516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7" name="TextBox 16">
            <a:extLst>
              <a:ext uri="{FF2B5EF4-FFF2-40B4-BE49-F238E27FC236}">
                <a16:creationId xmlns:a16="http://schemas.microsoft.com/office/drawing/2014/main" id="{CB66F623-0B1A-403F-A79A-CD995409335C}"/>
              </a:ext>
            </a:extLst>
          </p:cNvPr>
          <p:cNvSpPr txBox="1"/>
          <p:nvPr/>
        </p:nvSpPr>
        <p:spPr>
          <a:xfrm>
            <a:off x="87516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557976" y="14816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734246" y="18312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523515" y="1458779"/>
            <a:ext cx="906018" cy="400110"/>
          </a:xfrm>
          <a:prstGeom prst="rect">
            <a:avLst/>
          </a:prstGeom>
          <a:noFill/>
        </p:spPr>
        <p:txBody>
          <a:bodyPr wrap="square" rtlCol="0">
            <a:spAutoFit/>
          </a:bodyPr>
          <a:lstStyle/>
          <a:p>
            <a:pPr algn="r"/>
            <a:r>
              <a:rPr lang="en-US" sz="20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2086788" y="18304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5" name="TextBox 24">
            <a:extLst>
              <a:ext uri="{FF2B5EF4-FFF2-40B4-BE49-F238E27FC236}">
                <a16:creationId xmlns:a16="http://schemas.microsoft.com/office/drawing/2014/main" id="{C016134C-09B6-41C4-A4B4-220C8BAB3B3B}"/>
              </a:ext>
            </a:extLst>
          </p:cNvPr>
          <p:cNvSpPr txBox="1"/>
          <p:nvPr/>
        </p:nvSpPr>
        <p:spPr>
          <a:xfrm>
            <a:off x="2086787" y="14704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557975" y="31703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734245" y="35199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523514" y="3147449"/>
            <a:ext cx="906018" cy="400110"/>
          </a:xfrm>
          <a:prstGeom prst="rect">
            <a:avLst/>
          </a:prstGeom>
          <a:noFill/>
        </p:spPr>
        <p:txBody>
          <a:bodyPr wrap="square" rtlCol="0">
            <a:spAutoFit/>
          </a:bodyPr>
          <a:lstStyle/>
          <a:p>
            <a:pPr algn="r"/>
            <a:r>
              <a:rPr lang="en-US" sz="20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2086787" y="35191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47" name="TextBox 46">
            <a:extLst>
              <a:ext uri="{FF2B5EF4-FFF2-40B4-BE49-F238E27FC236}">
                <a16:creationId xmlns:a16="http://schemas.microsoft.com/office/drawing/2014/main" id="{25E62595-E30F-4FFE-B7BA-DF980D1C8054}"/>
              </a:ext>
            </a:extLst>
          </p:cNvPr>
          <p:cNvSpPr txBox="1"/>
          <p:nvPr/>
        </p:nvSpPr>
        <p:spPr>
          <a:xfrm>
            <a:off x="2086786" y="31590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557974" y="48516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734244" y="5201176"/>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523513" y="4828690"/>
            <a:ext cx="906018" cy="400110"/>
          </a:xfrm>
          <a:prstGeom prst="rect">
            <a:avLst/>
          </a:prstGeom>
          <a:noFill/>
        </p:spPr>
        <p:txBody>
          <a:bodyPr wrap="square" rtlCol="0">
            <a:spAutoFit/>
          </a:bodyPr>
          <a:lstStyle/>
          <a:p>
            <a:pPr algn="r"/>
            <a:r>
              <a:rPr lang="en-US" sz="20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2086786" y="52003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52" name="TextBox 51">
            <a:extLst>
              <a:ext uri="{FF2B5EF4-FFF2-40B4-BE49-F238E27FC236}">
                <a16:creationId xmlns:a16="http://schemas.microsoft.com/office/drawing/2014/main" id="{79B168C1-1AEE-490A-821E-AD2EAFF5D193}"/>
              </a:ext>
            </a:extLst>
          </p:cNvPr>
          <p:cNvSpPr txBox="1"/>
          <p:nvPr/>
        </p:nvSpPr>
        <p:spPr>
          <a:xfrm>
            <a:off x="2086785" y="48403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 grpId="0"/>
      <p:bldP spid="6" grpId="0" build="p"/>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88206C-C3B3-45C7-9C2F-0C85595EB551}"/>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12700" y="0"/>
            <a:ext cx="5779884"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a:xfrm>
            <a:off x="6262484" y="1329505"/>
            <a:ext cx="6860276" cy="944562"/>
          </a:xfrm>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10" name="Oval 9">
            <a:extLst>
              <a:ext uri="{FF2B5EF4-FFF2-40B4-BE49-F238E27FC236}">
                <a16:creationId xmlns:a16="http://schemas.microsoft.com/office/drawing/2014/main" id="{83CD1304-3BFA-4001-8C2D-BF0F6454B1FB}"/>
              </a:ext>
            </a:extLst>
          </p:cNvPr>
          <p:cNvSpPr/>
          <p:nvPr/>
        </p:nvSpPr>
        <p:spPr>
          <a:xfrm>
            <a:off x="1557976" y="8974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734246" y="12470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523515" y="874579"/>
            <a:ext cx="906018" cy="400110"/>
          </a:xfrm>
          <a:prstGeom prst="rect">
            <a:avLst/>
          </a:prstGeom>
          <a:noFill/>
        </p:spPr>
        <p:txBody>
          <a:bodyPr wrap="square" rtlCol="0">
            <a:spAutoFit/>
          </a:bodyPr>
          <a:lstStyle/>
          <a:p>
            <a:pPr algn="r"/>
            <a:r>
              <a:rPr lang="en-US" sz="20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2086788" y="12462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4" name="TextBox 13">
            <a:extLst>
              <a:ext uri="{FF2B5EF4-FFF2-40B4-BE49-F238E27FC236}">
                <a16:creationId xmlns:a16="http://schemas.microsoft.com/office/drawing/2014/main" id="{FBE1C7E0-141C-405A-96EA-9AD5FB027BE6}"/>
              </a:ext>
            </a:extLst>
          </p:cNvPr>
          <p:cNvSpPr txBox="1"/>
          <p:nvPr/>
        </p:nvSpPr>
        <p:spPr>
          <a:xfrm>
            <a:off x="2086787" y="8862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557975" y="25861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734245" y="29357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523514" y="2563249"/>
            <a:ext cx="906018" cy="400110"/>
          </a:xfrm>
          <a:prstGeom prst="rect">
            <a:avLst/>
          </a:prstGeom>
          <a:noFill/>
        </p:spPr>
        <p:txBody>
          <a:bodyPr wrap="square" rtlCol="0">
            <a:spAutoFit/>
          </a:bodyPr>
          <a:lstStyle/>
          <a:p>
            <a:pPr algn="r"/>
            <a:r>
              <a:rPr lang="en-US" sz="20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2086787" y="29349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9" name="TextBox 18">
            <a:extLst>
              <a:ext uri="{FF2B5EF4-FFF2-40B4-BE49-F238E27FC236}">
                <a16:creationId xmlns:a16="http://schemas.microsoft.com/office/drawing/2014/main" id="{547DDF31-7B6B-40A1-BBBC-78A4E62A397F}"/>
              </a:ext>
            </a:extLst>
          </p:cNvPr>
          <p:cNvSpPr txBox="1"/>
          <p:nvPr/>
        </p:nvSpPr>
        <p:spPr>
          <a:xfrm>
            <a:off x="2086786" y="25748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557974" y="42674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734244" y="-1123424"/>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523513" y="4244490"/>
            <a:ext cx="906018" cy="400110"/>
          </a:xfrm>
          <a:prstGeom prst="rect">
            <a:avLst/>
          </a:prstGeom>
          <a:noFill/>
        </p:spPr>
        <p:txBody>
          <a:bodyPr wrap="square" rtlCol="0">
            <a:spAutoFit/>
          </a:bodyPr>
          <a:lstStyle/>
          <a:p>
            <a:pPr algn="r"/>
            <a:r>
              <a:rPr lang="en-US" sz="20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2086786" y="46161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4" name="TextBox 23">
            <a:extLst>
              <a:ext uri="{FF2B5EF4-FFF2-40B4-BE49-F238E27FC236}">
                <a16:creationId xmlns:a16="http://schemas.microsoft.com/office/drawing/2014/main" id="{C24C991E-0028-4E91-BF95-2416F98FE720}"/>
              </a:ext>
            </a:extLst>
          </p:cNvPr>
          <p:cNvSpPr txBox="1"/>
          <p:nvPr/>
        </p:nvSpPr>
        <p:spPr>
          <a:xfrm>
            <a:off x="2086785" y="42561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6" name="TextBox 25">
            <a:extLst>
              <a:ext uri="{FF2B5EF4-FFF2-40B4-BE49-F238E27FC236}">
                <a16:creationId xmlns:a16="http://schemas.microsoft.com/office/drawing/2014/main" id="{308B3053-A71C-471F-9719-47525726278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6262484"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2" name="TextBox 31">
            <a:extLst>
              <a:ext uri="{FF2B5EF4-FFF2-40B4-BE49-F238E27FC236}">
                <a16:creationId xmlns:a16="http://schemas.microsoft.com/office/drawing/2014/main" id="{1A34C9E4-04AF-4EFF-A592-80D91C87B891}"/>
              </a:ext>
            </a:extLst>
          </p:cNvPr>
          <p:cNvSpPr txBox="1"/>
          <p:nvPr/>
        </p:nvSpPr>
        <p:spPr>
          <a:xfrm>
            <a:off x="6262483"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6262482" y="2238584"/>
            <a:ext cx="1624218" cy="646331"/>
          </a:xfrm>
          <a:prstGeom prst="rect">
            <a:avLst/>
          </a:prstGeom>
          <a:noFill/>
        </p:spPr>
        <p:txBody>
          <a:bodyPr wrap="square" rtlCol="0">
            <a:spAutoFit/>
          </a:bodyPr>
          <a:lstStyle/>
          <a:p>
            <a:r>
              <a:rPr lang="en-US" sz="36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8623302"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8" name="TextBox 37">
            <a:extLst>
              <a:ext uri="{FF2B5EF4-FFF2-40B4-BE49-F238E27FC236}">
                <a16:creationId xmlns:a16="http://schemas.microsoft.com/office/drawing/2014/main" id="{EB2BA886-E6A8-4015-AD4F-6CF992CF43CB}"/>
              </a:ext>
            </a:extLst>
          </p:cNvPr>
          <p:cNvSpPr txBox="1"/>
          <p:nvPr/>
        </p:nvSpPr>
        <p:spPr>
          <a:xfrm>
            <a:off x="8623301"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8623300" y="2238584"/>
            <a:ext cx="1834454" cy="646331"/>
          </a:xfrm>
          <a:prstGeom prst="rect">
            <a:avLst/>
          </a:prstGeom>
          <a:noFill/>
        </p:spPr>
        <p:txBody>
          <a:bodyPr wrap="square" rtlCol="0">
            <a:spAutoFit/>
          </a:bodyPr>
          <a:lstStyle/>
          <a:p>
            <a:r>
              <a:rPr lang="en-US" sz="36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spiculum green dark">
      <a:dk1>
        <a:srgbClr val="FFFFFF"/>
      </a:dk1>
      <a:lt1>
        <a:srgbClr val="3C3C3C"/>
      </a:lt1>
      <a:dk2>
        <a:srgbClr val="313C41"/>
      </a:dk2>
      <a:lt2>
        <a:srgbClr val="FFFFFF"/>
      </a:lt2>
      <a:accent1>
        <a:srgbClr val="A3C951"/>
      </a:accent1>
      <a:accent2>
        <a:srgbClr val="8EBE38"/>
      </a:accent2>
      <a:accent3>
        <a:srgbClr val="729B25"/>
      </a:accent3>
      <a:accent4>
        <a:srgbClr val="2D6409"/>
      </a:accent4>
      <a:accent5>
        <a:srgbClr val="2C4A28"/>
      </a:accent5>
      <a:accent6>
        <a:srgbClr val="1A2819"/>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3080</TotalTime>
  <Words>2373</Words>
  <Application>Microsoft Office PowerPoint</Application>
  <PresentationFormat>Widescreen</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263</cp:revision>
  <dcterms:created xsi:type="dcterms:W3CDTF">2017-01-10T11:09:36Z</dcterms:created>
  <dcterms:modified xsi:type="dcterms:W3CDTF">2020-11-26T11:06:04Z</dcterms:modified>
</cp:coreProperties>
</file>