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81" r:id="rId23"/>
    <p:sldId id="282" r:id="rId24"/>
    <p:sldId id="283" r:id="rId25"/>
    <p:sldId id="284" r:id="rId26"/>
    <p:sldId id="285" r:id="rId27"/>
    <p:sldId id="287" r:id="rId28"/>
    <p:sldId id="286"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zi" initials="AA" lastIdx="1" clrIdx="0">
    <p:extLst>
      <p:ext uri="{19B8F6BF-5375-455C-9EA6-DF929625EA0E}">
        <p15:presenceInfo xmlns:p15="http://schemas.microsoft.com/office/powerpoint/2012/main" userId="b54ad8458ee57b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6517" autoAdjust="0"/>
  </p:normalViewPr>
  <p:slideViewPr>
    <p:cSldViewPr snapToGrid="0" showGuides="1">
      <p:cViewPr varScale="1">
        <p:scale>
          <a:sx n="78" d="100"/>
          <a:sy n="78" d="100"/>
        </p:scale>
        <p:origin x="96" y="1368"/>
      </p:cViewPr>
      <p:guideLst/>
    </p:cSldViewPr>
  </p:slideViewPr>
  <p:notesTextViewPr>
    <p:cViewPr>
      <p:scale>
        <a:sx n="1" d="1"/>
        <a:sy n="1" d="1"/>
      </p:scale>
      <p:origin x="0" y="0"/>
    </p:cViewPr>
  </p:notesTextViewPr>
  <p:notesViewPr>
    <p:cSldViewPr snapToGrid="0" showGuides="1">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870016361120093E-2"/>
          <c:y val="4.5940989841559372E-2"/>
          <c:w val="0.92991970562831461"/>
          <c:h val="0.84311920077878144"/>
        </c:manualLayout>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noFill/>
              <a:ln w="9525">
                <a:noFill/>
                <a:round/>
              </a:ln>
              <a:effectLst/>
            </c:spPr>
          </c:marker>
          <c:dPt>
            <c:idx val="3"/>
            <c:marker>
              <c:symbol val="diamond"/>
              <c:size val="6"/>
              <c:spPr>
                <a:noFill/>
                <a:ln w="9525">
                  <a:noFill/>
                  <a:round/>
                </a:ln>
                <a:effectLst/>
              </c:spPr>
            </c:marker>
            <c:bubble3D val="0"/>
            <c:extLst>
              <c:ext xmlns:c16="http://schemas.microsoft.com/office/drawing/2014/chart" uri="{C3380CC4-5D6E-409C-BE32-E72D297353CC}">
                <c16:uniqueId val="{00000000-2F5B-4D8D-AD46-42DC0F3110D2}"/>
              </c:ext>
            </c:extLst>
          </c:dPt>
          <c:dPt>
            <c:idx val="7"/>
            <c:marker>
              <c:symbol val="diamond"/>
              <c:size val="6"/>
              <c:spPr>
                <a:noFill/>
                <a:ln w="9525">
                  <a:noFill/>
                  <a:round/>
                </a:ln>
                <a:effectLst/>
              </c:spPr>
            </c:marker>
            <c:bubble3D val="0"/>
            <c:extLst>
              <c:ext xmlns:c16="http://schemas.microsoft.com/office/drawing/2014/chart" uri="{C3380CC4-5D6E-409C-BE32-E72D297353CC}">
                <c16:uniqueId val="{00000001-2F5B-4D8D-AD46-42DC0F3110D2}"/>
              </c:ext>
            </c:extLst>
          </c:dPt>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0.4</c:v>
                </c:pt>
                <c:pt idx="1">
                  <c:v>0.25</c:v>
                </c:pt>
                <c:pt idx="2">
                  <c:v>0.35</c:v>
                </c:pt>
                <c:pt idx="3">
                  <c:v>0.45</c:v>
                </c:pt>
                <c:pt idx="4">
                  <c:v>0.3</c:v>
                </c:pt>
                <c:pt idx="5">
                  <c:v>0.4</c:v>
                </c:pt>
                <c:pt idx="6">
                  <c:v>0.3</c:v>
                </c:pt>
                <c:pt idx="7">
                  <c:v>0.54</c:v>
                </c:pt>
                <c:pt idx="8">
                  <c:v>0.21</c:v>
                </c:pt>
              </c:numCache>
            </c:numRef>
          </c:val>
          <c:smooth val="0"/>
          <c:extLst>
            <c:ext xmlns:c16="http://schemas.microsoft.com/office/drawing/2014/chart" uri="{C3380CC4-5D6E-409C-BE32-E72D297353CC}">
              <c16:uniqueId val="{00000002-2F5B-4D8D-AD46-42DC0F3110D2}"/>
            </c:ext>
          </c:extLst>
        </c:ser>
        <c:dLbls>
          <c:showLegendKey val="0"/>
          <c:showVal val="0"/>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472394330087134E-2"/>
          <c:y val="1.7870671290224578E-2"/>
          <c:w val="0.88784728993236972"/>
          <c:h val="0.87669641754301209"/>
        </c:manualLayout>
      </c:layout>
      <c:barChart>
        <c:barDir val="col"/>
        <c:grouping val="clustered"/>
        <c:varyColors val="0"/>
        <c:ser>
          <c:idx val="0"/>
          <c:order val="0"/>
          <c:tx>
            <c:strRef>
              <c:f>Sheet1!$B$1</c:f>
              <c:strCache>
                <c:ptCount val="1"/>
                <c:pt idx="0">
                  <c:v>Reb</c:v>
                </c:pt>
              </c:strCache>
            </c:strRef>
          </c:tx>
          <c:spPr>
            <a:solidFill>
              <a:schemeClr val="accent1"/>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0.35</c:v>
                </c:pt>
                <c:pt idx="1">
                  <c:v>0.25</c:v>
                </c:pt>
                <c:pt idx="2">
                  <c:v>0.34</c:v>
                </c:pt>
                <c:pt idx="3">
                  <c:v>0.32</c:v>
                </c:pt>
                <c:pt idx="4">
                  <c:v>0.21</c:v>
                </c:pt>
                <c:pt idx="5">
                  <c:v>0.65</c:v>
                </c:pt>
                <c:pt idx="6">
                  <c:v>0.57999999999999996</c:v>
                </c:pt>
                <c:pt idx="7">
                  <c:v>0.86</c:v>
                </c:pt>
                <c:pt idx="8">
                  <c:v>0.21</c:v>
                </c:pt>
              </c:numCache>
            </c:numRef>
          </c:val>
          <c:extLst>
            <c:ext xmlns:c16="http://schemas.microsoft.com/office/drawing/2014/chart" uri="{C3380CC4-5D6E-409C-BE32-E72D297353CC}">
              <c16:uniqueId val="{00000000-EB3E-411C-8B3B-A26765FC3B95}"/>
            </c:ext>
          </c:extLst>
        </c:ser>
        <c:ser>
          <c:idx val="1"/>
          <c:order val="1"/>
          <c:tx>
            <c:strRef>
              <c:f>Sheet1!$C$1</c:f>
              <c:strCache>
                <c:ptCount val="1"/>
                <c:pt idx="0">
                  <c:v>Log</c:v>
                </c:pt>
              </c:strCache>
            </c:strRef>
          </c:tx>
          <c:spPr>
            <a:solidFill>
              <a:schemeClr val="accent1">
                <a:lumMod val="60000"/>
                <a:lumOff val="40000"/>
              </a:schemeClr>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0%</c:formatCode>
                <c:ptCount val="9"/>
                <c:pt idx="0">
                  <c:v>0.24</c:v>
                </c:pt>
                <c:pt idx="1">
                  <c:v>0.33</c:v>
                </c:pt>
                <c:pt idx="2">
                  <c:v>0.21</c:v>
                </c:pt>
                <c:pt idx="3">
                  <c:v>0.15</c:v>
                </c:pt>
                <c:pt idx="4">
                  <c:v>0.35</c:v>
                </c:pt>
                <c:pt idx="5">
                  <c:v>0.76</c:v>
                </c:pt>
                <c:pt idx="6">
                  <c:v>0.31</c:v>
                </c:pt>
                <c:pt idx="7">
                  <c:v>0.91</c:v>
                </c:pt>
                <c:pt idx="8">
                  <c:v>0.52</c:v>
                </c:pt>
              </c:numCache>
            </c:numRef>
          </c:val>
          <c:extLst>
            <c:ext xmlns:c16="http://schemas.microsoft.com/office/drawing/2014/chart" uri="{C3380CC4-5D6E-409C-BE32-E72D297353CC}">
              <c16:uniqueId val="{00000001-EB3E-411C-8B3B-A26765FC3B95}"/>
            </c:ext>
          </c:extLst>
        </c:ser>
        <c:dLbls>
          <c:showLegendKey val="0"/>
          <c:showVal val="0"/>
          <c:showCatName val="0"/>
          <c:showSerName val="0"/>
          <c:showPercent val="0"/>
          <c:showBubbleSize val="0"/>
        </c:dLbls>
        <c:gapWidth val="219"/>
        <c:overlap val="-27"/>
        <c:axId val="392407128"/>
        <c:axId val="392401552"/>
      </c:barChart>
      <c:catAx>
        <c:axId val="392407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1552"/>
        <c:crosses val="autoZero"/>
        <c:auto val="1"/>
        <c:lblAlgn val="ctr"/>
        <c:lblOffset val="100"/>
        <c:noMultiLvlLbl val="0"/>
      </c:catAx>
      <c:valAx>
        <c:axId val="392401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71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tx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smooth val="1"/>
          <c:extLst>
            <c:ext xmlns:c16="http://schemas.microsoft.com/office/drawing/2014/chart" uri="{C3380CC4-5D6E-409C-BE32-E72D297353CC}">
              <c16:uniqueId val="{00000000-6538-46FF-AAB2-87300BEB7134}"/>
            </c:ext>
          </c:extLst>
        </c:ser>
        <c:ser>
          <c:idx val="1"/>
          <c:order val="1"/>
          <c:tx>
            <c:strRef>
              <c:f>Sheet1!$C$1</c:f>
              <c:strCache>
                <c:ptCount val="1"/>
                <c:pt idx="0">
                  <c:v>Series 2</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smooth val="1"/>
          <c:extLst>
            <c:ext xmlns:c16="http://schemas.microsoft.com/office/drawing/2014/chart" uri="{C3380CC4-5D6E-409C-BE32-E72D297353CC}">
              <c16:uniqueId val="{00000001-6538-46FF-AAB2-87300BEB7134}"/>
            </c:ext>
          </c:extLst>
        </c:ser>
        <c:dLbls>
          <c:showLegendKey val="0"/>
          <c:showVal val="0"/>
          <c:showCatName val="0"/>
          <c:showSerName val="0"/>
          <c:showPercent val="0"/>
          <c:showBubbleSize val="0"/>
        </c:dLbls>
        <c:smooth val="0"/>
        <c:axId val="591994880"/>
        <c:axId val="591991928"/>
      </c:line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tx1"/>
            </a:solidFill>
            <a:ln>
              <a:solidFill>
                <a:schemeClr val="tx1"/>
              </a:solidFill>
            </a:ln>
            <a:effectLst/>
          </c:spP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extLst>
            <c:ext xmlns:c16="http://schemas.microsoft.com/office/drawing/2014/chart" uri="{C3380CC4-5D6E-409C-BE32-E72D297353CC}">
              <c16:uniqueId val="{00000000-66C0-4136-838E-96CDAFFB79A1}"/>
            </c:ext>
          </c:extLst>
        </c:ser>
        <c:ser>
          <c:idx val="1"/>
          <c:order val="1"/>
          <c:tx>
            <c:strRef>
              <c:f>Sheet1!$C$1</c:f>
              <c:strCache>
                <c:ptCount val="1"/>
                <c:pt idx="0">
                  <c:v>Series 2</c:v>
                </c:pt>
              </c:strCache>
            </c:strRef>
          </c:tx>
          <c:spPr>
            <a:solidFill>
              <a:schemeClr val="accent1">
                <a:alpha val="60000"/>
              </a:schemeClr>
            </a:solidFill>
            <a:ln>
              <a:solidFill>
                <a:schemeClr val="accent1"/>
              </a:solidFill>
            </a:ln>
            <a:effectLst/>
          </c:spP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extLst>
            <c:ext xmlns:c16="http://schemas.microsoft.com/office/drawing/2014/chart" uri="{C3380CC4-5D6E-409C-BE32-E72D297353CC}">
              <c16:uniqueId val="{00000001-66C0-4136-838E-96CDAFFB79A1}"/>
            </c:ext>
          </c:extLst>
        </c:ser>
        <c:dLbls>
          <c:showLegendKey val="0"/>
          <c:showVal val="0"/>
          <c:showCatName val="0"/>
          <c:showSerName val="0"/>
          <c:showPercent val="0"/>
          <c:showBubbleSize val="0"/>
        </c:dLbls>
        <c:axId val="591994880"/>
        <c:axId val="591991928"/>
      </c:area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121920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51837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A2F850-BC16-40EA-9AB7-1FBED9880F40}"/>
              </a:ext>
            </a:extLst>
          </p:cNvPr>
          <p:cNvSpPr>
            <a:spLocks noGrp="1"/>
          </p:cNvSpPr>
          <p:nvPr>
            <p:ph type="ctrTitle" hasCustomPrompt="1"/>
          </p:nvPr>
        </p:nvSpPr>
        <p:spPr>
          <a:xfrm>
            <a:off x="6262484" y="12985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6814B158-2695-4F5C-B426-D20877C2DEBE}"/>
              </a:ext>
            </a:extLst>
          </p:cNvPr>
          <p:cNvSpPr>
            <a:spLocks noGrp="1"/>
          </p:cNvSpPr>
          <p:nvPr>
            <p:ph type="subTitle" idx="1"/>
          </p:nvPr>
        </p:nvSpPr>
        <p:spPr>
          <a:xfrm>
            <a:off x="6262484" y="11230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0389D955-D3B2-4834-A9A1-C3BCF559B49C}"/>
              </a:ext>
            </a:extLst>
          </p:cNvPr>
          <p:cNvSpPr>
            <a:spLocks noGrp="1"/>
          </p:cNvSpPr>
          <p:nvPr>
            <p:ph type="pic" sz="quarter" idx="10"/>
          </p:nvPr>
        </p:nvSpPr>
        <p:spPr>
          <a:xfrm>
            <a:off x="0" y="1"/>
            <a:ext cx="5781675"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81599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A59556-00C3-49D3-802B-0AF25A1B71A5}"/>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9F2F2817-23DD-4A82-BA52-DE93A08515AA}"/>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D530AD78-2D2D-4B57-8D1B-3115A9F44080}"/>
              </a:ext>
            </a:extLst>
          </p:cNvPr>
          <p:cNvSpPr>
            <a:spLocks noGrp="1"/>
          </p:cNvSpPr>
          <p:nvPr>
            <p:ph type="pic" sz="quarter" idx="10"/>
          </p:nvPr>
        </p:nvSpPr>
        <p:spPr>
          <a:xfrm>
            <a:off x="0" y="1765299"/>
            <a:ext cx="12192000" cy="3200401"/>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010598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1790700" y="0"/>
            <a:ext cx="104013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181362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4FC543BD-06D9-4D72-AE05-FC6D81B52A65}"/>
              </a:ext>
            </a:extLst>
          </p:cNvPr>
          <p:cNvSpPr>
            <a:spLocks noGrp="1"/>
          </p:cNvSpPr>
          <p:nvPr>
            <p:ph type="pic" sz="quarter" idx="10"/>
          </p:nvPr>
        </p:nvSpPr>
        <p:spPr>
          <a:xfrm>
            <a:off x="6692900" y="311727"/>
            <a:ext cx="4673600" cy="6234546"/>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B7C8DED6-AD03-42BE-805F-E66C69FE3622}"/>
              </a:ext>
            </a:extLst>
          </p:cNvPr>
          <p:cNvSpPr>
            <a:spLocks noGrp="1"/>
          </p:cNvSpPr>
          <p:nvPr>
            <p:ph type="ctrTitle" hasCustomPrompt="1"/>
          </p:nvPr>
        </p:nvSpPr>
        <p:spPr>
          <a:xfrm>
            <a:off x="585584" y="18319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739A5A20-D816-439F-9FD8-8E1ECCEB8016}"/>
              </a:ext>
            </a:extLst>
          </p:cNvPr>
          <p:cNvSpPr>
            <a:spLocks noGrp="1"/>
          </p:cNvSpPr>
          <p:nvPr>
            <p:ph type="subTitle" idx="1"/>
          </p:nvPr>
        </p:nvSpPr>
        <p:spPr>
          <a:xfrm>
            <a:off x="585584" y="16564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1654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718965DA-F8AE-48CD-AFED-252598142AB6}"/>
              </a:ext>
            </a:extLst>
          </p:cNvPr>
          <p:cNvSpPr>
            <a:spLocks noGrp="1"/>
          </p:cNvSpPr>
          <p:nvPr>
            <p:ph type="pic" sz="quarter" idx="10"/>
          </p:nvPr>
        </p:nvSpPr>
        <p:spPr>
          <a:xfrm>
            <a:off x="1016000" y="311727"/>
            <a:ext cx="4673600" cy="6234546"/>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39FE55DF-4198-432D-9A7B-C2EFBB41DF74}"/>
              </a:ext>
            </a:extLst>
          </p:cNvPr>
          <p:cNvSpPr>
            <a:spLocks noGrp="1"/>
          </p:cNvSpPr>
          <p:nvPr>
            <p:ph type="ctrTitle" hasCustomPrompt="1"/>
          </p:nvPr>
        </p:nvSpPr>
        <p:spPr>
          <a:xfrm>
            <a:off x="6262484" y="12985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17E31FB-C5B7-4E35-ABE8-AB1A07C77457}"/>
              </a:ext>
            </a:extLst>
          </p:cNvPr>
          <p:cNvSpPr>
            <a:spLocks noGrp="1"/>
          </p:cNvSpPr>
          <p:nvPr>
            <p:ph type="subTitle" idx="1"/>
          </p:nvPr>
        </p:nvSpPr>
        <p:spPr>
          <a:xfrm>
            <a:off x="6262484" y="11230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17561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6A94B2-995A-4E36-A967-5FE7BC73135E}"/>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C5987CE1-D46E-4BEF-B997-D0B7A6BB8274}"/>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68EDAE3A-46B6-41AB-9655-CF31ECBC421E}"/>
              </a:ext>
            </a:extLst>
          </p:cNvPr>
          <p:cNvSpPr>
            <a:spLocks noGrp="1"/>
          </p:cNvSpPr>
          <p:nvPr>
            <p:ph type="pic" sz="quarter" idx="10"/>
          </p:nvPr>
        </p:nvSpPr>
        <p:spPr>
          <a:xfrm>
            <a:off x="644524" y="1707766"/>
            <a:ext cx="4956175" cy="2654684"/>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F5F631CC-8165-4F6F-9536-8D3D627CC214}"/>
              </a:ext>
            </a:extLst>
          </p:cNvPr>
          <p:cNvSpPr>
            <a:spLocks noGrp="1"/>
          </p:cNvSpPr>
          <p:nvPr>
            <p:ph type="pic" sz="quarter" idx="11"/>
          </p:nvPr>
        </p:nvSpPr>
        <p:spPr>
          <a:xfrm>
            <a:off x="6591303" y="1707766"/>
            <a:ext cx="4956175" cy="2654684"/>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623291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781050" y="0"/>
            <a:ext cx="10629900" cy="627697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962109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75806F8-DD73-4185-92A9-39DC6F8476CE}"/>
              </a:ext>
            </a:extLst>
          </p:cNvPr>
          <p:cNvSpPr>
            <a:spLocks noGrp="1"/>
          </p:cNvSpPr>
          <p:nvPr>
            <p:ph type="pic" sz="quarter" idx="10"/>
          </p:nvPr>
        </p:nvSpPr>
        <p:spPr>
          <a:xfrm>
            <a:off x="2" y="260747"/>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946A664A-9D63-42D1-A051-13E88D8FB859}"/>
              </a:ext>
            </a:extLst>
          </p:cNvPr>
          <p:cNvSpPr>
            <a:spLocks noGrp="1"/>
          </p:cNvSpPr>
          <p:nvPr>
            <p:ph type="ctrTitle" hasCustomPrompt="1"/>
          </p:nvPr>
        </p:nvSpPr>
        <p:spPr>
          <a:xfrm>
            <a:off x="777445" y="161428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1A7FB7E-FF54-4DC8-ADFB-42287B49E5EB}"/>
              </a:ext>
            </a:extLst>
          </p:cNvPr>
          <p:cNvSpPr>
            <a:spLocks noGrp="1"/>
          </p:cNvSpPr>
          <p:nvPr>
            <p:ph type="subTitle" idx="1"/>
          </p:nvPr>
        </p:nvSpPr>
        <p:spPr>
          <a:xfrm>
            <a:off x="777445" y="1438865"/>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506259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A2B9903-E21E-4E5A-83FE-F671B906FAF3}"/>
              </a:ext>
            </a:extLst>
          </p:cNvPr>
          <p:cNvSpPr>
            <a:spLocks noGrp="1"/>
          </p:cNvSpPr>
          <p:nvPr>
            <p:ph type="pic" sz="quarter" idx="10"/>
          </p:nvPr>
        </p:nvSpPr>
        <p:spPr>
          <a:xfrm>
            <a:off x="5499139" y="-604991"/>
            <a:ext cx="6336506"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8D51A240-4086-4076-9D9F-2AD96A437FCC}"/>
              </a:ext>
            </a:extLst>
          </p:cNvPr>
          <p:cNvSpPr>
            <a:spLocks noGrp="1"/>
          </p:cNvSpPr>
          <p:nvPr>
            <p:ph type="ctrTitle" hasCustomPrompt="1"/>
          </p:nvPr>
        </p:nvSpPr>
        <p:spPr>
          <a:xfrm>
            <a:off x="585584" y="1428677"/>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B41B125-F3A1-4B31-A01F-9E8C858248FD}"/>
              </a:ext>
            </a:extLst>
          </p:cNvPr>
          <p:cNvSpPr>
            <a:spLocks noGrp="1"/>
          </p:cNvSpPr>
          <p:nvPr>
            <p:ph type="subTitle" idx="1"/>
          </p:nvPr>
        </p:nvSpPr>
        <p:spPr>
          <a:xfrm>
            <a:off x="585584" y="125325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484743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3144220C-FB4C-4227-8C26-751ED565E373}"/>
              </a:ext>
            </a:extLst>
          </p:cNvPr>
          <p:cNvSpPr>
            <a:spLocks noGrp="1"/>
          </p:cNvSpPr>
          <p:nvPr>
            <p:ph type="pic" sz="quarter" idx="10"/>
          </p:nvPr>
        </p:nvSpPr>
        <p:spPr>
          <a:xfrm>
            <a:off x="314325" y="314325"/>
            <a:ext cx="5514975" cy="2957511"/>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15139EA2-574C-420C-B26A-E004D9B54B35}"/>
              </a:ext>
            </a:extLst>
          </p:cNvPr>
          <p:cNvSpPr>
            <a:spLocks noGrp="1"/>
          </p:cNvSpPr>
          <p:nvPr>
            <p:ph type="pic" sz="quarter" idx="11"/>
          </p:nvPr>
        </p:nvSpPr>
        <p:spPr>
          <a:xfrm>
            <a:off x="314325" y="3586164"/>
            <a:ext cx="5514975" cy="2957511"/>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8" name="Title 1">
            <a:extLst>
              <a:ext uri="{FF2B5EF4-FFF2-40B4-BE49-F238E27FC236}">
                <a16:creationId xmlns:a16="http://schemas.microsoft.com/office/drawing/2014/main" id="{2CDB4EAF-F076-4295-A12E-C79D4D21842C}"/>
              </a:ext>
            </a:extLst>
          </p:cNvPr>
          <p:cNvSpPr>
            <a:spLocks noGrp="1"/>
          </p:cNvSpPr>
          <p:nvPr>
            <p:ph type="ctrTitle" hasCustomPrompt="1"/>
          </p:nvPr>
        </p:nvSpPr>
        <p:spPr>
          <a:xfrm>
            <a:off x="6253165" y="1504877"/>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94518717-BB05-4E12-A38D-4F7C1078487F}"/>
              </a:ext>
            </a:extLst>
          </p:cNvPr>
          <p:cNvSpPr>
            <a:spLocks noGrp="1"/>
          </p:cNvSpPr>
          <p:nvPr>
            <p:ph type="subTitle" idx="1"/>
          </p:nvPr>
        </p:nvSpPr>
        <p:spPr>
          <a:xfrm>
            <a:off x="6253165" y="132945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78235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CC1EA97-7D43-4B6A-A3B1-B791D4236C36}"/>
              </a:ext>
            </a:extLst>
          </p:cNvPr>
          <p:cNvSpPr>
            <a:spLocks noGrp="1"/>
          </p:cNvSpPr>
          <p:nvPr>
            <p:ph type="pic" sz="quarter" idx="10"/>
          </p:nvPr>
        </p:nvSpPr>
        <p:spPr>
          <a:xfrm rot="19746288">
            <a:off x="8349724" y="685204"/>
            <a:ext cx="1779050" cy="3684786"/>
          </a:xfrm>
          <a:prstGeom prst="roundRect">
            <a:avLst>
              <a:gd name="adj" fmla="val 8260"/>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94BE8D6A-6191-47F5-96DD-F03CE6E1BA2E}"/>
              </a:ext>
            </a:extLst>
          </p:cNvPr>
          <p:cNvSpPr>
            <a:spLocks noGrp="1"/>
          </p:cNvSpPr>
          <p:nvPr>
            <p:ph type="pic" sz="quarter" idx="11"/>
          </p:nvPr>
        </p:nvSpPr>
        <p:spPr>
          <a:xfrm rot="19746288">
            <a:off x="6987651" y="2550146"/>
            <a:ext cx="1779050" cy="3684786"/>
          </a:xfrm>
          <a:prstGeom prst="roundRect">
            <a:avLst>
              <a:gd name="adj" fmla="val 8260"/>
            </a:avLst>
          </a:prstGeom>
          <a:solidFill>
            <a:schemeClr val="bg2">
              <a:lumMod val="75000"/>
            </a:schemeClr>
          </a:solidFill>
        </p:spPr>
        <p:txBody>
          <a:bodyPr anchor="ctr">
            <a:normAutofit/>
          </a:bodyPr>
          <a:lstStyle>
            <a:lvl1pPr algn="ctr">
              <a:defRPr sz="1800"/>
            </a:lvl1pPr>
          </a:lstStyle>
          <a:p>
            <a:endParaRPr lang="en-US"/>
          </a:p>
        </p:txBody>
      </p:sp>
      <p:sp>
        <p:nvSpPr>
          <p:cNvPr id="9" name="Title 1">
            <a:extLst>
              <a:ext uri="{FF2B5EF4-FFF2-40B4-BE49-F238E27FC236}">
                <a16:creationId xmlns:a16="http://schemas.microsoft.com/office/drawing/2014/main" id="{F7D543E5-368E-4A73-B13E-2C49331FFD8A}"/>
              </a:ext>
            </a:extLst>
          </p:cNvPr>
          <p:cNvSpPr>
            <a:spLocks noGrp="1"/>
          </p:cNvSpPr>
          <p:nvPr>
            <p:ph type="ctrTitle" hasCustomPrompt="1"/>
          </p:nvPr>
        </p:nvSpPr>
        <p:spPr>
          <a:xfrm>
            <a:off x="585584" y="1214489"/>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0" name="Subtitle 2">
            <a:extLst>
              <a:ext uri="{FF2B5EF4-FFF2-40B4-BE49-F238E27FC236}">
                <a16:creationId xmlns:a16="http://schemas.microsoft.com/office/drawing/2014/main" id="{99C7420B-8A78-402D-92EE-D34044D8B6F1}"/>
              </a:ext>
            </a:extLst>
          </p:cNvPr>
          <p:cNvSpPr>
            <a:spLocks noGrp="1"/>
          </p:cNvSpPr>
          <p:nvPr>
            <p:ph type="subTitle" idx="1"/>
          </p:nvPr>
        </p:nvSpPr>
        <p:spPr>
          <a:xfrm>
            <a:off x="585584" y="1039070"/>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822930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ADE068DE-9511-42ED-8B40-F30E67552A26}"/>
              </a:ext>
            </a:extLst>
          </p:cNvPr>
          <p:cNvSpPr>
            <a:spLocks noGrp="1"/>
          </p:cNvSpPr>
          <p:nvPr>
            <p:ph type="pic" sz="quarter" idx="10"/>
          </p:nvPr>
        </p:nvSpPr>
        <p:spPr>
          <a:xfrm>
            <a:off x="483548" y="1875533"/>
            <a:ext cx="4909705" cy="309129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Title 1">
            <a:extLst>
              <a:ext uri="{FF2B5EF4-FFF2-40B4-BE49-F238E27FC236}">
                <a16:creationId xmlns:a16="http://schemas.microsoft.com/office/drawing/2014/main" id="{48631372-1B13-45F5-9072-FB2EBE28B693}"/>
              </a:ext>
            </a:extLst>
          </p:cNvPr>
          <p:cNvSpPr>
            <a:spLocks noGrp="1"/>
          </p:cNvSpPr>
          <p:nvPr>
            <p:ph type="ctrTitle" hasCustomPrompt="1"/>
          </p:nvPr>
        </p:nvSpPr>
        <p:spPr>
          <a:xfrm>
            <a:off x="6510340" y="13239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A4E8856-C5B5-4099-97BE-63DD1A538E65}"/>
              </a:ext>
            </a:extLst>
          </p:cNvPr>
          <p:cNvSpPr>
            <a:spLocks noGrp="1"/>
          </p:cNvSpPr>
          <p:nvPr>
            <p:ph type="subTitle" idx="1"/>
          </p:nvPr>
        </p:nvSpPr>
        <p:spPr>
          <a:xfrm>
            <a:off x="6510340" y="11484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75131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781050" y="581025"/>
            <a:ext cx="10629900" cy="627697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3090292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F7B98-2C53-4CDD-A633-19DF90FFA732}"/>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0219293-D5DD-4F2E-88B1-596AD0E08B07}"/>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Picture Placeholder 6">
            <a:extLst>
              <a:ext uri="{FF2B5EF4-FFF2-40B4-BE49-F238E27FC236}">
                <a16:creationId xmlns:a16="http://schemas.microsoft.com/office/drawing/2014/main" id="{CA10700B-FB1E-4204-AE6D-0C9F0122FFBF}"/>
              </a:ext>
            </a:extLst>
          </p:cNvPr>
          <p:cNvSpPr>
            <a:spLocks noGrp="1"/>
          </p:cNvSpPr>
          <p:nvPr>
            <p:ph type="pic" sz="quarter" idx="10"/>
          </p:nvPr>
        </p:nvSpPr>
        <p:spPr>
          <a:xfrm>
            <a:off x="7047232" y="1788970"/>
            <a:ext cx="4098286" cy="458325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1806169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0E07379-E090-4491-8376-86B83D3D4B2A}"/>
              </a:ext>
            </a:extLst>
          </p:cNvPr>
          <p:cNvSpPr>
            <a:spLocks noGrp="1"/>
          </p:cNvSpPr>
          <p:nvPr userDrawn="1">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A0EE02F-A327-4721-B5BA-9F0847E8B4A7}"/>
              </a:ext>
            </a:extLst>
          </p:cNvPr>
          <p:cNvSpPr>
            <a:spLocks noGrp="1"/>
          </p:cNvSpPr>
          <p:nvPr userDrawn="1">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Picture Placeholder 6">
            <a:extLst>
              <a:ext uri="{FF2B5EF4-FFF2-40B4-BE49-F238E27FC236}">
                <a16:creationId xmlns:a16="http://schemas.microsoft.com/office/drawing/2014/main" id="{79A2B62B-C006-43A0-9919-ED22AF18158C}"/>
              </a:ext>
            </a:extLst>
          </p:cNvPr>
          <p:cNvSpPr>
            <a:spLocks noGrp="1"/>
          </p:cNvSpPr>
          <p:nvPr userDrawn="1">
            <p:ph type="pic" sz="quarter" idx="10"/>
          </p:nvPr>
        </p:nvSpPr>
        <p:spPr>
          <a:xfrm>
            <a:off x="2106163" y="5581551"/>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
        <p:nvSpPr>
          <p:cNvPr id="18" name="Picture Placeholder 6">
            <a:extLst>
              <a:ext uri="{FF2B5EF4-FFF2-40B4-BE49-F238E27FC236}">
                <a16:creationId xmlns:a16="http://schemas.microsoft.com/office/drawing/2014/main" id="{403DBB44-CF1A-4DB6-889F-5CB341E7A208}"/>
              </a:ext>
            </a:extLst>
          </p:cNvPr>
          <p:cNvSpPr>
            <a:spLocks noGrp="1"/>
          </p:cNvSpPr>
          <p:nvPr>
            <p:ph type="pic" sz="quarter" idx="11"/>
          </p:nvPr>
        </p:nvSpPr>
        <p:spPr>
          <a:xfrm>
            <a:off x="5675255" y="5581550"/>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
        <p:nvSpPr>
          <p:cNvPr id="19" name="Picture Placeholder 6">
            <a:extLst>
              <a:ext uri="{FF2B5EF4-FFF2-40B4-BE49-F238E27FC236}">
                <a16:creationId xmlns:a16="http://schemas.microsoft.com/office/drawing/2014/main" id="{8C7CD317-29A2-4AB7-A105-C4B35BF748FF}"/>
              </a:ext>
            </a:extLst>
          </p:cNvPr>
          <p:cNvSpPr>
            <a:spLocks noGrp="1"/>
          </p:cNvSpPr>
          <p:nvPr>
            <p:ph type="pic" sz="quarter" idx="12"/>
          </p:nvPr>
        </p:nvSpPr>
        <p:spPr>
          <a:xfrm>
            <a:off x="9244347" y="5581549"/>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Tree>
    <p:extLst>
      <p:ext uri="{BB962C8B-B14F-4D97-AF65-F5344CB8AC3E}">
        <p14:creationId xmlns:p14="http://schemas.microsoft.com/office/powerpoint/2010/main" val="666982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F7ECA92-551E-4B39-A071-63DEACB9DC15}"/>
              </a:ext>
            </a:extLst>
          </p:cNvPr>
          <p:cNvSpPr>
            <a:spLocks noGrp="1"/>
          </p:cNvSpPr>
          <p:nvPr>
            <p:ph type="pic" sz="quarter" idx="11"/>
          </p:nvPr>
        </p:nvSpPr>
        <p:spPr>
          <a:xfrm>
            <a:off x="6800850" y="-1208754"/>
            <a:ext cx="5576377"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2ECB3A8A-C6F0-4D98-95D8-DD2F325D378C}"/>
              </a:ext>
            </a:extLst>
          </p:cNvPr>
          <p:cNvSpPr>
            <a:spLocks noGrp="1"/>
          </p:cNvSpPr>
          <p:nvPr>
            <p:ph type="ctrTitle" hasCustomPrompt="1"/>
          </p:nvPr>
        </p:nvSpPr>
        <p:spPr>
          <a:xfrm>
            <a:off x="585584" y="133831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53CA022-72D4-4704-BED6-B900FB26EE60}"/>
              </a:ext>
            </a:extLst>
          </p:cNvPr>
          <p:cNvSpPr>
            <a:spLocks noGrp="1"/>
          </p:cNvSpPr>
          <p:nvPr>
            <p:ph type="subTitle" idx="1"/>
          </p:nvPr>
        </p:nvSpPr>
        <p:spPr>
          <a:xfrm>
            <a:off x="585584" y="1162895"/>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84441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B65B70-0B89-4B85-A479-C101DC6CE344}"/>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17DFA66E-BFE2-411B-A8BE-A3E35656C50C}"/>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8677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8D26ADFE-108B-4C08-A652-7ABB94572151}"/>
              </a:ext>
            </a:extLst>
          </p:cNvPr>
          <p:cNvSpPr>
            <a:spLocks noGrp="1"/>
          </p:cNvSpPr>
          <p:nvPr>
            <p:ph type="pic" sz="quarter" idx="10"/>
          </p:nvPr>
        </p:nvSpPr>
        <p:spPr>
          <a:xfrm>
            <a:off x="0" y="1"/>
            <a:ext cx="12192000" cy="3219450"/>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54DDA6B2-3266-4708-A15F-8A5086FAC6CF}"/>
              </a:ext>
            </a:extLst>
          </p:cNvPr>
          <p:cNvSpPr>
            <a:spLocks noGrp="1"/>
          </p:cNvSpPr>
          <p:nvPr>
            <p:ph type="ctrTitle" hasCustomPrompt="1"/>
          </p:nvPr>
        </p:nvSpPr>
        <p:spPr>
          <a:xfrm>
            <a:off x="2665862" y="379527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FA2A5A8-75BC-4345-9B8C-734E56C3B77D}"/>
              </a:ext>
            </a:extLst>
          </p:cNvPr>
          <p:cNvSpPr>
            <a:spLocks noGrp="1"/>
          </p:cNvSpPr>
          <p:nvPr>
            <p:ph type="subTitle" idx="1"/>
          </p:nvPr>
        </p:nvSpPr>
        <p:spPr>
          <a:xfrm>
            <a:off x="2665862" y="3619851"/>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5362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944F04B-1846-43A6-8E18-A6D13A2F765F}"/>
              </a:ext>
            </a:extLst>
          </p:cNvPr>
          <p:cNvSpPr>
            <a:spLocks noGrp="1"/>
          </p:cNvSpPr>
          <p:nvPr>
            <p:ph type="pic" sz="quarter" idx="10"/>
          </p:nvPr>
        </p:nvSpPr>
        <p:spPr>
          <a:xfrm>
            <a:off x="-585275" y="-884903"/>
            <a:ext cx="4430855"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10" name="Title 1">
            <a:extLst>
              <a:ext uri="{FF2B5EF4-FFF2-40B4-BE49-F238E27FC236}">
                <a16:creationId xmlns:a16="http://schemas.microsoft.com/office/drawing/2014/main" id="{9C422D91-7BA5-47ED-9F30-37C1461CBEDD}"/>
              </a:ext>
            </a:extLst>
          </p:cNvPr>
          <p:cNvSpPr>
            <a:spLocks noGrp="1"/>
          </p:cNvSpPr>
          <p:nvPr>
            <p:ph type="ctrTitle" hasCustomPrompt="1"/>
          </p:nvPr>
        </p:nvSpPr>
        <p:spPr>
          <a:xfrm>
            <a:off x="4443209" y="83299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1" name="Subtitle 2">
            <a:extLst>
              <a:ext uri="{FF2B5EF4-FFF2-40B4-BE49-F238E27FC236}">
                <a16:creationId xmlns:a16="http://schemas.microsoft.com/office/drawing/2014/main" id="{805D9DAF-89B6-4691-986C-D7DF6A76B434}"/>
              </a:ext>
            </a:extLst>
          </p:cNvPr>
          <p:cNvSpPr>
            <a:spLocks noGrp="1"/>
          </p:cNvSpPr>
          <p:nvPr>
            <p:ph type="subTitle" idx="1"/>
          </p:nvPr>
        </p:nvSpPr>
        <p:spPr>
          <a:xfrm>
            <a:off x="4443209" y="657576"/>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9695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0" y="0"/>
            <a:ext cx="104013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78890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620130A-C1DD-450D-9379-B420BCA44117}"/>
              </a:ext>
            </a:extLst>
          </p:cNvPr>
          <p:cNvSpPr>
            <a:spLocks noGrp="1"/>
          </p:cNvSpPr>
          <p:nvPr>
            <p:ph type="pic" sz="quarter" idx="10"/>
          </p:nvPr>
        </p:nvSpPr>
        <p:spPr>
          <a:xfrm>
            <a:off x="0" y="-1"/>
            <a:ext cx="10401300" cy="263842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713DF4D9-E75A-4A03-9119-71262A099EFD}"/>
              </a:ext>
            </a:extLst>
          </p:cNvPr>
          <p:cNvSpPr>
            <a:spLocks noGrp="1"/>
          </p:cNvSpPr>
          <p:nvPr>
            <p:ph type="ctrTitle" hasCustomPrompt="1"/>
          </p:nvPr>
        </p:nvSpPr>
        <p:spPr>
          <a:xfrm>
            <a:off x="1099934" y="316662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44C6145-65F1-48AF-B088-F5E3D671525C}"/>
              </a:ext>
            </a:extLst>
          </p:cNvPr>
          <p:cNvSpPr>
            <a:spLocks noGrp="1"/>
          </p:cNvSpPr>
          <p:nvPr>
            <p:ph type="subTitle" idx="1"/>
          </p:nvPr>
        </p:nvSpPr>
        <p:spPr>
          <a:xfrm>
            <a:off x="1099934" y="2991201"/>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5382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EF4718-C028-477E-86F2-A868F80AED5B}"/>
              </a:ext>
            </a:extLst>
          </p:cNvPr>
          <p:cNvSpPr>
            <a:spLocks noGrp="1"/>
          </p:cNvSpPr>
          <p:nvPr>
            <p:ph type="pic" sz="quarter" idx="10"/>
          </p:nvPr>
        </p:nvSpPr>
        <p:spPr>
          <a:xfrm>
            <a:off x="2642736" y="-528036"/>
            <a:ext cx="10003992" cy="3328967"/>
          </a:xfrm>
          <a:custGeom>
            <a:avLst/>
            <a:gdLst>
              <a:gd name="connsiteX0" fmla="*/ 3472432 w 10003992"/>
              <a:gd name="connsiteY0" fmla="*/ 0 h 3328967"/>
              <a:gd name="connsiteX1" fmla="*/ 3472432 w 10003992"/>
              <a:gd name="connsiteY1" fmla="*/ 735180 h 3328967"/>
              <a:gd name="connsiteX2" fmla="*/ 10003992 w 10003992"/>
              <a:gd name="connsiteY2" fmla="*/ 735180 h 3328967"/>
              <a:gd name="connsiteX3" fmla="*/ 10003992 w 10003992"/>
              <a:gd name="connsiteY3" fmla="*/ 2593765 h 3328967"/>
              <a:gd name="connsiteX4" fmla="*/ 3472432 w 10003992"/>
              <a:gd name="connsiteY4" fmla="*/ 2593765 h 3328967"/>
              <a:gd name="connsiteX5" fmla="*/ 3472432 w 10003992"/>
              <a:gd name="connsiteY5" fmla="*/ 3328967 h 3328967"/>
              <a:gd name="connsiteX6" fmla="*/ 0 w 10003992"/>
              <a:gd name="connsiteY6" fmla="*/ 1664483 h 332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3992" h="3328967">
                <a:moveTo>
                  <a:pt x="3472432" y="0"/>
                </a:moveTo>
                <a:lnTo>
                  <a:pt x="3472432" y="735180"/>
                </a:lnTo>
                <a:lnTo>
                  <a:pt x="10003992" y="735180"/>
                </a:lnTo>
                <a:lnTo>
                  <a:pt x="10003992" y="2593765"/>
                </a:lnTo>
                <a:lnTo>
                  <a:pt x="3472432" y="2593765"/>
                </a:lnTo>
                <a:lnTo>
                  <a:pt x="3472432" y="3328967"/>
                </a:lnTo>
                <a:lnTo>
                  <a:pt x="0" y="1664483"/>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6E33DAB0-3721-44BB-BF97-E4626583B2B7}"/>
              </a:ext>
            </a:extLst>
          </p:cNvPr>
          <p:cNvSpPr>
            <a:spLocks noGrp="1"/>
          </p:cNvSpPr>
          <p:nvPr>
            <p:ph type="ctrTitle" hasCustomPrompt="1"/>
          </p:nvPr>
        </p:nvSpPr>
        <p:spPr>
          <a:xfrm>
            <a:off x="585584" y="33051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6C8B67D-88CB-4937-B773-87D135B576F5}"/>
              </a:ext>
            </a:extLst>
          </p:cNvPr>
          <p:cNvSpPr>
            <a:spLocks noGrp="1"/>
          </p:cNvSpPr>
          <p:nvPr>
            <p:ph type="subTitle" idx="1"/>
          </p:nvPr>
        </p:nvSpPr>
        <p:spPr>
          <a:xfrm>
            <a:off x="585584" y="31296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144572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D141EEE0-7901-4DFD-9272-347042753E74}"/>
              </a:ext>
            </a:extLst>
          </p:cNvPr>
          <p:cNvSpPr>
            <a:spLocks noGrp="1"/>
          </p:cNvSpPr>
          <p:nvPr>
            <p:ph type="pic" sz="quarter" idx="10"/>
          </p:nvPr>
        </p:nvSpPr>
        <p:spPr>
          <a:xfrm>
            <a:off x="0" y="4219575"/>
            <a:ext cx="6248400" cy="263842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328EB1E4-7104-4C4C-97E3-04752B7ABE96}"/>
              </a:ext>
            </a:extLst>
          </p:cNvPr>
          <p:cNvSpPr>
            <a:spLocks noGrp="1"/>
          </p:cNvSpPr>
          <p:nvPr>
            <p:ph type="ctrTitle" hasCustomPrompt="1"/>
          </p:nvPr>
        </p:nvSpPr>
        <p:spPr>
          <a:xfrm>
            <a:off x="585584" y="8413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C8200D7-D4F1-475D-A844-55AF4EFC86EA}"/>
              </a:ext>
            </a:extLst>
          </p:cNvPr>
          <p:cNvSpPr>
            <a:spLocks noGrp="1"/>
          </p:cNvSpPr>
          <p:nvPr>
            <p:ph type="subTitle" idx="1"/>
          </p:nvPr>
        </p:nvSpPr>
        <p:spPr>
          <a:xfrm>
            <a:off x="585584" y="6658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4954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515E9B8-A1EE-4374-9A7D-6300B661E6C3}"/>
              </a:ext>
            </a:extLst>
          </p:cNvPr>
          <p:cNvGrpSpPr/>
          <p:nvPr userDrawn="1"/>
        </p:nvGrpSpPr>
        <p:grpSpPr>
          <a:xfrm rot="5400000">
            <a:off x="11249548" y="5984638"/>
            <a:ext cx="1161915" cy="118458"/>
            <a:chOff x="6386359" y="3999551"/>
            <a:chExt cx="1546510" cy="157667"/>
          </a:xfrm>
        </p:grpSpPr>
        <p:sp>
          <p:nvSpPr>
            <p:cNvPr id="3" name="Rectangle 2">
              <a:extLst>
                <a:ext uri="{FF2B5EF4-FFF2-40B4-BE49-F238E27FC236}">
                  <a16:creationId xmlns:a16="http://schemas.microsoft.com/office/drawing/2014/main" id="{EF3D82EB-1A43-434E-94C7-58088CE4E478}"/>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C17D924E-1405-45C5-B617-897A976959CD}"/>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7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3" r:id="rId23"/>
    <p:sldLayoutId id="2147483674" r:id="rId24"/>
    <p:sldLayoutId id="2147483675"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637340-12DF-43BF-A430-2FEBE961BF0C}"/>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CF02F3-4122-4E21-83FD-64B68A41DF38}"/>
              </a:ext>
            </a:extLst>
          </p:cNvPr>
          <p:cNvSpPr txBox="1"/>
          <p:nvPr/>
        </p:nvSpPr>
        <p:spPr>
          <a:xfrm>
            <a:off x="2724150" y="2424902"/>
            <a:ext cx="6743700" cy="1446550"/>
          </a:xfrm>
          <a:prstGeom prst="rect">
            <a:avLst/>
          </a:prstGeom>
          <a:noFill/>
        </p:spPr>
        <p:txBody>
          <a:bodyPr wrap="square" rtlCol="0">
            <a:spAutoFit/>
          </a:bodyPr>
          <a:lstStyle/>
          <a:p>
            <a:pPr algn="ctr"/>
            <a:r>
              <a:rPr lang="en-US" sz="8800" b="1">
                <a:latin typeface="+mj-lt"/>
              </a:rPr>
              <a:t>Spiculum</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7028173" y="3755232"/>
            <a:ext cx="1546510" cy="157667"/>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4398474" y="5518485"/>
            <a:ext cx="3395052" cy="307777"/>
          </a:xfrm>
          <a:prstGeom prst="rect">
            <a:avLst/>
          </a:prstGeom>
          <a:noFill/>
        </p:spPr>
        <p:txBody>
          <a:bodyPr wrap="square" rtlCol="0">
            <a:spAutoFit/>
          </a:bodyPr>
          <a:lstStyle/>
          <a:p>
            <a:pPr algn="ctr"/>
            <a:r>
              <a:rPr lang="en-US" sz="1400" b="1">
                <a:solidFill>
                  <a:schemeClr val="accent1"/>
                </a:solidFill>
              </a:rPr>
              <a:t>Business Presentation Template</a:t>
            </a:r>
          </a:p>
        </p:txBody>
      </p:sp>
      <p:sp>
        <p:nvSpPr>
          <p:cNvPr id="14" name="Rectangle 13">
            <a:extLst>
              <a:ext uri="{FF2B5EF4-FFF2-40B4-BE49-F238E27FC236}">
                <a16:creationId xmlns:a16="http://schemas.microsoft.com/office/drawing/2014/main" id="{E45E2683-33D5-47B7-91C5-14AFBF460C10}"/>
              </a:ext>
            </a:extLst>
          </p:cNvPr>
          <p:cNvSpPr/>
          <p:nvPr/>
        </p:nvSpPr>
        <p:spPr>
          <a:xfrm>
            <a:off x="3181004" y="5816737"/>
            <a:ext cx="5829992"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1200"/>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D36748-76D2-4848-8F4F-7CB14FEFAE3D}"/>
              </a:ext>
            </a:extLst>
          </p:cNvPr>
          <p:cNvSpPr>
            <a:spLocks noGrp="1"/>
          </p:cNvSpPr>
          <p:nvPr>
            <p:ph type="pic" sz="quarter" idx="10"/>
          </p:nvPr>
        </p:nvSpPr>
        <p:spPr/>
      </p:sp>
      <p:sp>
        <p:nvSpPr>
          <p:cNvPr id="8" name="Rectangle 7">
            <a:extLst>
              <a:ext uri="{FF2B5EF4-FFF2-40B4-BE49-F238E27FC236}">
                <a16:creationId xmlns:a16="http://schemas.microsoft.com/office/drawing/2014/main" id="{628880EA-A805-4707-B1DA-30C44E4815F7}"/>
              </a:ext>
            </a:extLst>
          </p:cNvPr>
          <p:cNvSpPr/>
          <p:nvPr/>
        </p:nvSpPr>
        <p:spPr>
          <a:xfrm>
            <a:off x="0" y="1770135"/>
            <a:ext cx="12192000" cy="319556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19486-1D8B-4ABF-98AA-F381D30B6A29}"/>
              </a:ext>
            </a:extLst>
          </p:cNvPr>
          <p:cNvSpPr>
            <a:spLocks noGrp="1"/>
          </p:cNvSpPr>
          <p:nvPr>
            <p:ph type="ctrTitle"/>
          </p:nvPr>
        </p:nvSpPr>
        <p:spPr/>
        <p:txBody>
          <a:bodyPr/>
          <a:lstStyle/>
          <a:p>
            <a:pPr>
              <a:tabLst>
                <a:tab pos="4572000" algn="l"/>
              </a:tabLst>
            </a:pPr>
            <a:r>
              <a:rPr lang="en-US"/>
              <a:t>Our Achievements</a:t>
            </a:r>
          </a:p>
        </p:txBody>
      </p:sp>
      <p:sp>
        <p:nvSpPr>
          <p:cNvPr id="3" name="Subtitle 2">
            <a:extLst>
              <a:ext uri="{FF2B5EF4-FFF2-40B4-BE49-F238E27FC236}">
                <a16:creationId xmlns:a16="http://schemas.microsoft.com/office/drawing/2014/main" id="{F78DA911-E0C2-4310-BE6A-891770AF147C}"/>
              </a:ext>
            </a:extLst>
          </p:cNvPr>
          <p:cNvSpPr>
            <a:spLocks noGrp="1"/>
          </p:cNvSpPr>
          <p:nvPr>
            <p:ph type="subTitle" idx="1"/>
          </p:nvPr>
        </p:nvSpPr>
        <p:spPr/>
        <p:txBody>
          <a:bodyPr/>
          <a:lstStyle/>
          <a:p>
            <a:r>
              <a:rPr lang="en-US"/>
              <a:t>Insert subtitle right here</a:t>
            </a:r>
          </a:p>
        </p:txBody>
      </p:sp>
      <p:grpSp>
        <p:nvGrpSpPr>
          <p:cNvPr id="9" name="Group 8">
            <a:extLst>
              <a:ext uri="{FF2B5EF4-FFF2-40B4-BE49-F238E27FC236}">
                <a16:creationId xmlns:a16="http://schemas.microsoft.com/office/drawing/2014/main" id="{168CF9D8-D79D-4704-AF77-49107F4650E5}"/>
              </a:ext>
            </a:extLst>
          </p:cNvPr>
          <p:cNvGrpSpPr/>
          <p:nvPr/>
        </p:nvGrpSpPr>
        <p:grpSpPr>
          <a:xfrm>
            <a:off x="4521068" y="2119405"/>
            <a:ext cx="455888" cy="530319"/>
            <a:chOff x="9309112" y="825501"/>
            <a:chExt cx="700089" cy="814388"/>
          </a:xfrm>
          <a:solidFill>
            <a:schemeClr val="tx1"/>
          </a:solidFill>
        </p:grpSpPr>
        <p:sp>
          <p:nvSpPr>
            <p:cNvPr id="10" name="Freeform 5">
              <a:extLst>
                <a:ext uri="{FF2B5EF4-FFF2-40B4-BE49-F238E27FC236}">
                  <a16:creationId xmlns:a16="http://schemas.microsoft.com/office/drawing/2014/main" id="{0299C977-D5DC-40F8-9691-8212BDF28BBC}"/>
                </a:ext>
              </a:extLst>
            </p:cNvPr>
            <p:cNvSpPr>
              <a:spLocks/>
            </p:cNvSpPr>
            <p:nvPr/>
          </p:nvSpPr>
          <p:spPr bwMode="auto">
            <a:xfrm>
              <a:off x="9693290" y="974725"/>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1" name="Freeform 6">
              <a:extLst>
                <a:ext uri="{FF2B5EF4-FFF2-40B4-BE49-F238E27FC236}">
                  <a16:creationId xmlns:a16="http://schemas.microsoft.com/office/drawing/2014/main" id="{858A295A-A73B-4E66-8929-E2C37D9ADDAA}"/>
                </a:ext>
              </a:extLst>
            </p:cNvPr>
            <p:cNvSpPr>
              <a:spLocks/>
            </p:cNvSpPr>
            <p:nvPr/>
          </p:nvSpPr>
          <p:spPr bwMode="auto">
            <a:xfrm>
              <a:off x="9309112" y="920752"/>
              <a:ext cx="700089" cy="719137"/>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2" name="Freeform 7">
              <a:extLst>
                <a:ext uri="{FF2B5EF4-FFF2-40B4-BE49-F238E27FC236}">
                  <a16:creationId xmlns:a16="http://schemas.microsoft.com/office/drawing/2014/main" id="{CE774207-7552-4D8E-91FD-CE0C8F6020DC}"/>
                </a:ext>
              </a:extLst>
            </p:cNvPr>
            <p:cNvSpPr>
              <a:spLocks/>
            </p:cNvSpPr>
            <p:nvPr/>
          </p:nvSpPr>
          <p:spPr bwMode="auto">
            <a:xfrm>
              <a:off x="9574213" y="825501"/>
              <a:ext cx="268289"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13" name="Group 12">
            <a:extLst>
              <a:ext uri="{FF2B5EF4-FFF2-40B4-BE49-F238E27FC236}">
                <a16:creationId xmlns:a16="http://schemas.microsoft.com/office/drawing/2014/main" id="{483110CC-ACE9-4E24-A546-3D0AFAE1A40F}"/>
              </a:ext>
            </a:extLst>
          </p:cNvPr>
          <p:cNvGrpSpPr/>
          <p:nvPr/>
        </p:nvGrpSpPr>
        <p:grpSpPr>
          <a:xfrm>
            <a:off x="1843384" y="2196982"/>
            <a:ext cx="459961" cy="459962"/>
            <a:chOff x="8756835" y="3387391"/>
            <a:chExt cx="380133" cy="380134"/>
          </a:xfrm>
          <a:solidFill>
            <a:schemeClr val="tx1"/>
          </a:solidFill>
        </p:grpSpPr>
        <p:sp>
          <p:nvSpPr>
            <p:cNvPr id="14" name="Freeform 11">
              <a:extLst>
                <a:ext uri="{FF2B5EF4-FFF2-40B4-BE49-F238E27FC236}">
                  <a16:creationId xmlns:a16="http://schemas.microsoft.com/office/drawing/2014/main" id="{92DCEEEB-64E2-4CA5-AD99-252DE5B8927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5" name="Freeform 12">
              <a:extLst>
                <a:ext uri="{FF2B5EF4-FFF2-40B4-BE49-F238E27FC236}">
                  <a16:creationId xmlns:a16="http://schemas.microsoft.com/office/drawing/2014/main" id="{5AE49E17-210C-470E-A89F-4AC35479EB5E}"/>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6" name="Freeform 13">
              <a:extLst>
                <a:ext uri="{FF2B5EF4-FFF2-40B4-BE49-F238E27FC236}">
                  <a16:creationId xmlns:a16="http://schemas.microsoft.com/office/drawing/2014/main" id="{7DAEC650-9DB8-48E5-B94C-485060A763DC}"/>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17" name="Group 16">
            <a:extLst>
              <a:ext uri="{FF2B5EF4-FFF2-40B4-BE49-F238E27FC236}">
                <a16:creationId xmlns:a16="http://schemas.microsoft.com/office/drawing/2014/main" id="{A1AB8D0D-C734-4008-B502-9EC32DC32165}"/>
              </a:ext>
            </a:extLst>
          </p:cNvPr>
          <p:cNvGrpSpPr/>
          <p:nvPr/>
        </p:nvGrpSpPr>
        <p:grpSpPr>
          <a:xfrm>
            <a:off x="7185218" y="2149469"/>
            <a:ext cx="491985" cy="457568"/>
            <a:chOff x="3338513" y="696912"/>
            <a:chExt cx="771523" cy="717549"/>
          </a:xfrm>
          <a:solidFill>
            <a:schemeClr val="tx1"/>
          </a:solidFill>
        </p:grpSpPr>
        <p:sp>
          <p:nvSpPr>
            <p:cNvPr id="18" name="Freeform 23">
              <a:extLst>
                <a:ext uri="{FF2B5EF4-FFF2-40B4-BE49-F238E27FC236}">
                  <a16:creationId xmlns:a16="http://schemas.microsoft.com/office/drawing/2014/main" id="{EAD48A40-0E5E-4CC1-8707-05D915FF7D6E}"/>
                </a:ext>
              </a:extLst>
            </p:cNvPr>
            <p:cNvSpPr>
              <a:spLocks/>
            </p:cNvSpPr>
            <p:nvPr/>
          </p:nvSpPr>
          <p:spPr bwMode="auto">
            <a:xfrm>
              <a:off x="3586161" y="696912"/>
              <a:ext cx="523875" cy="717549"/>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9" name="Rectangle 24">
              <a:extLst>
                <a:ext uri="{FF2B5EF4-FFF2-40B4-BE49-F238E27FC236}">
                  <a16:creationId xmlns:a16="http://schemas.microsoft.com/office/drawing/2014/main" id="{1DF39048-4957-4D3D-9395-A719B1B82923}"/>
                </a:ext>
              </a:extLst>
            </p:cNvPr>
            <p:cNvSpPr>
              <a:spLocks noChangeArrowheads="1"/>
            </p:cNvSpPr>
            <p:nvPr/>
          </p:nvSpPr>
          <p:spPr bwMode="auto">
            <a:xfrm>
              <a:off x="3338513" y="960438"/>
              <a:ext cx="163513" cy="3905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20" name="Group 19">
            <a:extLst>
              <a:ext uri="{FF2B5EF4-FFF2-40B4-BE49-F238E27FC236}">
                <a16:creationId xmlns:a16="http://schemas.microsoft.com/office/drawing/2014/main" id="{F8F3A0D9-CB82-4273-904D-6BF121C8BD56}"/>
              </a:ext>
            </a:extLst>
          </p:cNvPr>
          <p:cNvGrpSpPr/>
          <p:nvPr/>
        </p:nvGrpSpPr>
        <p:grpSpPr>
          <a:xfrm>
            <a:off x="9916707" y="2196349"/>
            <a:ext cx="450044" cy="425785"/>
            <a:chOff x="8493120" y="2289175"/>
            <a:chExt cx="854075" cy="808038"/>
          </a:xfrm>
          <a:solidFill>
            <a:schemeClr val="tx1"/>
          </a:solidFill>
        </p:grpSpPr>
        <p:sp>
          <p:nvSpPr>
            <p:cNvPr id="21" name="Freeform 24">
              <a:extLst>
                <a:ext uri="{FF2B5EF4-FFF2-40B4-BE49-F238E27FC236}">
                  <a16:creationId xmlns:a16="http://schemas.microsoft.com/office/drawing/2014/main" id="{0072E455-0949-4795-BAE5-44409D896202}"/>
                </a:ext>
              </a:extLst>
            </p:cNvPr>
            <p:cNvSpPr>
              <a:spLocks noEditPoints="1"/>
            </p:cNvSpPr>
            <p:nvPr/>
          </p:nvSpPr>
          <p:spPr bwMode="auto">
            <a:xfrm>
              <a:off x="8493120" y="2762251"/>
              <a:ext cx="854075" cy="334962"/>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22" name="Oval 25">
              <a:extLst>
                <a:ext uri="{FF2B5EF4-FFF2-40B4-BE49-F238E27FC236}">
                  <a16:creationId xmlns:a16="http://schemas.microsoft.com/office/drawing/2014/main" id="{EC5BA406-EA95-4BD9-9408-081E8C342334}"/>
                </a:ext>
              </a:extLst>
            </p:cNvPr>
            <p:cNvSpPr>
              <a:spLocks noChangeArrowheads="1"/>
            </p:cNvSpPr>
            <p:nvPr/>
          </p:nvSpPr>
          <p:spPr bwMode="auto">
            <a:xfrm>
              <a:off x="8729664"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sp>
        <p:nvSpPr>
          <p:cNvPr id="23" name="TextBox 22">
            <a:extLst>
              <a:ext uri="{FF2B5EF4-FFF2-40B4-BE49-F238E27FC236}">
                <a16:creationId xmlns:a16="http://schemas.microsoft.com/office/drawing/2014/main" id="{541FEEA7-E8F6-40D9-A405-B9A69B26EBFC}"/>
              </a:ext>
            </a:extLst>
          </p:cNvPr>
          <p:cNvSpPr txBox="1"/>
          <p:nvPr/>
        </p:nvSpPr>
        <p:spPr>
          <a:xfrm>
            <a:off x="1222749" y="3372051"/>
            <a:ext cx="1701230" cy="369332"/>
          </a:xfrm>
          <a:prstGeom prst="rect">
            <a:avLst/>
          </a:prstGeom>
          <a:noFill/>
        </p:spPr>
        <p:txBody>
          <a:bodyPr wrap="square" rtlCol="0">
            <a:spAutoFit/>
          </a:bodyPr>
          <a:lstStyle/>
          <a:p>
            <a:pPr algn="ctr"/>
            <a:r>
              <a:rPr lang="en-US" b="1">
                <a:latin typeface="+mj-lt"/>
              </a:rPr>
              <a:t>Services</a:t>
            </a:r>
            <a:endParaRPr lang="en-ID" b="1">
              <a:latin typeface="+mj-lt"/>
            </a:endParaRPr>
          </a:p>
        </p:txBody>
      </p:sp>
      <p:sp>
        <p:nvSpPr>
          <p:cNvPr id="24" name="TextBox 23">
            <a:extLst>
              <a:ext uri="{FF2B5EF4-FFF2-40B4-BE49-F238E27FC236}">
                <a16:creationId xmlns:a16="http://schemas.microsoft.com/office/drawing/2014/main" id="{604B54D3-6944-4342-A323-E502FD78D4F8}"/>
              </a:ext>
            </a:extLst>
          </p:cNvPr>
          <p:cNvSpPr txBox="1"/>
          <p:nvPr/>
        </p:nvSpPr>
        <p:spPr>
          <a:xfrm>
            <a:off x="1147674" y="2779066"/>
            <a:ext cx="1851380" cy="646331"/>
          </a:xfrm>
          <a:prstGeom prst="rect">
            <a:avLst/>
          </a:prstGeom>
          <a:noFill/>
        </p:spPr>
        <p:txBody>
          <a:bodyPr wrap="square" rtlCol="0">
            <a:spAutoFit/>
          </a:bodyPr>
          <a:lstStyle/>
          <a:p>
            <a:pPr algn="ctr"/>
            <a:r>
              <a:rPr lang="en-US" sz="3600" b="1">
                <a:solidFill>
                  <a:schemeClr val="accent1"/>
                </a:solidFill>
                <a:latin typeface="+mj-lt"/>
              </a:rPr>
              <a:t>320</a:t>
            </a:r>
            <a:endParaRPr lang="en-ID" sz="3600" b="1">
              <a:solidFill>
                <a:schemeClr val="accent1"/>
              </a:solidFill>
              <a:latin typeface="+mj-lt"/>
            </a:endParaRPr>
          </a:p>
        </p:txBody>
      </p:sp>
      <p:sp>
        <p:nvSpPr>
          <p:cNvPr id="25" name="TextBox 24">
            <a:extLst>
              <a:ext uri="{FF2B5EF4-FFF2-40B4-BE49-F238E27FC236}">
                <a16:creationId xmlns:a16="http://schemas.microsoft.com/office/drawing/2014/main" id="{527603EB-FB26-494B-9F91-B2B3741AF3F1}"/>
              </a:ext>
            </a:extLst>
          </p:cNvPr>
          <p:cNvSpPr txBox="1"/>
          <p:nvPr/>
        </p:nvSpPr>
        <p:spPr>
          <a:xfrm>
            <a:off x="3903229" y="3372051"/>
            <a:ext cx="1701230" cy="369332"/>
          </a:xfrm>
          <a:prstGeom prst="rect">
            <a:avLst/>
          </a:prstGeom>
          <a:noFill/>
        </p:spPr>
        <p:txBody>
          <a:bodyPr wrap="square" rtlCol="0">
            <a:spAutoFit/>
          </a:bodyPr>
          <a:lstStyle/>
          <a:p>
            <a:pPr algn="ctr"/>
            <a:r>
              <a:rPr lang="en-US" b="1">
                <a:latin typeface="+mj-lt"/>
              </a:rPr>
              <a:t>Project</a:t>
            </a:r>
            <a:endParaRPr lang="en-ID" b="1">
              <a:latin typeface="+mj-lt"/>
            </a:endParaRPr>
          </a:p>
        </p:txBody>
      </p:sp>
      <p:sp>
        <p:nvSpPr>
          <p:cNvPr id="26" name="TextBox 25">
            <a:extLst>
              <a:ext uri="{FF2B5EF4-FFF2-40B4-BE49-F238E27FC236}">
                <a16:creationId xmlns:a16="http://schemas.microsoft.com/office/drawing/2014/main" id="{FC0D78FF-941A-4B25-9B2E-C349ACD7A90E}"/>
              </a:ext>
            </a:extLst>
          </p:cNvPr>
          <p:cNvSpPr txBox="1"/>
          <p:nvPr/>
        </p:nvSpPr>
        <p:spPr>
          <a:xfrm>
            <a:off x="3667621" y="2779066"/>
            <a:ext cx="2144736" cy="646331"/>
          </a:xfrm>
          <a:prstGeom prst="rect">
            <a:avLst/>
          </a:prstGeom>
          <a:noFill/>
        </p:spPr>
        <p:txBody>
          <a:bodyPr wrap="square" rtlCol="0">
            <a:spAutoFit/>
          </a:bodyPr>
          <a:lstStyle/>
          <a:p>
            <a:pPr algn="ctr"/>
            <a:r>
              <a:rPr lang="en-US" sz="3600" b="1">
                <a:solidFill>
                  <a:schemeClr val="accent1"/>
                </a:solidFill>
                <a:latin typeface="+mj-lt"/>
              </a:rPr>
              <a:t>1240+</a:t>
            </a:r>
            <a:endParaRPr lang="en-ID" sz="3600" b="1">
              <a:solidFill>
                <a:schemeClr val="accent1"/>
              </a:solidFill>
              <a:latin typeface="+mj-lt"/>
            </a:endParaRPr>
          </a:p>
        </p:txBody>
      </p:sp>
      <p:sp>
        <p:nvSpPr>
          <p:cNvPr id="27" name="TextBox 26">
            <a:extLst>
              <a:ext uri="{FF2B5EF4-FFF2-40B4-BE49-F238E27FC236}">
                <a16:creationId xmlns:a16="http://schemas.microsoft.com/office/drawing/2014/main" id="{FF1658C4-AA31-4F60-9F1A-FBB41613F25B}"/>
              </a:ext>
            </a:extLst>
          </p:cNvPr>
          <p:cNvSpPr txBox="1"/>
          <p:nvPr/>
        </p:nvSpPr>
        <p:spPr>
          <a:xfrm>
            <a:off x="6334673" y="3372051"/>
            <a:ext cx="2235642" cy="369332"/>
          </a:xfrm>
          <a:prstGeom prst="rect">
            <a:avLst/>
          </a:prstGeom>
          <a:noFill/>
        </p:spPr>
        <p:txBody>
          <a:bodyPr wrap="square" rtlCol="0">
            <a:spAutoFit/>
          </a:bodyPr>
          <a:lstStyle/>
          <a:p>
            <a:pPr algn="ctr"/>
            <a:r>
              <a:rPr lang="en-US" b="1">
                <a:latin typeface="+mj-lt"/>
              </a:rPr>
              <a:t>Testimonial</a:t>
            </a:r>
            <a:endParaRPr lang="en-ID" b="1">
              <a:latin typeface="+mj-lt"/>
            </a:endParaRPr>
          </a:p>
        </p:txBody>
      </p:sp>
      <p:sp>
        <p:nvSpPr>
          <p:cNvPr id="28" name="TextBox 27">
            <a:extLst>
              <a:ext uri="{FF2B5EF4-FFF2-40B4-BE49-F238E27FC236}">
                <a16:creationId xmlns:a16="http://schemas.microsoft.com/office/drawing/2014/main" id="{356D9FFB-6899-4D73-81CF-22398569AFA1}"/>
              </a:ext>
            </a:extLst>
          </p:cNvPr>
          <p:cNvSpPr txBox="1"/>
          <p:nvPr/>
        </p:nvSpPr>
        <p:spPr>
          <a:xfrm>
            <a:off x="6366271" y="2779066"/>
            <a:ext cx="2144736" cy="646331"/>
          </a:xfrm>
          <a:prstGeom prst="rect">
            <a:avLst/>
          </a:prstGeom>
          <a:noFill/>
        </p:spPr>
        <p:txBody>
          <a:bodyPr wrap="square" rtlCol="0">
            <a:spAutoFit/>
          </a:bodyPr>
          <a:lstStyle/>
          <a:p>
            <a:pPr algn="ctr"/>
            <a:r>
              <a:rPr lang="en-US" sz="3600" b="1">
                <a:solidFill>
                  <a:schemeClr val="accent1"/>
                </a:solidFill>
                <a:latin typeface="+mj-lt"/>
              </a:rPr>
              <a:t>2412+</a:t>
            </a:r>
            <a:endParaRPr lang="en-ID" sz="3600" b="1">
              <a:solidFill>
                <a:schemeClr val="accent1"/>
              </a:solidFill>
              <a:latin typeface="+mj-lt"/>
            </a:endParaRPr>
          </a:p>
        </p:txBody>
      </p:sp>
      <p:sp>
        <p:nvSpPr>
          <p:cNvPr id="29" name="TextBox 28">
            <a:extLst>
              <a:ext uri="{FF2B5EF4-FFF2-40B4-BE49-F238E27FC236}">
                <a16:creationId xmlns:a16="http://schemas.microsoft.com/office/drawing/2014/main" id="{D27C5948-77C7-4146-83B3-BC713D870513}"/>
              </a:ext>
            </a:extLst>
          </p:cNvPr>
          <p:cNvSpPr txBox="1"/>
          <p:nvPr/>
        </p:nvSpPr>
        <p:spPr>
          <a:xfrm>
            <a:off x="9304972" y="3372051"/>
            <a:ext cx="1701230" cy="369332"/>
          </a:xfrm>
          <a:prstGeom prst="rect">
            <a:avLst/>
          </a:prstGeom>
          <a:noFill/>
        </p:spPr>
        <p:txBody>
          <a:bodyPr wrap="square" rtlCol="0">
            <a:spAutoFit/>
          </a:bodyPr>
          <a:lstStyle/>
          <a:p>
            <a:pPr algn="ctr"/>
            <a:r>
              <a:rPr lang="en-US" b="1">
                <a:latin typeface="+mj-lt"/>
              </a:rPr>
              <a:t>Client</a:t>
            </a:r>
            <a:endParaRPr lang="en-ID" b="1">
              <a:latin typeface="+mj-lt"/>
            </a:endParaRPr>
          </a:p>
        </p:txBody>
      </p:sp>
      <p:sp>
        <p:nvSpPr>
          <p:cNvPr id="30" name="TextBox 29">
            <a:extLst>
              <a:ext uri="{FF2B5EF4-FFF2-40B4-BE49-F238E27FC236}">
                <a16:creationId xmlns:a16="http://schemas.microsoft.com/office/drawing/2014/main" id="{81AC647D-C8CA-43CD-B550-01FD554FE224}"/>
              </a:ext>
            </a:extLst>
          </p:cNvPr>
          <p:cNvSpPr txBox="1"/>
          <p:nvPr/>
        </p:nvSpPr>
        <p:spPr>
          <a:xfrm>
            <a:off x="9069364" y="2779066"/>
            <a:ext cx="2144736" cy="646331"/>
          </a:xfrm>
          <a:prstGeom prst="rect">
            <a:avLst/>
          </a:prstGeom>
          <a:noFill/>
        </p:spPr>
        <p:txBody>
          <a:bodyPr wrap="square" rtlCol="0">
            <a:spAutoFit/>
          </a:bodyPr>
          <a:lstStyle/>
          <a:p>
            <a:pPr algn="ctr"/>
            <a:r>
              <a:rPr lang="en-US" sz="3600" b="1">
                <a:solidFill>
                  <a:schemeClr val="accent1"/>
                </a:solidFill>
                <a:latin typeface="+mj-lt"/>
              </a:rPr>
              <a:t>3500+</a:t>
            </a:r>
            <a:endParaRPr lang="en-ID" sz="3600" b="1">
              <a:solidFill>
                <a:schemeClr val="accent1"/>
              </a:solidFill>
              <a:latin typeface="+mj-lt"/>
            </a:endParaRPr>
          </a:p>
        </p:txBody>
      </p:sp>
      <p:sp>
        <p:nvSpPr>
          <p:cNvPr id="31" name="Rectangle 30">
            <a:extLst>
              <a:ext uri="{FF2B5EF4-FFF2-40B4-BE49-F238E27FC236}">
                <a16:creationId xmlns:a16="http://schemas.microsoft.com/office/drawing/2014/main" id="{6C33EC09-6FC9-4946-B1AF-41F3E8A3251F}"/>
              </a:ext>
            </a:extLst>
          </p:cNvPr>
          <p:cNvSpPr/>
          <p:nvPr/>
        </p:nvSpPr>
        <p:spPr>
          <a:xfrm>
            <a:off x="876300" y="3742198"/>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2" name="Rectangle 31">
            <a:extLst>
              <a:ext uri="{FF2B5EF4-FFF2-40B4-BE49-F238E27FC236}">
                <a16:creationId xmlns:a16="http://schemas.microsoft.com/office/drawing/2014/main" id="{337E005F-595E-4F42-BB39-E9CD16EED539}"/>
              </a:ext>
            </a:extLst>
          </p:cNvPr>
          <p:cNvSpPr/>
          <p:nvPr/>
        </p:nvSpPr>
        <p:spPr>
          <a:xfrm>
            <a:off x="3564259" y="3742198"/>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3" name="Rectangle 32">
            <a:extLst>
              <a:ext uri="{FF2B5EF4-FFF2-40B4-BE49-F238E27FC236}">
                <a16:creationId xmlns:a16="http://schemas.microsoft.com/office/drawing/2014/main" id="{81328C94-9CB4-4FDC-9113-A45AD25E93CF}"/>
              </a:ext>
            </a:extLst>
          </p:cNvPr>
          <p:cNvSpPr/>
          <p:nvPr/>
        </p:nvSpPr>
        <p:spPr>
          <a:xfrm>
            <a:off x="6255430" y="3730185"/>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4" name="Rectangle 33">
            <a:extLst>
              <a:ext uri="{FF2B5EF4-FFF2-40B4-BE49-F238E27FC236}">
                <a16:creationId xmlns:a16="http://schemas.microsoft.com/office/drawing/2014/main" id="{AB15D9D1-4D17-4AAF-9524-8D595EA59EA5}"/>
              </a:ext>
            </a:extLst>
          </p:cNvPr>
          <p:cNvSpPr/>
          <p:nvPr/>
        </p:nvSpPr>
        <p:spPr>
          <a:xfrm>
            <a:off x="8958523" y="3730185"/>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7" name="Rectangle 36">
            <a:extLst>
              <a:ext uri="{FF2B5EF4-FFF2-40B4-BE49-F238E27FC236}">
                <a16:creationId xmlns:a16="http://schemas.microsoft.com/office/drawing/2014/main" id="{C2625D7C-3EC3-4B15-B0B8-49E8C96ACB20}"/>
              </a:ext>
            </a:extLst>
          </p:cNvPr>
          <p:cNvSpPr/>
          <p:nvPr/>
        </p:nvSpPr>
        <p:spPr>
          <a:xfrm>
            <a:off x="1752600" y="5695956"/>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38" name="TextBox 37">
            <a:extLst>
              <a:ext uri="{FF2B5EF4-FFF2-40B4-BE49-F238E27FC236}">
                <a16:creationId xmlns:a16="http://schemas.microsoft.com/office/drawing/2014/main" id="{14065777-5967-46CB-AF84-0D87E06452EC}"/>
              </a:ext>
            </a:extLst>
          </p:cNvPr>
          <p:cNvSpPr txBox="1"/>
          <p:nvPr/>
        </p:nvSpPr>
        <p:spPr>
          <a:xfrm>
            <a:off x="4762499" y="5335871"/>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Tree>
    <p:extLst>
      <p:ext uri="{BB962C8B-B14F-4D97-AF65-F5344CB8AC3E}">
        <p14:creationId xmlns:p14="http://schemas.microsoft.com/office/powerpoint/2010/main" val="1163092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outVertical)">
                                      <p:cBhvr>
                                        <p:cTn id="14" dur="500"/>
                                        <p:tgtEl>
                                          <p:spTgt spid="8"/>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anim calcmode="lin" valueType="num">
                                      <p:cBhvr>
                                        <p:cTn id="89" dur="1000" fill="hold"/>
                                        <p:tgtEl>
                                          <p:spTgt spid="29"/>
                                        </p:tgtEl>
                                        <p:attrNameLst>
                                          <p:attrName>ppt_x</p:attrName>
                                        </p:attrNameLst>
                                      </p:cBhvr>
                                      <p:tavLst>
                                        <p:tav tm="0">
                                          <p:val>
                                            <p:strVal val="#ppt_x"/>
                                          </p:val>
                                        </p:tav>
                                        <p:tav tm="100000">
                                          <p:val>
                                            <p:strVal val="#ppt_x"/>
                                          </p:val>
                                        </p:tav>
                                      </p:tavLst>
                                    </p:anim>
                                    <p:anim calcmode="lin" valueType="num">
                                      <p:cBhvr>
                                        <p:cTn id="90" dur="1000" fill="hold"/>
                                        <p:tgtEl>
                                          <p:spTgt spid="29"/>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p:bldP spid="23" grpId="0"/>
      <p:bldP spid="24" grpId="0"/>
      <p:bldP spid="25" grpId="0"/>
      <p:bldP spid="26" grpId="0"/>
      <p:bldP spid="27" grpId="0"/>
      <p:bldP spid="28" grpId="0"/>
      <p:bldP spid="29" grpId="0"/>
      <p:bldP spid="30" grpId="0"/>
      <p:bldP spid="31" grpId="0"/>
      <p:bldP spid="32" grpId="0"/>
      <p:bldP spid="33" grpId="0"/>
      <p:bldP spid="34"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10CC68-E4B0-4A36-9392-F253D652D716}"/>
              </a:ext>
            </a:extLst>
          </p:cNvPr>
          <p:cNvSpPr>
            <a:spLocks noGrp="1"/>
          </p:cNvSpPr>
          <p:nvPr>
            <p:ph type="pic" sz="quarter" idx="10"/>
          </p:nvPr>
        </p:nvSpPr>
        <p:spPr/>
      </p:sp>
      <p:sp>
        <p:nvSpPr>
          <p:cNvPr id="10" name="Rectangle 9">
            <a:extLst>
              <a:ext uri="{FF2B5EF4-FFF2-40B4-BE49-F238E27FC236}">
                <a16:creationId xmlns:a16="http://schemas.microsoft.com/office/drawing/2014/main" id="{5AF8AE7F-90DF-41FD-AAD9-1C557F3330F3}"/>
              </a:ext>
            </a:extLst>
          </p:cNvPr>
          <p:cNvSpPr/>
          <p:nvPr/>
        </p:nvSpPr>
        <p:spPr>
          <a:xfrm>
            <a:off x="1790700" y="0"/>
            <a:ext cx="104013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A3E6837-FBB9-46FC-9812-B5BC09784623}"/>
              </a:ext>
            </a:extLst>
          </p:cNvPr>
          <p:cNvGrpSpPr/>
          <p:nvPr/>
        </p:nvGrpSpPr>
        <p:grpSpPr>
          <a:xfrm rot="5400000">
            <a:off x="11249548" y="5984638"/>
            <a:ext cx="1161915" cy="118458"/>
            <a:chOff x="6386359" y="3999551"/>
            <a:chExt cx="1546510" cy="157667"/>
          </a:xfrm>
        </p:grpSpPr>
        <p:sp>
          <p:nvSpPr>
            <p:cNvPr id="6" name="Rectangle 5">
              <a:extLst>
                <a:ext uri="{FF2B5EF4-FFF2-40B4-BE49-F238E27FC236}">
                  <a16:creationId xmlns:a16="http://schemas.microsoft.com/office/drawing/2014/main" id="{431C9D52-1A16-46E2-88EA-05C65E6A1BD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F2428F0-47CA-41EA-8DCD-173BFF1C553E}"/>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1F1112C-904B-48EF-900B-FC857D8F6B60}"/>
              </a:ext>
            </a:extLst>
          </p:cNvPr>
          <p:cNvGrpSpPr/>
          <p:nvPr/>
        </p:nvGrpSpPr>
        <p:grpSpPr>
          <a:xfrm rot="5400000">
            <a:off x="385595" y="1959385"/>
            <a:ext cx="5587912" cy="964283"/>
            <a:chOff x="7019201" y="3999551"/>
            <a:chExt cx="913668" cy="157667"/>
          </a:xfrm>
        </p:grpSpPr>
        <p:sp>
          <p:nvSpPr>
            <p:cNvPr id="20" name="Rectangle 19">
              <a:extLst>
                <a:ext uri="{FF2B5EF4-FFF2-40B4-BE49-F238E27FC236}">
                  <a16:creationId xmlns:a16="http://schemas.microsoft.com/office/drawing/2014/main" id="{D56B7C11-F908-444D-B4D7-F6D8FEC84E49}"/>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812FE7E-43E2-4DBC-B482-1FA56BECD7E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B29454B-8C87-46C0-87FF-3FAEB332959B}"/>
              </a:ext>
            </a:extLst>
          </p:cNvPr>
          <p:cNvSpPr/>
          <p:nvPr/>
        </p:nvSpPr>
        <p:spPr>
          <a:xfrm>
            <a:off x="4405772" y="1502378"/>
            <a:ext cx="7062328" cy="3477875"/>
          </a:xfrm>
          <a:prstGeom prst="rect">
            <a:avLst/>
          </a:prstGeom>
        </p:spPr>
        <p:txBody>
          <a:bodyPr wrap="square">
            <a:spAutoFit/>
          </a:bodyPr>
          <a:lstStyle/>
          <a:p>
            <a:r>
              <a:rPr lang="en-US" sz="4400" b="1">
                <a:latin typeface="+mj-lt"/>
              </a:rPr>
              <a:t>Cooperation Is The</a:t>
            </a:r>
          </a:p>
          <a:p>
            <a:r>
              <a:rPr lang="en-US" sz="4400" b="1">
                <a:latin typeface="+mj-lt"/>
              </a:rPr>
              <a:t>Thorough Conviction</a:t>
            </a:r>
          </a:p>
          <a:p>
            <a:r>
              <a:rPr lang="en-US" sz="4400" b="1">
                <a:latin typeface="+mj-lt"/>
              </a:rPr>
              <a:t>That Nobody Can Get</a:t>
            </a:r>
          </a:p>
          <a:p>
            <a:r>
              <a:rPr lang="en-US" sz="4400" b="1">
                <a:latin typeface="+mj-lt"/>
              </a:rPr>
              <a:t>There Unless Everybody</a:t>
            </a:r>
          </a:p>
          <a:p>
            <a:r>
              <a:rPr lang="en-US" sz="4400" b="1">
                <a:latin typeface="+mj-lt"/>
              </a:rPr>
              <a:t>Gets There.</a:t>
            </a:r>
          </a:p>
        </p:txBody>
      </p:sp>
      <p:sp>
        <p:nvSpPr>
          <p:cNvPr id="23" name="TextBox 22">
            <a:extLst>
              <a:ext uri="{FF2B5EF4-FFF2-40B4-BE49-F238E27FC236}">
                <a16:creationId xmlns:a16="http://schemas.microsoft.com/office/drawing/2014/main" id="{C38EF123-8536-40FB-B8AF-B990817BB621}"/>
              </a:ext>
            </a:extLst>
          </p:cNvPr>
          <p:cNvSpPr txBox="1"/>
          <p:nvPr/>
        </p:nvSpPr>
        <p:spPr>
          <a:xfrm>
            <a:off x="4405772" y="1152096"/>
            <a:ext cx="2209800" cy="369332"/>
          </a:xfrm>
          <a:prstGeom prst="rect">
            <a:avLst/>
          </a:prstGeom>
          <a:noFill/>
        </p:spPr>
        <p:txBody>
          <a:bodyPr wrap="square" rtlCol="0">
            <a:spAutoFit/>
          </a:bodyPr>
          <a:lstStyle/>
          <a:p>
            <a:r>
              <a:rPr lang="en-US" b="1">
                <a:solidFill>
                  <a:schemeClr val="accent1"/>
                </a:solidFill>
                <a:latin typeface="+mj-lt"/>
              </a:rPr>
              <a:t>Jimmy Changa</a:t>
            </a:r>
          </a:p>
        </p:txBody>
      </p:sp>
      <p:sp>
        <p:nvSpPr>
          <p:cNvPr id="24" name="Rectangle 23">
            <a:extLst>
              <a:ext uri="{FF2B5EF4-FFF2-40B4-BE49-F238E27FC236}">
                <a16:creationId xmlns:a16="http://schemas.microsoft.com/office/drawing/2014/main" id="{9E679997-CB3A-40DA-9222-F74D265E1501}"/>
              </a:ext>
            </a:extLst>
          </p:cNvPr>
          <p:cNvSpPr/>
          <p:nvPr/>
        </p:nvSpPr>
        <p:spPr>
          <a:xfrm>
            <a:off x="4405772" y="5353713"/>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25" name="TextBox 24">
            <a:extLst>
              <a:ext uri="{FF2B5EF4-FFF2-40B4-BE49-F238E27FC236}">
                <a16:creationId xmlns:a16="http://schemas.microsoft.com/office/drawing/2014/main" id="{FE5E31B3-45BF-49DD-ADEB-CA9E6AB95C21}"/>
              </a:ext>
            </a:extLst>
          </p:cNvPr>
          <p:cNvSpPr txBox="1"/>
          <p:nvPr/>
        </p:nvSpPr>
        <p:spPr>
          <a:xfrm>
            <a:off x="4405772" y="4993628"/>
            <a:ext cx="2039478" cy="369332"/>
          </a:xfrm>
          <a:prstGeom prst="rect">
            <a:avLst/>
          </a:prstGeom>
          <a:noFill/>
        </p:spPr>
        <p:txBody>
          <a:bodyPr wrap="square" rtlCol="0">
            <a:spAutoFit/>
          </a:bodyPr>
          <a:lstStyle/>
          <a:p>
            <a:r>
              <a:rPr lang="en-US" b="1">
                <a:solidFill>
                  <a:schemeClr val="accent1"/>
                </a:solidFill>
                <a:latin typeface="+mj-lt"/>
              </a:rPr>
              <a:t>Break Slide</a:t>
            </a:r>
          </a:p>
        </p:txBody>
      </p:sp>
    </p:spTree>
    <p:extLst>
      <p:ext uri="{BB962C8B-B14F-4D97-AF65-F5344CB8AC3E}">
        <p14:creationId xmlns:p14="http://schemas.microsoft.com/office/powerpoint/2010/main" val="1905811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4967F4-FFB4-47FC-A76B-933CB8392B6A}"/>
              </a:ext>
            </a:extLst>
          </p:cNvPr>
          <p:cNvGrpSpPr/>
          <p:nvPr/>
        </p:nvGrpSpPr>
        <p:grpSpPr>
          <a:xfrm>
            <a:off x="666864" y="4635750"/>
            <a:ext cx="4921138" cy="484634"/>
            <a:chOff x="666864" y="4635750"/>
            <a:chExt cx="4921138" cy="484634"/>
          </a:xfrm>
        </p:grpSpPr>
        <p:sp>
          <p:nvSpPr>
            <p:cNvPr id="20" name="Rectangle 19">
              <a:extLst>
                <a:ext uri="{FF2B5EF4-FFF2-40B4-BE49-F238E27FC236}">
                  <a16:creationId xmlns:a16="http://schemas.microsoft.com/office/drawing/2014/main" id="{533EBD23-86A3-4736-8289-21CA749EA593}"/>
                </a:ext>
              </a:extLst>
            </p:cNvPr>
            <p:cNvSpPr/>
            <p:nvPr/>
          </p:nvSpPr>
          <p:spPr>
            <a:xfrm>
              <a:off x="672080" y="4635750"/>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436B8C-A318-4D3A-939E-F01CD4225EF2}"/>
                </a:ext>
              </a:extLst>
            </p:cNvPr>
            <p:cNvSpPr/>
            <p:nvPr/>
          </p:nvSpPr>
          <p:spPr>
            <a:xfrm>
              <a:off x="672079" y="4662860"/>
              <a:ext cx="4179095"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A3E9F8E-BFF2-46F5-8C1B-F5BE33FA6E08}"/>
                </a:ext>
              </a:extLst>
            </p:cNvPr>
            <p:cNvSpPr/>
            <p:nvPr/>
          </p:nvSpPr>
          <p:spPr>
            <a:xfrm>
              <a:off x="666864" y="4635752"/>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C8207E00-87AA-4AEF-9DF3-046A3315E1EA}"/>
              </a:ext>
            </a:extLst>
          </p:cNvPr>
          <p:cNvSpPr>
            <a:spLocks noGrp="1"/>
          </p:cNvSpPr>
          <p:nvPr>
            <p:ph type="ctrTitle"/>
          </p:nvPr>
        </p:nvSpPr>
        <p:spPr/>
        <p:txBody>
          <a:bodyPr/>
          <a:lstStyle/>
          <a:p>
            <a:r>
              <a:rPr lang="en-US"/>
              <a:t>Meet Company CEO</a:t>
            </a:r>
          </a:p>
        </p:txBody>
      </p:sp>
      <p:sp>
        <p:nvSpPr>
          <p:cNvPr id="4" name="Subtitle 3">
            <a:extLst>
              <a:ext uri="{FF2B5EF4-FFF2-40B4-BE49-F238E27FC236}">
                <a16:creationId xmlns:a16="http://schemas.microsoft.com/office/drawing/2014/main" id="{99CBD1F5-C7A9-4ACF-93FD-174EE38CF39D}"/>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C2450AD5-EA00-42EE-BD43-E83DEE7681C6}"/>
              </a:ext>
            </a:extLst>
          </p:cNvPr>
          <p:cNvSpPr/>
          <p:nvPr/>
        </p:nvSpPr>
        <p:spPr>
          <a:xfrm>
            <a:off x="585584" y="3148628"/>
            <a:ext cx="4875415"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a:t>
            </a:r>
            <a:endParaRPr lang="en-US" sz="1400"/>
          </a:p>
        </p:txBody>
      </p:sp>
      <p:sp>
        <p:nvSpPr>
          <p:cNvPr id="7" name="TextBox 6">
            <a:extLst>
              <a:ext uri="{FF2B5EF4-FFF2-40B4-BE49-F238E27FC236}">
                <a16:creationId xmlns:a16="http://schemas.microsoft.com/office/drawing/2014/main" id="{D11906CA-C8CF-4848-A48C-7449FA2F9AEC}"/>
              </a:ext>
            </a:extLst>
          </p:cNvPr>
          <p:cNvSpPr txBox="1"/>
          <p:nvPr/>
        </p:nvSpPr>
        <p:spPr>
          <a:xfrm>
            <a:off x="585584" y="2788543"/>
            <a:ext cx="2667000" cy="369332"/>
          </a:xfrm>
          <a:prstGeom prst="rect">
            <a:avLst/>
          </a:prstGeom>
          <a:noFill/>
        </p:spPr>
        <p:txBody>
          <a:bodyPr wrap="square" rtlCol="0">
            <a:spAutoFit/>
          </a:bodyPr>
          <a:lstStyle/>
          <a:p>
            <a:r>
              <a:rPr lang="en-US" b="1">
                <a:solidFill>
                  <a:schemeClr val="accent1"/>
                </a:solidFill>
                <a:latin typeface="+mj-lt"/>
              </a:rPr>
              <a:t>Mr. Arty Ficial</a:t>
            </a:r>
          </a:p>
        </p:txBody>
      </p:sp>
      <p:grpSp>
        <p:nvGrpSpPr>
          <p:cNvPr id="10" name="Group 9">
            <a:extLst>
              <a:ext uri="{FF2B5EF4-FFF2-40B4-BE49-F238E27FC236}">
                <a16:creationId xmlns:a16="http://schemas.microsoft.com/office/drawing/2014/main" id="{87DB4A88-8E56-4EB2-B660-14AEAB594B45}"/>
              </a:ext>
            </a:extLst>
          </p:cNvPr>
          <p:cNvGrpSpPr/>
          <p:nvPr/>
        </p:nvGrpSpPr>
        <p:grpSpPr>
          <a:xfrm>
            <a:off x="-407090" y="581941"/>
            <a:ext cx="6364688" cy="964283"/>
            <a:chOff x="6892192" y="3999551"/>
            <a:chExt cx="1040677" cy="157667"/>
          </a:xfrm>
        </p:grpSpPr>
        <p:sp>
          <p:nvSpPr>
            <p:cNvPr id="11" name="Rectangle 10">
              <a:extLst>
                <a:ext uri="{FF2B5EF4-FFF2-40B4-BE49-F238E27FC236}">
                  <a16:creationId xmlns:a16="http://schemas.microsoft.com/office/drawing/2014/main" id="{FF439271-3209-469A-8310-167A3808DCAA}"/>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1077ED6-764D-4238-89A2-697D335E122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44562456-F70F-42D7-93F2-A4930A79231D}"/>
              </a:ext>
            </a:extLst>
          </p:cNvPr>
          <p:cNvSpPr txBox="1"/>
          <p:nvPr/>
        </p:nvSpPr>
        <p:spPr>
          <a:xfrm>
            <a:off x="585584" y="4358454"/>
            <a:ext cx="1562100" cy="307777"/>
          </a:xfrm>
          <a:prstGeom prst="rect">
            <a:avLst/>
          </a:prstGeom>
          <a:noFill/>
        </p:spPr>
        <p:txBody>
          <a:bodyPr wrap="square" rtlCol="0">
            <a:spAutoFit/>
          </a:bodyPr>
          <a:lstStyle/>
          <a:p>
            <a:r>
              <a:rPr lang="en-US" sz="1400" b="1">
                <a:latin typeface="+mj-lt"/>
              </a:rPr>
              <a:t>Algorithm</a:t>
            </a:r>
          </a:p>
        </p:txBody>
      </p:sp>
      <p:grpSp>
        <p:nvGrpSpPr>
          <p:cNvPr id="5" name="Group 4">
            <a:extLst>
              <a:ext uri="{FF2B5EF4-FFF2-40B4-BE49-F238E27FC236}">
                <a16:creationId xmlns:a16="http://schemas.microsoft.com/office/drawing/2014/main" id="{ABB8A478-C6E6-4061-BEF9-E8588FA7A7EC}"/>
              </a:ext>
            </a:extLst>
          </p:cNvPr>
          <p:cNvGrpSpPr/>
          <p:nvPr/>
        </p:nvGrpSpPr>
        <p:grpSpPr>
          <a:xfrm>
            <a:off x="666864" y="5479237"/>
            <a:ext cx="4921138" cy="490984"/>
            <a:chOff x="666864" y="5479237"/>
            <a:chExt cx="4921138" cy="490984"/>
          </a:xfrm>
        </p:grpSpPr>
        <p:sp>
          <p:nvSpPr>
            <p:cNvPr id="24" name="Rectangle 23">
              <a:extLst>
                <a:ext uri="{FF2B5EF4-FFF2-40B4-BE49-F238E27FC236}">
                  <a16:creationId xmlns:a16="http://schemas.microsoft.com/office/drawing/2014/main" id="{CC3BB3DF-6672-4069-98CF-E05B1B2E44E5}"/>
                </a:ext>
              </a:extLst>
            </p:cNvPr>
            <p:cNvSpPr/>
            <p:nvPr/>
          </p:nvSpPr>
          <p:spPr>
            <a:xfrm>
              <a:off x="672080" y="5479237"/>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87C5462-1D7B-472D-B041-F9C9D251628E}"/>
                </a:ext>
              </a:extLst>
            </p:cNvPr>
            <p:cNvSpPr/>
            <p:nvPr/>
          </p:nvSpPr>
          <p:spPr>
            <a:xfrm>
              <a:off x="672079" y="5506347"/>
              <a:ext cx="4531688"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ED35906-DD4D-43F3-AEC4-EE6DA2D3AA1C}"/>
                </a:ext>
              </a:extLst>
            </p:cNvPr>
            <p:cNvSpPr/>
            <p:nvPr/>
          </p:nvSpPr>
          <p:spPr>
            <a:xfrm>
              <a:off x="666864" y="5485589"/>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F7559DC4-927B-47C6-9E21-CFE0E9811BA7}"/>
              </a:ext>
            </a:extLst>
          </p:cNvPr>
          <p:cNvSpPr txBox="1"/>
          <p:nvPr/>
        </p:nvSpPr>
        <p:spPr>
          <a:xfrm>
            <a:off x="585584" y="5201941"/>
            <a:ext cx="1562100" cy="307777"/>
          </a:xfrm>
          <a:prstGeom prst="rect">
            <a:avLst/>
          </a:prstGeom>
          <a:noFill/>
        </p:spPr>
        <p:txBody>
          <a:bodyPr wrap="square" rtlCol="0">
            <a:spAutoFit/>
          </a:bodyPr>
          <a:lstStyle/>
          <a:p>
            <a:r>
              <a:rPr lang="en-US" sz="1400" b="1">
                <a:latin typeface="+mj-lt"/>
              </a:rPr>
              <a:t>Leadership</a:t>
            </a:r>
          </a:p>
        </p:txBody>
      </p:sp>
      <p:sp>
        <p:nvSpPr>
          <p:cNvPr id="13" name="Picture Placeholder 12">
            <a:extLst>
              <a:ext uri="{FF2B5EF4-FFF2-40B4-BE49-F238E27FC236}">
                <a16:creationId xmlns:a16="http://schemas.microsoft.com/office/drawing/2014/main" id="{38D3B653-B84B-4BD8-82D7-9BE37650D6D6}"/>
              </a:ext>
            </a:extLst>
          </p:cNvPr>
          <p:cNvSpPr>
            <a:spLocks noGrp="1"/>
          </p:cNvSpPr>
          <p:nvPr>
            <p:ph type="pic" sz="quarter" idx="10"/>
          </p:nvPr>
        </p:nvSpPr>
        <p:spPr/>
      </p:sp>
    </p:spTree>
    <p:extLst>
      <p:ext uri="{BB962C8B-B14F-4D97-AF65-F5344CB8AC3E}">
        <p14:creationId xmlns:p14="http://schemas.microsoft.com/office/powerpoint/2010/main" val="1506213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6" grpId="0"/>
      <p:bldP spid="7"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2276CFF-5B08-4439-864C-EB6C3A8C335D}"/>
              </a:ext>
            </a:extLst>
          </p:cNvPr>
          <p:cNvSpPr>
            <a:spLocks noGrp="1"/>
          </p:cNvSpPr>
          <p:nvPr>
            <p:ph type="pic" sz="quarter" idx="10"/>
          </p:nvPr>
        </p:nvSpPr>
        <p:spPr/>
      </p:sp>
      <p:sp>
        <p:nvSpPr>
          <p:cNvPr id="5" name="Title 4">
            <a:extLst>
              <a:ext uri="{FF2B5EF4-FFF2-40B4-BE49-F238E27FC236}">
                <a16:creationId xmlns:a16="http://schemas.microsoft.com/office/drawing/2014/main" id="{241AA261-10B0-44FC-929B-540398F1A864}"/>
              </a:ext>
            </a:extLst>
          </p:cNvPr>
          <p:cNvSpPr>
            <a:spLocks noGrp="1"/>
          </p:cNvSpPr>
          <p:nvPr>
            <p:ph type="ctrTitle"/>
          </p:nvPr>
        </p:nvSpPr>
        <p:spPr/>
        <p:txBody>
          <a:bodyPr/>
          <a:lstStyle/>
          <a:p>
            <a:r>
              <a:rPr lang="en-US"/>
              <a:t>Meet Our Team</a:t>
            </a:r>
          </a:p>
        </p:txBody>
      </p:sp>
      <p:sp>
        <p:nvSpPr>
          <p:cNvPr id="6" name="Subtitle 5">
            <a:extLst>
              <a:ext uri="{FF2B5EF4-FFF2-40B4-BE49-F238E27FC236}">
                <a16:creationId xmlns:a16="http://schemas.microsoft.com/office/drawing/2014/main" id="{0A724370-4C6A-4416-BB20-80165CBF1834}"/>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65D626D-A2AF-41C0-8055-B0314A738F71}"/>
              </a:ext>
            </a:extLst>
          </p:cNvPr>
          <p:cNvGrpSpPr/>
          <p:nvPr/>
        </p:nvGrpSpPr>
        <p:grpSpPr>
          <a:xfrm rot="5400000">
            <a:off x="-2452786" y="2194842"/>
            <a:ext cx="6364688" cy="964283"/>
            <a:chOff x="6892192" y="3999551"/>
            <a:chExt cx="1040677" cy="157667"/>
          </a:xfrm>
        </p:grpSpPr>
        <p:sp>
          <p:nvSpPr>
            <p:cNvPr id="9" name="Rectangle 8">
              <a:extLst>
                <a:ext uri="{FF2B5EF4-FFF2-40B4-BE49-F238E27FC236}">
                  <a16:creationId xmlns:a16="http://schemas.microsoft.com/office/drawing/2014/main" id="{23052F79-3B1D-4D29-B764-2A00C8853AD7}"/>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173DB4D-448F-41A5-A6AC-B791AB472E6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406F5C0F-3ACF-498A-BF99-6CC3475732FC}"/>
              </a:ext>
            </a:extLst>
          </p:cNvPr>
          <p:cNvSpPr/>
          <p:nvPr/>
        </p:nvSpPr>
        <p:spPr>
          <a:xfrm>
            <a:off x="6262484" y="2676968"/>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2" name="TextBox 21">
            <a:extLst>
              <a:ext uri="{FF2B5EF4-FFF2-40B4-BE49-F238E27FC236}">
                <a16:creationId xmlns:a16="http://schemas.microsoft.com/office/drawing/2014/main" id="{D1D77DA2-E35F-4F2A-98D8-7A3A4B064F50}"/>
              </a:ext>
            </a:extLst>
          </p:cNvPr>
          <p:cNvSpPr txBox="1"/>
          <p:nvPr/>
        </p:nvSpPr>
        <p:spPr>
          <a:xfrm>
            <a:off x="6262484" y="2316883"/>
            <a:ext cx="2667000" cy="369332"/>
          </a:xfrm>
          <a:prstGeom prst="rect">
            <a:avLst/>
          </a:prstGeom>
          <a:noFill/>
        </p:spPr>
        <p:txBody>
          <a:bodyPr wrap="square" rtlCol="0">
            <a:spAutoFit/>
          </a:bodyPr>
          <a:lstStyle/>
          <a:p>
            <a:r>
              <a:rPr lang="en-US" b="1">
                <a:solidFill>
                  <a:schemeClr val="accent1"/>
                </a:solidFill>
                <a:latin typeface="+mj-lt"/>
              </a:rPr>
              <a:t>Mr. Arty Ficial</a:t>
            </a:r>
          </a:p>
        </p:txBody>
      </p:sp>
      <p:sp>
        <p:nvSpPr>
          <p:cNvPr id="27" name="Rectangle 26">
            <a:extLst>
              <a:ext uri="{FF2B5EF4-FFF2-40B4-BE49-F238E27FC236}">
                <a16:creationId xmlns:a16="http://schemas.microsoft.com/office/drawing/2014/main" id="{F74B1E8D-138D-480B-861C-AE6D043E0458}"/>
              </a:ext>
            </a:extLst>
          </p:cNvPr>
          <p:cNvSpPr/>
          <p:nvPr/>
        </p:nvSpPr>
        <p:spPr>
          <a:xfrm>
            <a:off x="6262485" y="50303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28" name="TextBox 27">
            <a:extLst>
              <a:ext uri="{FF2B5EF4-FFF2-40B4-BE49-F238E27FC236}">
                <a16:creationId xmlns:a16="http://schemas.microsoft.com/office/drawing/2014/main" id="{3CF0597D-2F29-4305-B295-DA67215D6B3A}"/>
              </a:ext>
            </a:extLst>
          </p:cNvPr>
          <p:cNvSpPr txBox="1"/>
          <p:nvPr/>
        </p:nvSpPr>
        <p:spPr>
          <a:xfrm>
            <a:off x="6262484" y="47494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0" name="Rectangle 29">
            <a:extLst>
              <a:ext uri="{FF2B5EF4-FFF2-40B4-BE49-F238E27FC236}">
                <a16:creationId xmlns:a16="http://schemas.microsoft.com/office/drawing/2014/main" id="{C0D6A3FC-E5A5-4196-8D84-7F8D7BC341D8}"/>
              </a:ext>
            </a:extLst>
          </p:cNvPr>
          <p:cNvSpPr/>
          <p:nvPr/>
        </p:nvSpPr>
        <p:spPr>
          <a:xfrm>
            <a:off x="8751685" y="50303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1" name="TextBox 30">
            <a:extLst>
              <a:ext uri="{FF2B5EF4-FFF2-40B4-BE49-F238E27FC236}">
                <a16:creationId xmlns:a16="http://schemas.microsoft.com/office/drawing/2014/main" id="{9034F79B-C58E-4D35-A634-A4B12D9128D8}"/>
              </a:ext>
            </a:extLst>
          </p:cNvPr>
          <p:cNvSpPr txBox="1"/>
          <p:nvPr/>
        </p:nvSpPr>
        <p:spPr>
          <a:xfrm>
            <a:off x="8751684" y="47494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grpSp>
        <p:nvGrpSpPr>
          <p:cNvPr id="32" name="Group 31">
            <a:extLst>
              <a:ext uri="{FF2B5EF4-FFF2-40B4-BE49-F238E27FC236}">
                <a16:creationId xmlns:a16="http://schemas.microsoft.com/office/drawing/2014/main" id="{61A9CA87-CED2-42CC-9231-D852CFD4C40A}"/>
              </a:ext>
            </a:extLst>
          </p:cNvPr>
          <p:cNvGrpSpPr/>
          <p:nvPr/>
        </p:nvGrpSpPr>
        <p:grpSpPr>
          <a:xfrm>
            <a:off x="6358729" y="4302423"/>
            <a:ext cx="387126" cy="354866"/>
            <a:chOff x="7816850" y="1350963"/>
            <a:chExt cx="895350" cy="820737"/>
          </a:xfrm>
          <a:solidFill>
            <a:schemeClr val="tx1"/>
          </a:solidFill>
        </p:grpSpPr>
        <p:sp>
          <p:nvSpPr>
            <p:cNvPr id="33" name="Freeform 29">
              <a:extLst>
                <a:ext uri="{FF2B5EF4-FFF2-40B4-BE49-F238E27FC236}">
                  <a16:creationId xmlns:a16="http://schemas.microsoft.com/office/drawing/2014/main" id="{84123762-BC3E-492D-8500-AD46EDF09A4E}"/>
                </a:ext>
              </a:extLst>
            </p:cNvPr>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30">
              <a:extLst>
                <a:ext uri="{FF2B5EF4-FFF2-40B4-BE49-F238E27FC236}">
                  <a16:creationId xmlns:a16="http://schemas.microsoft.com/office/drawing/2014/main" id="{DA5ED848-1BF7-4FE7-AA17-29EAFB3D89E3}"/>
                </a:ext>
              </a:extLst>
            </p:cNvPr>
            <p:cNvSpPr>
              <a:spLocks noEditPoints="1"/>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5" name="Group 34">
            <a:extLst>
              <a:ext uri="{FF2B5EF4-FFF2-40B4-BE49-F238E27FC236}">
                <a16:creationId xmlns:a16="http://schemas.microsoft.com/office/drawing/2014/main" id="{EE0F8013-8855-4969-9F32-23CCF263CF58}"/>
              </a:ext>
            </a:extLst>
          </p:cNvPr>
          <p:cNvGrpSpPr/>
          <p:nvPr/>
        </p:nvGrpSpPr>
        <p:grpSpPr>
          <a:xfrm flipH="1">
            <a:off x="8863616" y="4309100"/>
            <a:ext cx="325533" cy="395746"/>
            <a:chOff x="10004425" y="2801938"/>
            <a:chExt cx="404813" cy="492126"/>
          </a:xfrm>
          <a:solidFill>
            <a:schemeClr val="tx1"/>
          </a:solidFill>
        </p:grpSpPr>
        <p:sp>
          <p:nvSpPr>
            <p:cNvPr id="36" name="Freeform 5">
              <a:extLst>
                <a:ext uri="{FF2B5EF4-FFF2-40B4-BE49-F238E27FC236}">
                  <a16:creationId xmlns:a16="http://schemas.microsoft.com/office/drawing/2014/main" id="{FDF17E2D-D0BF-4D2D-A11B-3EE6C451CD7E}"/>
                </a:ext>
              </a:extLst>
            </p:cNvPr>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7" name="Freeform 6">
              <a:extLst>
                <a:ext uri="{FF2B5EF4-FFF2-40B4-BE49-F238E27FC236}">
                  <a16:creationId xmlns:a16="http://schemas.microsoft.com/office/drawing/2014/main" id="{8032E246-F1EF-4A0E-9D27-C2E419D211AF}"/>
                </a:ext>
              </a:extLst>
            </p:cNvPr>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8" name="Freeform 7">
              <a:extLst>
                <a:ext uri="{FF2B5EF4-FFF2-40B4-BE49-F238E27FC236}">
                  <a16:creationId xmlns:a16="http://schemas.microsoft.com/office/drawing/2014/main" id="{B7B39FC5-567E-4DBC-8302-15A4750D1D8D}"/>
                </a:ext>
              </a:extLst>
            </p:cNvPr>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9" name="Freeform 8">
              <a:extLst>
                <a:ext uri="{FF2B5EF4-FFF2-40B4-BE49-F238E27FC236}">
                  <a16:creationId xmlns:a16="http://schemas.microsoft.com/office/drawing/2014/main" id="{AD5C5B55-902A-483A-8E7B-B7213E436998}"/>
                </a:ext>
              </a:extLst>
            </p:cNvPr>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1013173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1" grpId="0"/>
      <p:bldP spid="22" grpId="0"/>
      <p:bldP spid="27" grpId="0"/>
      <p:bldP spid="28"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5FC71A9-6741-4C77-A67F-3D932E2DAA55}"/>
              </a:ext>
            </a:extLst>
          </p:cNvPr>
          <p:cNvGrpSpPr/>
          <p:nvPr/>
        </p:nvGrpSpPr>
        <p:grpSpPr>
          <a:xfrm>
            <a:off x="-533400" y="1531864"/>
            <a:ext cx="12592749" cy="964283"/>
            <a:chOff x="5940823" y="3999551"/>
            <a:chExt cx="1992046" cy="157667"/>
          </a:xfrm>
        </p:grpSpPr>
        <p:sp>
          <p:nvSpPr>
            <p:cNvPr id="54" name="Rectangle 53">
              <a:extLst>
                <a:ext uri="{FF2B5EF4-FFF2-40B4-BE49-F238E27FC236}">
                  <a16:creationId xmlns:a16="http://schemas.microsoft.com/office/drawing/2014/main" id="{F064C15C-09A8-4589-8252-B328B845B6AF}"/>
                </a:ext>
              </a:extLst>
            </p:cNvPr>
            <p:cNvSpPr/>
            <p:nvPr/>
          </p:nvSpPr>
          <p:spPr>
            <a:xfrm>
              <a:off x="5940823" y="4055674"/>
              <a:ext cx="1812670"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D61CE57F-A113-43AD-9C2D-034AF5A71D60}"/>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7">
            <a:extLst>
              <a:ext uri="{FF2B5EF4-FFF2-40B4-BE49-F238E27FC236}">
                <a16:creationId xmlns:a16="http://schemas.microsoft.com/office/drawing/2014/main" id="{02576E29-728C-4051-A38D-76144488D75E}"/>
              </a:ext>
            </a:extLst>
          </p:cNvPr>
          <p:cNvSpPr>
            <a:spLocks noGrp="1"/>
          </p:cNvSpPr>
          <p:nvPr>
            <p:ph type="ctrTitle"/>
          </p:nvPr>
        </p:nvSpPr>
        <p:spPr/>
        <p:txBody>
          <a:bodyPr/>
          <a:lstStyle/>
          <a:p>
            <a:r>
              <a:rPr lang="en-US"/>
              <a:t>Meet Our Team</a:t>
            </a:r>
          </a:p>
        </p:txBody>
      </p:sp>
      <p:sp>
        <p:nvSpPr>
          <p:cNvPr id="9" name="Subtitle 8">
            <a:extLst>
              <a:ext uri="{FF2B5EF4-FFF2-40B4-BE49-F238E27FC236}">
                <a16:creationId xmlns:a16="http://schemas.microsoft.com/office/drawing/2014/main" id="{B2F288C3-2EE5-45CB-9BDA-3CBA2219104D}"/>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0B251EB6-00CA-47D6-B393-FE36F95C7A12}"/>
              </a:ext>
            </a:extLst>
          </p:cNvPr>
          <p:cNvSpPr/>
          <p:nvPr/>
        </p:nvSpPr>
        <p:spPr>
          <a:xfrm>
            <a:off x="684904" y="5226434"/>
            <a:ext cx="4875415"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7" name="TextBox 16">
            <a:extLst>
              <a:ext uri="{FF2B5EF4-FFF2-40B4-BE49-F238E27FC236}">
                <a16:creationId xmlns:a16="http://schemas.microsoft.com/office/drawing/2014/main" id="{0E8C7B44-5EA4-45D3-81D3-0A37A1D6BA06}"/>
              </a:ext>
            </a:extLst>
          </p:cNvPr>
          <p:cNvSpPr txBox="1"/>
          <p:nvPr/>
        </p:nvSpPr>
        <p:spPr>
          <a:xfrm>
            <a:off x="1789111" y="4596212"/>
            <a:ext cx="2667000" cy="369332"/>
          </a:xfrm>
          <a:prstGeom prst="rect">
            <a:avLst/>
          </a:prstGeom>
          <a:noFill/>
        </p:spPr>
        <p:txBody>
          <a:bodyPr wrap="square" rtlCol="0">
            <a:spAutoFit/>
          </a:bodyPr>
          <a:lstStyle/>
          <a:p>
            <a:pPr algn="ctr"/>
            <a:r>
              <a:rPr lang="en-US" b="1">
                <a:solidFill>
                  <a:schemeClr val="accent1"/>
                </a:solidFill>
                <a:latin typeface="+mj-lt"/>
              </a:rPr>
              <a:t>Mrs. Arty Ficial</a:t>
            </a:r>
          </a:p>
        </p:txBody>
      </p:sp>
      <p:sp>
        <p:nvSpPr>
          <p:cNvPr id="18" name="TextBox 17">
            <a:extLst>
              <a:ext uri="{FF2B5EF4-FFF2-40B4-BE49-F238E27FC236}">
                <a16:creationId xmlns:a16="http://schemas.microsoft.com/office/drawing/2014/main" id="{1860599B-FB45-4994-BF10-34E376B02189}"/>
              </a:ext>
            </a:extLst>
          </p:cNvPr>
          <p:cNvSpPr txBox="1"/>
          <p:nvPr/>
        </p:nvSpPr>
        <p:spPr>
          <a:xfrm>
            <a:off x="2216148" y="4918657"/>
            <a:ext cx="1812926" cy="307777"/>
          </a:xfrm>
          <a:prstGeom prst="rect">
            <a:avLst/>
          </a:prstGeom>
          <a:noFill/>
        </p:spPr>
        <p:txBody>
          <a:bodyPr wrap="square" rtlCol="0">
            <a:spAutoFit/>
          </a:bodyPr>
          <a:lstStyle/>
          <a:p>
            <a:pPr algn="ctr"/>
            <a:r>
              <a:rPr lang="en-US" sz="1400" b="1"/>
              <a:t>Graphic Designer</a:t>
            </a:r>
          </a:p>
        </p:txBody>
      </p:sp>
      <p:grpSp>
        <p:nvGrpSpPr>
          <p:cNvPr id="24" name="Group 23">
            <a:extLst>
              <a:ext uri="{FF2B5EF4-FFF2-40B4-BE49-F238E27FC236}">
                <a16:creationId xmlns:a16="http://schemas.microsoft.com/office/drawing/2014/main" id="{1671FBED-D9DA-4192-A9E2-19EB0C5680FF}"/>
              </a:ext>
            </a:extLst>
          </p:cNvPr>
          <p:cNvGrpSpPr/>
          <p:nvPr/>
        </p:nvGrpSpPr>
        <p:grpSpPr>
          <a:xfrm>
            <a:off x="2513116" y="6145956"/>
            <a:ext cx="1218989" cy="300161"/>
            <a:chOff x="6408297" y="2778518"/>
            <a:chExt cx="3825714" cy="856394"/>
          </a:xfrm>
          <a:solidFill>
            <a:schemeClr val="accent1"/>
          </a:solidFill>
        </p:grpSpPr>
        <p:grpSp>
          <p:nvGrpSpPr>
            <p:cNvPr id="25" name="Group 24">
              <a:extLst>
                <a:ext uri="{FF2B5EF4-FFF2-40B4-BE49-F238E27FC236}">
                  <a16:creationId xmlns:a16="http://schemas.microsoft.com/office/drawing/2014/main" id="{1EFD9C71-7BFF-4A36-9A09-A75A4E2AFD1C}"/>
                </a:ext>
              </a:extLst>
            </p:cNvPr>
            <p:cNvGrpSpPr/>
            <p:nvPr/>
          </p:nvGrpSpPr>
          <p:grpSpPr>
            <a:xfrm>
              <a:off x="9393906" y="2778518"/>
              <a:ext cx="840105" cy="840105"/>
              <a:chOff x="2973039" y="350882"/>
              <a:chExt cx="840105" cy="840105"/>
            </a:xfrm>
            <a:grpFill/>
          </p:grpSpPr>
          <p:sp>
            <p:nvSpPr>
              <p:cNvPr id="35" name="Freeform: Shape 34">
                <a:extLst>
                  <a:ext uri="{FF2B5EF4-FFF2-40B4-BE49-F238E27FC236}">
                    <a16:creationId xmlns:a16="http://schemas.microsoft.com/office/drawing/2014/main" id="{30EC0A31-03F8-47EC-ADED-5C30DA0A08E4}"/>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a:p>
            </p:txBody>
          </p:sp>
          <p:sp>
            <p:nvSpPr>
              <p:cNvPr id="36" name="Freeform: Shape 35">
                <a:extLst>
                  <a:ext uri="{FF2B5EF4-FFF2-40B4-BE49-F238E27FC236}">
                    <a16:creationId xmlns:a16="http://schemas.microsoft.com/office/drawing/2014/main" id="{E710D057-3D84-4A83-8C0B-AB62ACB4EB2E}"/>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a:p>
            </p:txBody>
          </p:sp>
        </p:grpSp>
        <p:grpSp>
          <p:nvGrpSpPr>
            <p:cNvPr id="26" name="Group 25">
              <a:extLst>
                <a:ext uri="{FF2B5EF4-FFF2-40B4-BE49-F238E27FC236}">
                  <a16:creationId xmlns:a16="http://schemas.microsoft.com/office/drawing/2014/main" id="{D3E82AE4-8D24-46CB-AC0F-88A89F840770}"/>
                </a:ext>
              </a:extLst>
            </p:cNvPr>
            <p:cNvGrpSpPr/>
            <p:nvPr/>
          </p:nvGrpSpPr>
          <p:grpSpPr>
            <a:xfrm>
              <a:off x="8398703" y="2778518"/>
              <a:ext cx="848678" cy="840105"/>
              <a:chOff x="7291008" y="350882"/>
              <a:chExt cx="848678" cy="840105"/>
            </a:xfrm>
            <a:grpFill/>
          </p:grpSpPr>
          <p:sp>
            <p:nvSpPr>
              <p:cNvPr id="33" name="Freeform: Shape 32">
                <a:extLst>
                  <a:ext uri="{FF2B5EF4-FFF2-40B4-BE49-F238E27FC236}">
                    <a16:creationId xmlns:a16="http://schemas.microsoft.com/office/drawing/2014/main" id="{3FF6A6BE-947D-4B9C-BE49-4E8B2DF52CAC}"/>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34" name="Freeform: Shape 33">
                <a:extLst>
                  <a:ext uri="{FF2B5EF4-FFF2-40B4-BE49-F238E27FC236}">
                    <a16:creationId xmlns:a16="http://schemas.microsoft.com/office/drawing/2014/main" id="{61323146-AACE-4FD2-80B9-D47CCCD8B805}"/>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a:p>
            </p:txBody>
          </p:sp>
        </p:grpSp>
        <p:grpSp>
          <p:nvGrpSpPr>
            <p:cNvPr id="27" name="Group 26">
              <a:extLst>
                <a:ext uri="{FF2B5EF4-FFF2-40B4-BE49-F238E27FC236}">
                  <a16:creationId xmlns:a16="http://schemas.microsoft.com/office/drawing/2014/main" id="{9394F2A1-609E-4AEC-942D-C4AD0C048500}"/>
                </a:ext>
              </a:extLst>
            </p:cNvPr>
            <p:cNvGrpSpPr/>
            <p:nvPr/>
          </p:nvGrpSpPr>
          <p:grpSpPr>
            <a:xfrm>
              <a:off x="6408297" y="2778518"/>
              <a:ext cx="848678" cy="848678"/>
              <a:chOff x="8370285" y="1405300"/>
              <a:chExt cx="848678" cy="848678"/>
            </a:xfrm>
            <a:grpFill/>
          </p:grpSpPr>
          <p:sp>
            <p:nvSpPr>
              <p:cNvPr id="31" name="Freeform: Shape 30">
                <a:extLst>
                  <a:ext uri="{FF2B5EF4-FFF2-40B4-BE49-F238E27FC236}">
                    <a16:creationId xmlns:a16="http://schemas.microsoft.com/office/drawing/2014/main" id="{F292EBAB-E02A-4F95-B349-25241203A20A}"/>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a:p>
            </p:txBody>
          </p:sp>
          <p:sp>
            <p:nvSpPr>
              <p:cNvPr id="32" name="Freeform: Shape 31">
                <a:extLst>
                  <a:ext uri="{FF2B5EF4-FFF2-40B4-BE49-F238E27FC236}">
                    <a16:creationId xmlns:a16="http://schemas.microsoft.com/office/drawing/2014/main" id="{0FBA4B80-60B8-4ACE-B0F6-9D9CB6F7C9E9}"/>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a:p>
            </p:txBody>
          </p:sp>
        </p:grpSp>
        <p:grpSp>
          <p:nvGrpSpPr>
            <p:cNvPr id="28" name="Group 27">
              <a:extLst>
                <a:ext uri="{FF2B5EF4-FFF2-40B4-BE49-F238E27FC236}">
                  <a16:creationId xmlns:a16="http://schemas.microsoft.com/office/drawing/2014/main" id="{869CCB91-E8B6-4A67-8634-ABC51538834D}"/>
                </a:ext>
              </a:extLst>
            </p:cNvPr>
            <p:cNvGrpSpPr/>
            <p:nvPr/>
          </p:nvGrpSpPr>
          <p:grpSpPr>
            <a:xfrm>
              <a:off x="7403500" y="2786234"/>
              <a:ext cx="848678" cy="848678"/>
              <a:chOff x="7291008" y="5624684"/>
              <a:chExt cx="848678" cy="848678"/>
            </a:xfrm>
            <a:grpFill/>
          </p:grpSpPr>
          <p:sp>
            <p:nvSpPr>
              <p:cNvPr id="29" name="Freeform: Shape 28">
                <a:extLst>
                  <a:ext uri="{FF2B5EF4-FFF2-40B4-BE49-F238E27FC236}">
                    <a16:creationId xmlns:a16="http://schemas.microsoft.com/office/drawing/2014/main" id="{516F9767-048C-4208-91D6-EF2D728B298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30" name="Freeform: Shape 29">
                <a:extLst>
                  <a:ext uri="{FF2B5EF4-FFF2-40B4-BE49-F238E27FC236}">
                    <a16:creationId xmlns:a16="http://schemas.microsoft.com/office/drawing/2014/main" id="{D199BF08-F5F9-45CE-8039-9B09DBD95C54}"/>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a:p>
            </p:txBody>
          </p:sp>
        </p:grpSp>
      </p:grpSp>
      <p:sp>
        <p:nvSpPr>
          <p:cNvPr id="37" name="Rectangle 36">
            <a:extLst>
              <a:ext uri="{FF2B5EF4-FFF2-40B4-BE49-F238E27FC236}">
                <a16:creationId xmlns:a16="http://schemas.microsoft.com/office/drawing/2014/main" id="{A9E80497-AD5A-421E-A0C1-F5134EC608D7}"/>
              </a:ext>
            </a:extLst>
          </p:cNvPr>
          <p:cNvSpPr/>
          <p:nvPr/>
        </p:nvSpPr>
        <p:spPr>
          <a:xfrm>
            <a:off x="6591303" y="5226434"/>
            <a:ext cx="4875415"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38" name="TextBox 37">
            <a:extLst>
              <a:ext uri="{FF2B5EF4-FFF2-40B4-BE49-F238E27FC236}">
                <a16:creationId xmlns:a16="http://schemas.microsoft.com/office/drawing/2014/main" id="{858638E4-1FDA-4548-9C7A-316B88F0B86E}"/>
              </a:ext>
            </a:extLst>
          </p:cNvPr>
          <p:cNvSpPr txBox="1"/>
          <p:nvPr/>
        </p:nvSpPr>
        <p:spPr>
          <a:xfrm>
            <a:off x="7695510" y="4596212"/>
            <a:ext cx="2667000" cy="369332"/>
          </a:xfrm>
          <a:prstGeom prst="rect">
            <a:avLst/>
          </a:prstGeom>
          <a:noFill/>
        </p:spPr>
        <p:txBody>
          <a:bodyPr wrap="square" rtlCol="0">
            <a:spAutoFit/>
          </a:bodyPr>
          <a:lstStyle/>
          <a:p>
            <a:pPr algn="ctr"/>
            <a:r>
              <a:rPr lang="en-US" b="1">
                <a:solidFill>
                  <a:schemeClr val="accent1"/>
                </a:solidFill>
                <a:latin typeface="+mj-lt"/>
              </a:rPr>
              <a:t>Mr. Arty Ficial</a:t>
            </a:r>
          </a:p>
        </p:txBody>
      </p:sp>
      <p:sp>
        <p:nvSpPr>
          <p:cNvPr id="39" name="TextBox 38">
            <a:extLst>
              <a:ext uri="{FF2B5EF4-FFF2-40B4-BE49-F238E27FC236}">
                <a16:creationId xmlns:a16="http://schemas.microsoft.com/office/drawing/2014/main" id="{1B92CF5A-1B7D-4A61-83F5-C0D89D25CC3A}"/>
              </a:ext>
            </a:extLst>
          </p:cNvPr>
          <p:cNvSpPr txBox="1"/>
          <p:nvPr/>
        </p:nvSpPr>
        <p:spPr>
          <a:xfrm>
            <a:off x="8122547" y="4918657"/>
            <a:ext cx="1812926" cy="307777"/>
          </a:xfrm>
          <a:prstGeom prst="rect">
            <a:avLst/>
          </a:prstGeom>
          <a:noFill/>
        </p:spPr>
        <p:txBody>
          <a:bodyPr wrap="square" rtlCol="0">
            <a:spAutoFit/>
          </a:bodyPr>
          <a:lstStyle/>
          <a:p>
            <a:pPr algn="ctr"/>
            <a:r>
              <a:rPr lang="en-US" sz="1400" b="1"/>
              <a:t>Graphic Designer</a:t>
            </a:r>
          </a:p>
        </p:txBody>
      </p:sp>
      <p:grpSp>
        <p:nvGrpSpPr>
          <p:cNvPr id="40" name="Group 39">
            <a:extLst>
              <a:ext uri="{FF2B5EF4-FFF2-40B4-BE49-F238E27FC236}">
                <a16:creationId xmlns:a16="http://schemas.microsoft.com/office/drawing/2014/main" id="{34AD13F8-5B92-426A-8592-6700E3E7B9F5}"/>
              </a:ext>
            </a:extLst>
          </p:cNvPr>
          <p:cNvGrpSpPr/>
          <p:nvPr/>
        </p:nvGrpSpPr>
        <p:grpSpPr>
          <a:xfrm>
            <a:off x="8419515" y="6145956"/>
            <a:ext cx="1218989" cy="300161"/>
            <a:chOff x="6408297" y="2778518"/>
            <a:chExt cx="3825714" cy="856394"/>
          </a:xfrm>
          <a:solidFill>
            <a:schemeClr val="accent1"/>
          </a:solidFill>
        </p:grpSpPr>
        <p:grpSp>
          <p:nvGrpSpPr>
            <p:cNvPr id="41" name="Group 40">
              <a:extLst>
                <a:ext uri="{FF2B5EF4-FFF2-40B4-BE49-F238E27FC236}">
                  <a16:creationId xmlns:a16="http://schemas.microsoft.com/office/drawing/2014/main" id="{3583616A-5A48-44B8-A81A-E5A717451644}"/>
                </a:ext>
              </a:extLst>
            </p:cNvPr>
            <p:cNvGrpSpPr/>
            <p:nvPr/>
          </p:nvGrpSpPr>
          <p:grpSpPr>
            <a:xfrm>
              <a:off x="9393906" y="2778518"/>
              <a:ext cx="840105" cy="840105"/>
              <a:chOff x="2973039" y="350882"/>
              <a:chExt cx="840105" cy="840105"/>
            </a:xfrm>
            <a:grpFill/>
          </p:grpSpPr>
          <p:sp>
            <p:nvSpPr>
              <p:cNvPr id="51" name="Freeform: Shape 50">
                <a:extLst>
                  <a:ext uri="{FF2B5EF4-FFF2-40B4-BE49-F238E27FC236}">
                    <a16:creationId xmlns:a16="http://schemas.microsoft.com/office/drawing/2014/main" id="{ACEDA3C5-06FB-4926-9FD8-4E97564909EE}"/>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a:p>
            </p:txBody>
          </p:sp>
          <p:sp>
            <p:nvSpPr>
              <p:cNvPr id="52" name="Freeform: Shape 51">
                <a:extLst>
                  <a:ext uri="{FF2B5EF4-FFF2-40B4-BE49-F238E27FC236}">
                    <a16:creationId xmlns:a16="http://schemas.microsoft.com/office/drawing/2014/main" id="{D69C7F20-B2B1-46D3-B06E-53A4CDED0353}"/>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a:p>
            </p:txBody>
          </p:sp>
        </p:grpSp>
        <p:grpSp>
          <p:nvGrpSpPr>
            <p:cNvPr id="42" name="Group 41">
              <a:extLst>
                <a:ext uri="{FF2B5EF4-FFF2-40B4-BE49-F238E27FC236}">
                  <a16:creationId xmlns:a16="http://schemas.microsoft.com/office/drawing/2014/main" id="{E6DB8636-B1AD-4DD4-A4A8-7EA9281A378F}"/>
                </a:ext>
              </a:extLst>
            </p:cNvPr>
            <p:cNvGrpSpPr/>
            <p:nvPr/>
          </p:nvGrpSpPr>
          <p:grpSpPr>
            <a:xfrm>
              <a:off x="8398703" y="2778518"/>
              <a:ext cx="848678" cy="840105"/>
              <a:chOff x="7291008" y="350882"/>
              <a:chExt cx="848678" cy="840105"/>
            </a:xfrm>
            <a:grpFill/>
          </p:grpSpPr>
          <p:sp>
            <p:nvSpPr>
              <p:cNvPr id="49" name="Freeform: Shape 48">
                <a:extLst>
                  <a:ext uri="{FF2B5EF4-FFF2-40B4-BE49-F238E27FC236}">
                    <a16:creationId xmlns:a16="http://schemas.microsoft.com/office/drawing/2014/main" id="{392ED882-6A9F-49E7-BFE6-C8EBD5FBED94}"/>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50" name="Freeform: Shape 49">
                <a:extLst>
                  <a:ext uri="{FF2B5EF4-FFF2-40B4-BE49-F238E27FC236}">
                    <a16:creationId xmlns:a16="http://schemas.microsoft.com/office/drawing/2014/main" id="{E4D62BFB-BAE2-449E-A1B7-F45E039BCFBF}"/>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a:p>
            </p:txBody>
          </p:sp>
        </p:grpSp>
        <p:grpSp>
          <p:nvGrpSpPr>
            <p:cNvPr id="43" name="Group 42">
              <a:extLst>
                <a:ext uri="{FF2B5EF4-FFF2-40B4-BE49-F238E27FC236}">
                  <a16:creationId xmlns:a16="http://schemas.microsoft.com/office/drawing/2014/main" id="{A1BC42D9-BBF5-421D-9342-C9B664AD3F52}"/>
                </a:ext>
              </a:extLst>
            </p:cNvPr>
            <p:cNvGrpSpPr/>
            <p:nvPr/>
          </p:nvGrpSpPr>
          <p:grpSpPr>
            <a:xfrm>
              <a:off x="6408297" y="2778518"/>
              <a:ext cx="848678" cy="848678"/>
              <a:chOff x="8370285" y="1405300"/>
              <a:chExt cx="848678" cy="848678"/>
            </a:xfrm>
            <a:grpFill/>
          </p:grpSpPr>
          <p:sp>
            <p:nvSpPr>
              <p:cNvPr id="47" name="Freeform: Shape 46">
                <a:extLst>
                  <a:ext uri="{FF2B5EF4-FFF2-40B4-BE49-F238E27FC236}">
                    <a16:creationId xmlns:a16="http://schemas.microsoft.com/office/drawing/2014/main" id="{4E6B298D-DBB2-4C05-88C6-C3E1D695C941}"/>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a:p>
            </p:txBody>
          </p:sp>
          <p:sp>
            <p:nvSpPr>
              <p:cNvPr id="48" name="Freeform: Shape 47">
                <a:extLst>
                  <a:ext uri="{FF2B5EF4-FFF2-40B4-BE49-F238E27FC236}">
                    <a16:creationId xmlns:a16="http://schemas.microsoft.com/office/drawing/2014/main" id="{339D415D-7D92-4390-AD02-561FF6F7ECAC}"/>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a:p>
            </p:txBody>
          </p:sp>
        </p:grpSp>
        <p:grpSp>
          <p:nvGrpSpPr>
            <p:cNvPr id="44" name="Group 43">
              <a:extLst>
                <a:ext uri="{FF2B5EF4-FFF2-40B4-BE49-F238E27FC236}">
                  <a16:creationId xmlns:a16="http://schemas.microsoft.com/office/drawing/2014/main" id="{51C94CFC-5457-4B4D-A848-EC59CAC155E8}"/>
                </a:ext>
              </a:extLst>
            </p:cNvPr>
            <p:cNvGrpSpPr/>
            <p:nvPr/>
          </p:nvGrpSpPr>
          <p:grpSpPr>
            <a:xfrm>
              <a:off x="7403500" y="2786234"/>
              <a:ext cx="848678" cy="848678"/>
              <a:chOff x="7291008" y="5624684"/>
              <a:chExt cx="848678" cy="848678"/>
            </a:xfrm>
            <a:grpFill/>
          </p:grpSpPr>
          <p:sp>
            <p:nvSpPr>
              <p:cNvPr id="45" name="Freeform: Shape 44">
                <a:extLst>
                  <a:ext uri="{FF2B5EF4-FFF2-40B4-BE49-F238E27FC236}">
                    <a16:creationId xmlns:a16="http://schemas.microsoft.com/office/drawing/2014/main" id="{E0639B9F-A265-43C6-A04D-9D620305D2A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46" name="Freeform: Shape 45">
                <a:extLst>
                  <a:ext uri="{FF2B5EF4-FFF2-40B4-BE49-F238E27FC236}">
                    <a16:creationId xmlns:a16="http://schemas.microsoft.com/office/drawing/2014/main" id="{4DACBC94-6A40-4E69-9120-1E6B8B3FAAA1}"/>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a:p>
            </p:txBody>
          </p:sp>
        </p:grpSp>
      </p:grpSp>
      <p:sp>
        <p:nvSpPr>
          <p:cNvPr id="3" name="Picture Placeholder 2">
            <a:extLst>
              <a:ext uri="{FF2B5EF4-FFF2-40B4-BE49-F238E27FC236}">
                <a16:creationId xmlns:a16="http://schemas.microsoft.com/office/drawing/2014/main" id="{F36108DA-0309-4A39-838A-53E29453C41E}"/>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7F53CDD4-A445-4E75-8848-8DD437D48D15}"/>
              </a:ext>
            </a:extLst>
          </p:cNvPr>
          <p:cNvSpPr>
            <a:spLocks noGrp="1"/>
          </p:cNvSpPr>
          <p:nvPr>
            <p:ph type="pic" sz="quarter" idx="11"/>
          </p:nvPr>
        </p:nvSpPr>
        <p:spPr/>
      </p:sp>
    </p:spTree>
    <p:extLst>
      <p:ext uri="{BB962C8B-B14F-4D97-AF65-F5344CB8AC3E}">
        <p14:creationId xmlns:p14="http://schemas.microsoft.com/office/powerpoint/2010/main" val="149751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outVertical)">
                                      <p:cBhvr>
                                        <p:cTn id="7" dur="500"/>
                                        <p:tgtEl>
                                          <p:spTgt spid="9">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1000"/>
                                        <p:tgtEl>
                                          <p:spTgt spid="53"/>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1000"/>
                                        <p:tgtEl>
                                          <p:spTgt spid="40"/>
                                        </p:tgtEl>
                                      </p:cBhvr>
                                    </p:animEffect>
                                    <p:anim calcmode="lin" valueType="num">
                                      <p:cBhvr>
                                        <p:cTn id="54" dur="1000" fill="hold"/>
                                        <p:tgtEl>
                                          <p:spTgt spid="40"/>
                                        </p:tgtEl>
                                        <p:attrNameLst>
                                          <p:attrName>ppt_x</p:attrName>
                                        </p:attrNameLst>
                                      </p:cBhvr>
                                      <p:tavLst>
                                        <p:tav tm="0">
                                          <p:val>
                                            <p:strVal val="#ppt_x"/>
                                          </p:val>
                                        </p:tav>
                                        <p:tav tm="100000">
                                          <p:val>
                                            <p:strVal val="#ppt_x"/>
                                          </p:val>
                                        </p:tav>
                                      </p:tavLst>
                                    </p:anim>
                                    <p:anim calcmode="lin" valueType="num">
                                      <p:cBhvr>
                                        <p:cTn id="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6" grpId="0"/>
      <p:bldP spid="17" grpId="0"/>
      <p:bldP spid="18"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29C41D-8CB6-4B76-AA3B-3A155EFF26B6}"/>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781051" y="0"/>
            <a:ext cx="10629898" cy="62769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DD35FA-A48C-412C-9E4B-1015ED3E0756}"/>
              </a:ext>
            </a:extLst>
          </p:cNvPr>
          <p:cNvGrpSpPr/>
          <p:nvPr/>
        </p:nvGrpSpPr>
        <p:grpSpPr>
          <a:xfrm rot="5400000">
            <a:off x="-1744522" y="1963197"/>
            <a:ext cx="5587912" cy="964283"/>
            <a:chOff x="7019201" y="3999551"/>
            <a:chExt cx="913668" cy="157667"/>
          </a:xfrm>
        </p:grpSpPr>
        <p:sp>
          <p:nvSpPr>
            <p:cNvPr id="11" name="Rectangle 10">
              <a:extLst>
                <a:ext uri="{FF2B5EF4-FFF2-40B4-BE49-F238E27FC236}">
                  <a16:creationId xmlns:a16="http://schemas.microsoft.com/office/drawing/2014/main" id="{01ED449C-1CDE-4C03-82B4-3031BDD7D457}"/>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F03A974-94EA-4B42-93EC-08D34FB294AC}"/>
              </a:ext>
            </a:extLst>
          </p:cNvPr>
          <p:cNvSpPr/>
          <p:nvPr/>
        </p:nvSpPr>
        <p:spPr>
          <a:xfrm>
            <a:off x="2190750" y="1326165"/>
            <a:ext cx="7810500" cy="2800767"/>
          </a:xfrm>
          <a:prstGeom prst="rect">
            <a:avLst/>
          </a:prstGeom>
        </p:spPr>
        <p:txBody>
          <a:bodyPr wrap="square">
            <a:spAutoFit/>
          </a:bodyPr>
          <a:lstStyle/>
          <a:p>
            <a:pPr algn="ctr"/>
            <a:r>
              <a:rPr lang="en-US" sz="4400" b="1">
                <a:latin typeface="+mj-lt"/>
              </a:rPr>
              <a:t>The Way To Achieve </a:t>
            </a:r>
          </a:p>
          <a:p>
            <a:pPr algn="ctr"/>
            <a:r>
              <a:rPr lang="en-US" sz="4400" b="1">
                <a:latin typeface="+mj-lt"/>
              </a:rPr>
              <a:t>Your Own Success Is </a:t>
            </a:r>
          </a:p>
          <a:p>
            <a:pPr algn="ctr"/>
            <a:r>
              <a:rPr lang="en-US" sz="4400" b="1">
                <a:latin typeface="+mj-lt"/>
              </a:rPr>
              <a:t>To Be Willing To Help </a:t>
            </a:r>
          </a:p>
          <a:p>
            <a:pPr algn="ctr"/>
            <a:r>
              <a:rPr lang="en-US" sz="4400" b="1">
                <a:latin typeface="+mj-lt"/>
              </a:rPr>
              <a:t>Somebody Else Get It First</a:t>
            </a:r>
            <a:endParaRPr lang="en-US" sz="8800" b="1">
              <a:latin typeface="+mj-lt"/>
            </a:endParaRPr>
          </a:p>
        </p:txBody>
      </p:sp>
      <p:sp>
        <p:nvSpPr>
          <p:cNvPr id="14" name="TextBox 13">
            <a:extLst>
              <a:ext uri="{FF2B5EF4-FFF2-40B4-BE49-F238E27FC236}">
                <a16:creationId xmlns:a16="http://schemas.microsoft.com/office/drawing/2014/main" id="{15D936E6-A466-4982-9737-7EF75BC39BCD}"/>
              </a:ext>
            </a:extLst>
          </p:cNvPr>
          <p:cNvSpPr txBox="1"/>
          <p:nvPr/>
        </p:nvSpPr>
        <p:spPr>
          <a:xfrm>
            <a:off x="4991100" y="975883"/>
            <a:ext cx="2209800" cy="369332"/>
          </a:xfrm>
          <a:prstGeom prst="rect">
            <a:avLst/>
          </a:prstGeom>
          <a:noFill/>
        </p:spPr>
        <p:txBody>
          <a:bodyPr wrap="square" rtlCol="0">
            <a:spAutoFit/>
          </a:bodyPr>
          <a:lstStyle/>
          <a:p>
            <a:pPr algn="ctr"/>
            <a:r>
              <a:rPr lang="en-US" b="1">
                <a:solidFill>
                  <a:schemeClr val="accent1"/>
                </a:solidFill>
                <a:latin typeface="+mj-lt"/>
              </a:rPr>
              <a:t>Will Power</a:t>
            </a:r>
          </a:p>
        </p:txBody>
      </p:sp>
      <p:sp>
        <p:nvSpPr>
          <p:cNvPr id="15" name="Rectangle 14">
            <a:extLst>
              <a:ext uri="{FF2B5EF4-FFF2-40B4-BE49-F238E27FC236}">
                <a16:creationId xmlns:a16="http://schemas.microsoft.com/office/drawing/2014/main" id="{B655A450-E46A-451B-971A-9BA96F9E738D}"/>
              </a:ext>
            </a:extLst>
          </p:cNvPr>
          <p:cNvSpPr/>
          <p:nvPr/>
        </p:nvSpPr>
        <p:spPr>
          <a:xfrm>
            <a:off x="2799455" y="4596475"/>
            <a:ext cx="6593091"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6" name="TextBox 15">
            <a:extLst>
              <a:ext uri="{FF2B5EF4-FFF2-40B4-BE49-F238E27FC236}">
                <a16:creationId xmlns:a16="http://schemas.microsoft.com/office/drawing/2014/main" id="{28CCB1A5-341D-4EE6-850B-18CFD4B93547}"/>
              </a:ext>
            </a:extLst>
          </p:cNvPr>
          <p:cNvSpPr txBox="1"/>
          <p:nvPr/>
        </p:nvSpPr>
        <p:spPr>
          <a:xfrm>
            <a:off x="5076261" y="4236390"/>
            <a:ext cx="2039478" cy="369332"/>
          </a:xfrm>
          <a:prstGeom prst="rect">
            <a:avLst/>
          </a:prstGeom>
          <a:noFill/>
        </p:spPr>
        <p:txBody>
          <a:bodyPr wrap="square" rtlCol="0">
            <a:spAutoFit/>
          </a:bodyPr>
          <a:lstStyle/>
          <a:p>
            <a:pPr algn="ctr"/>
            <a:r>
              <a:rPr lang="en-US" b="1">
                <a:solidFill>
                  <a:schemeClr val="accent1"/>
                </a:solidFill>
                <a:latin typeface="+mj-lt"/>
              </a:rPr>
              <a:t>Break Slide</a:t>
            </a:r>
          </a:p>
        </p:txBody>
      </p:sp>
    </p:spTree>
    <p:extLst>
      <p:ext uri="{BB962C8B-B14F-4D97-AF65-F5344CB8AC3E}">
        <p14:creationId xmlns:p14="http://schemas.microsoft.com/office/powerpoint/2010/main" val="4072891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FA56A81D-9F98-4B20-BE6B-8095C88D9DC6}"/>
              </a:ext>
            </a:extLst>
          </p:cNvPr>
          <p:cNvSpPr/>
          <p:nvPr/>
        </p:nvSpPr>
        <p:spPr>
          <a:xfrm>
            <a:off x="-177800" y="-134278"/>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92F0178B-40CF-4D17-B104-E38610B1490F}"/>
              </a:ext>
            </a:extLst>
          </p:cNvPr>
          <p:cNvSpPr>
            <a:spLocks noGrp="1"/>
          </p:cNvSpPr>
          <p:nvPr>
            <p:ph type="pic" sz="quarter" idx="10"/>
          </p:nvPr>
        </p:nvSpPr>
        <p:spPr/>
      </p:sp>
      <p:sp>
        <p:nvSpPr>
          <p:cNvPr id="3" name="Freeform: Shape 2">
            <a:extLst>
              <a:ext uri="{FF2B5EF4-FFF2-40B4-BE49-F238E27FC236}">
                <a16:creationId xmlns:a16="http://schemas.microsoft.com/office/drawing/2014/main" id="{D16ED140-D3F2-4E6F-A12A-2E6F41261B70}"/>
              </a:ext>
            </a:extLst>
          </p:cNvPr>
          <p:cNvSpPr/>
          <p:nvPr/>
        </p:nvSpPr>
        <p:spPr>
          <a:xfrm>
            <a:off x="0" y="260747"/>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gradFill>
            <a:gsLst>
              <a:gs pos="100000">
                <a:schemeClr val="bg1">
                  <a:alpha val="50000"/>
                </a:schemeClr>
              </a:gs>
              <a:gs pos="0">
                <a:schemeClr val="bg1">
                  <a:alpha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621BC1E-9CCB-41AD-925A-FDD96C50B06E}"/>
              </a:ext>
            </a:extLst>
          </p:cNvPr>
          <p:cNvSpPr>
            <a:spLocks noGrp="1"/>
          </p:cNvSpPr>
          <p:nvPr>
            <p:ph type="ctrTitle"/>
          </p:nvPr>
        </p:nvSpPr>
        <p:spPr/>
        <p:txBody>
          <a:bodyPr/>
          <a:lstStyle/>
          <a:p>
            <a:r>
              <a:rPr lang="en-US"/>
              <a:t>Our Portfolio</a:t>
            </a:r>
          </a:p>
        </p:txBody>
      </p:sp>
      <p:sp>
        <p:nvSpPr>
          <p:cNvPr id="5" name="Subtitle 4">
            <a:extLst>
              <a:ext uri="{FF2B5EF4-FFF2-40B4-BE49-F238E27FC236}">
                <a16:creationId xmlns:a16="http://schemas.microsoft.com/office/drawing/2014/main" id="{943C777F-FE23-431C-A8E4-343651EEEE33}"/>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BDFC8E48-E42E-4A98-AE60-EE0AAABEC6F4}"/>
              </a:ext>
            </a:extLst>
          </p:cNvPr>
          <p:cNvSpPr/>
          <p:nvPr/>
        </p:nvSpPr>
        <p:spPr>
          <a:xfrm>
            <a:off x="777444" y="4391353"/>
            <a:ext cx="5537630"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a:t>
            </a:r>
            <a:endParaRPr lang="en-US" sz="1400"/>
          </a:p>
        </p:txBody>
      </p:sp>
      <p:sp>
        <p:nvSpPr>
          <p:cNvPr id="10" name="TextBox 9">
            <a:extLst>
              <a:ext uri="{FF2B5EF4-FFF2-40B4-BE49-F238E27FC236}">
                <a16:creationId xmlns:a16="http://schemas.microsoft.com/office/drawing/2014/main" id="{AB123E3E-884A-43BD-9E28-A63CE75FCC39}"/>
              </a:ext>
            </a:extLst>
          </p:cNvPr>
          <p:cNvSpPr txBox="1"/>
          <p:nvPr/>
        </p:nvSpPr>
        <p:spPr>
          <a:xfrm>
            <a:off x="777444" y="4031268"/>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34" name="Rectangle 33">
            <a:extLst>
              <a:ext uri="{FF2B5EF4-FFF2-40B4-BE49-F238E27FC236}">
                <a16:creationId xmlns:a16="http://schemas.microsoft.com/office/drawing/2014/main" id="{D89A37AA-7578-4913-8B9A-AAD1E01C96BE}"/>
              </a:ext>
            </a:extLst>
          </p:cNvPr>
          <p:cNvSpPr/>
          <p:nvPr/>
        </p:nvSpPr>
        <p:spPr>
          <a:xfrm>
            <a:off x="777445" y="3240019"/>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35" name="TextBox 34">
            <a:extLst>
              <a:ext uri="{FF2B5EF4-FFF2-40B4-BE49-F238E27FC236}">
                <a16:creationId xmlns:a16="http://schemas.microsoft.com/office/drawing/2014/main" id="{27EB7F14-5A3E-4A3B-A48F-E1B559570AFD}"/>
              </a:ext>
            </a:extLst>
          </p:cNvPr>
          <p:cNvSpPr txBox="1"/>
          <p:nvPr/>
        </p:nvSpPr>
        <p:spPr>
          <a:xfrm>
            <a:off x="777444" y="3005400"/>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36" name="TextBox 35">
            <a:extLst>
              <a:ext uri="{FF2B5EF4-FFF2-40B4-BE49-F238E27FC236}">
                <a16:creationId xmlns:a16="http://schemas.microsoft.com/office/drawing/2014/main" id="{B2B0721D-B7B5-4195-84ED-930D209D1C74}"/>
              </a:ext>
            </a:extLst>
          </p:cNvPr>
          <p:cNvSpPr txBox="1"/>
          <p:nvPr/>
        </p:nvSpPr>
        <p:spPr>
          <a:xfrm>
            <a:off x="777443" y="2540970"/>
            <a:ext cx="1624218" cy="523220"/>
          </a:xfrm>
          <a:prstGeom prst="rect">
            <a:avLst/>
          </a:prstGeom>
          <a:noFill/>
        </p:spPr>
        <p:txBody>
          <a:bodyPr wrap="square" rtlCol="0">
            <a:spAutoFit/>
          </a:bodyPr>
          <a:lstStyle/>
          <a:p>
            <a:r>
              <a:rPr lang="en-US" sz="2800" b="1">
                <a:latin typeface="+mj-lt"/>
              </a:rPr>
              <a:t>8M+</a:t>
            </a:r>
          </a:p>
        </p:txBody>
      </p:sp>
      <p:sp>
        <p:nvSpPr>
          <p:cNvPr id="37" name="Rectangle 36">
            <a:extLst>
              <a:ext uri="{FF2B5EF4-FFF2-40B4-BE49-F238E27FC236}">
                <a16:creationId xmlns:a16="http://schemas.microsoft.com/office/drawing/2014/main" id="{92D8C7B3-4B8A-411E-9D7A-262381A07F04}"/>
              </a:ext>
            </a:extLst>
          </p:cNvPr>
          <p:cNvSpPr/>
          <p:nvPr/>
        </p:nvSpPr>
        <p:spPr>
          <a:xfrm>
            <a:off x="3138263" y="3240019"/>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38" name="TextBox 37">
            <a:extLst>
              <a:ext uri="{FF2B5EF4-FFF2-40B4-BE49-F238E27FC236}">
                <a16:creationId xmlns:a16="http://schemas.microsoft.com/office/drawing/2014/main" id="{7F1D7B75-EF02-4DB5-85AF-92B08F03B09D}"/>
              </a:ext>
            </a:extLst>
          </p:cNvPr>
          <p:cNvSpPr txBox="1"/>
          <p:nvPr/>
        </p:nvSpPr>
        <p:spPr>
          <a:xfrm>
            <a:off x="3138262" y="3005400"/>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39" name="TextBox 38">
            <a:extLst>
              <a:ext uri="{FF2B5EF4-FFF2-40B4-BE49-F238E27FC236}">
                <a16:creationId xmlns:a16="http://schemas.microsoft.com/office/drawing/2014/main" id="{92EBC723-59C7-4466-AFAE-910A5171B081}"/>
              </a:ext>
            </a:extLst>
          </p:cNvPr>
          <p:cNvSpPr txBox="1"/>
          <p:nvPr/>
        </p:nvSpPr>
        <p:spPr>
          <a:xfrm>
            <a:off x="3138261" y="2540970"/>
            <a:ext cx="1834454" cy="523220"/>
          </a:xfrm>
          <a:prstGeom prst="rect">
            <a:avLst/>
          </a:prstGeom>
          <a:noFill/>
        </p:spPr>
        <p:txBody>
          <a:bodyPr wrap="square" rtlCol="0">
            <a:spAutoFit/>
          </a:bodyPr>
          <a:lstStyle/>
          <a:p>
            <a:r>
              <a:rPr lang="en-US" sz="2800" b="1">
                <a:latin typeface="+mj-lt"/>
              </a:rPr>
              <a:t>500K</a:t>
            </a:r>
          </a:p>
        </p:txBody>
      </p:sp>
    </p:spTree>
    <p:extLst>
      <p:ext uri="{BB962C8B-B14F-4D97-AF65-F5344CB8AC3E}">
        <p14:creationId xmlns:p14="http://schemas.microsoft.com/office/powerpoint/2010/main" val="25086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anim calcmode="lin" valueType="num">
                                      <p:cBhvr>
                                        <p:cTn id="41" dur="1000" fill="hold"/>
                                        <p:tgtEl>
                                          <p:spTgt spid="39"/>
                                        </p:tgtEl>
                                        <p:attrNameLst>
                                          <p:attrName>ppt_x</p:attrName>
                                        </p:attrNameLst>
                                      </p:cBhvr>
                                      <p:tavLst>
                                        <p:tav tm="0">
                                          <p:val>
                                            <p:strVal val="#ppt_x"/>
                                          </p:val>
                                        </p:tav>
                                        <p:tav tm="100000">
                                          <p:val>
                                            <p:strVal val="#ppt_x"/>
                                          </p:val>
                                        </p:tav>
                                      </p:tavLst>
                                    </p:anim>
                                    <p:anim calcmode="lin" valueType="num">
                                      <p:cBhvr>
                                        <p:cTn id="42" dur="1000" fill="hold"/>
                                        <p:tgtEl>
                                          <p:spTgt spid="3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anim calcmode="lin" valueType="num">
                                      <p:cBhvr>
                                        <p:cTn id="51" dur="1000" fill="hold"/>
                                        <p:tgtEl>
                                          <p:spTgt spid="37"/>
                                        </p:tgtEl>
                                        <p:attrNameLst>
                                          <p:attrName>ppt_x</p:attrName>
                                        </p:attrNameLst>
                                      </p:cBhvr>
                                      <p:tavLst>
                                        <p:tav tm="0">
                                          <p:val>
                                            <p:strVal val="#ppt_x"/>
                                          </p:val>
                                        </p:tav>
                                        <p:tav tm="100000">
                                          <p:val>
                                            <p:strVal val="#ppt_x"/>
                                          </p:val>
                                        </p:tav>
                                      </p:tavLst>
                                    </p:anim>
                                    <p:anim calcmode="lin" valueType="num">
                                      <p:cBhvr>
                                        <p:cTn id="52" dur="1000" fill="hold"/>
                                        <p:tgtEl>
                                          <p:spTgt spid="3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 grpId="0"/>
      <p:bldP spid="5" grpId="0" build="p"/>
      <p:bldP spid="9" grpId="0"/>
      <p:bldP spid="10" grpId="0"/>
      <p:bldP spid="34" grpId="0"/>
      <p:bldP spid="35" grpId="0"/>
      <p:bldP spid="36" grpId="0"/>
      <p:bldP spid="37" grpId="0"/>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20F7322-FFDF-4302-808C-4EA4D4B5F7DE}"/>
              </a:ext>
            </a:extLst>
          </p:cNvPr>
          <p:cNvSpPr/>
          <p:nvPr/>
        </p:nvSpPr>
        <p:spPr>
          <a:xfrm>
            <a:off x="5727739" y="-704795"/>
            <a:ext cx="6336506"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0F5DA63-3893-4442-A8EB-7504A239A254}"/>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BED1EB09-CDF8-4105-AC3E-55F1C56420DF}"/>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E920ADDF-82AF-4BC5-92B0-584A85D6049A}"/>
              </a:ext>
            </a:extLst>
          </p:cNvPr>
          <p:cNvSpPr/>
          <p:nvPr/>
        </p:nvSpPr>
        <p:spPr>
          <a:xfrm>
            <a:off x="585584" y="2879374"/>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9" name="TextBox 8">
            <a:extLst>
              <a:ext uri="{FF2B5EF4-FFF2-40B4-BE49-F238E27FC236}">
                <a16:creationId xmlns:a16="http://schemas.microsoft.com/office/drawing/2014/main" id="{75D6B449-8889-4FAF-87D6-8E8E165DD772}"/>
              </a:ext>
            </a:extLst>
          </p:cNvPr>
          <p:cNvSpPr txBox="1"/>
          <p:nvPr/>
        </p:nvSpPr>
        <p:spPr>
          <a:xfrm>
            <a:off x="585584" y="251928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8" name="Rectangle 17">
            <a:extLst>
              <a:ext uri="{FF2B5EF4-FFF2-40B4-BE49-F238E27FC236}">
                <a16:creationId xmlns:a16="http://schemas.microsoft.com/office/drawing/2014/main" id="{7C52D6ED-1A5D-40DF-B1DE-7BE9E80A0F42}"/>
              </a:ext>
            </a:extLst>
          </p:cNvPr>
          <p:cNvSpPr/>
          <p:nvPr/>
        </p:nvSpPr>
        <p:spPr>
          <a:xfrm>
            <a:off x="585586" y="5173895"/>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9" name="TextBox 18">
            <a:extLst>
              <a:ext uri="{FF2B5EF4-FFF2-40B4-BE49-F238E27FC236}">
                <a16:creationId xmlns:a16="http://schemas.microsoft.com/office/drawing/2014/main" id="{47B8594B-E1F6-4E33-83E5-471F39CDAA60}"/>
              </a:ext>
            </a:extLst>
          </p:cNvPr>
          <p:cNvSpPr txBox="1"/>
          <p:nvPr/>
        </p:nvSpPr>
        <p:spPr>
          <a:xfrm>
            <a:off x="585585" y="4939276"/>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20" name="TextBox 19">
            <a:extLst>
              <a:ext uri="{FF2B5EF4-FFF2-40B4-BE49-F238E27FC236}">
                <a16:creationId xmlns:a16="http://schemas.microsoft.com/office/drawing/2014/main" id="{9A80D896-583A-49BD-8154-52134F532AF7}"/>
              </a:ext>
            </a:extLst>
          </p:cNvPr>
          <p:cNvSpPr txBox="1"/>
          <p:nvPr/>
        </p:nvSpPr>
        <p:spPr>
          <a:xfrm>
            <a:off x="585584" y="4474846"/>
            <a:ext cx="1624218" cy="523220"/>
          </a:xfrm>
          <a:prstGeom prst="rect">
            <a:avLst/>
          </a:prstGeom>
          <a:noFill/>
        </p:spPr>
        <p:txBody>
          <a:bodyPr wrap="square" rtlCol="0">
            <a:spAutoFit/>
          </a:bodyPr>
          <a:lstStyle/>
          <a:p>
            <a:r>
              <a:rPr lang="en-US" sz="2800" b="1">
                <a:latin typeface="+mj-lt"/>
              </a:rPr>
              <a:t>6M+</a:t>
            </a:r>
          </a:p>
        </p:txBody>
      </p:sp>
      <p:sp>
        <p:nvSpPr>
          <p:cNvPr id="21" name="Rectangle 20">
            <a:extLst>
              <a:ext uri="{FF2B5EF4-FFF2-40B4-BE49-F238E27FC236}">
                <a16:creationId xmlns:a16="http://schemas.microsoft.com/office/drawing/2014/main" id="{10ECCCCD-8748-49F4-A355-2316EBC0F2DC}"/>
              </a:ext>
            </a:extLst>
          </p:cNvPr>
          <p:cNvSpPr/>
          <p:nvPr/>
        </p:nvSpPr>
        <p:spPr>
          <a:xfrm>
            <a:off x="2946404" y="5173895"/>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22" name="TextBox 21">
            <a:extLst>
              <a:ext uri="{FF2B5EF4-FFF2-40B4-BE49-F238E27FC236}">
                <a16:creationId xmlns:a16="http://schemas.microsoft.com/office/drawing/2014/main" id="{70F394F0-CB36-449D-94F3-782B1ABEA022}"/>
              </a:ext>
            </a:extLst>
          </p:cNvPr>
          <p:cNvSpPr txBox="1"/>
          <p:nvPr/>
        </p:nvSpPr>
        <p:spPr>
          <a:xfrm>
            <a:off x="2946403" y="4939276"/>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23" name="TextBox 22">
            <a:extLst>
              <a:ext uri="{FF2B5EF4-FFF2-40B4-BE49-F238E27FC236}">
                <a16:creationId xmlns:a16="http://schemas.microsoft.com/office/drawing/2014/main" id="{C9744252-D78D-4EF8-80EE-A70FED249B4E}"/>
              </a:ext>
            </a:extLst>
          </p:cNvPr>
          <p:cNvSpPr txBox="1"/>
          <p:nvPr/>
        </p:nvSpPr>
        <p:spPr>
          <a:xfrm>
            <a:off x="2946402" y="4474846"/>
            <a:ext cx="1834454" cy="523220"/>
          </a:xfrm>
          <a:prstGeom prst="rect">
            <a:avLst/>
          </a:prstGeom>
          <a:noFill/>
        </p:spPr>
        <p:txBody>
          <a:bodyPr wrap="square" rtlCol="0">
            <a:spAutoFit/>
          </a:bodyPr>
          <a:lstStyle/>
          <a:p>
            <a:r>
              <a:rPr lang="en-US" sz="2800" b="1">
                <a:latin typeface="+mj-lt"/>
              </a:rPr>
              <a:t>650K</a:t>
            </a:r>
          </a:p>
        </p:txBody>
      </p:sp>
      <p:sp>
        <p:nvSpPr>
          <p:cNvPr id="3" name="Picture Placeholder 2">
            <a:extLst>
              <a:ext uri="{FF2B5EF4-FFF2-40B4-BE49-F238E27FC236}">
                <a16:creationId xmlns:a16="http://schemas.microsoft.com/office/drawing/2014/main" id="{784F67C8-93AD-4DC4-A10F-BFA871F47679}"/>
              </a:ext>
            </a:extLst>
          </p:cNvPr>
          <p:cNvSpPr>
            <a:spLocks noGrp="1"/>
          </p:cNvSpPr>
          <p:nvPr>
            <p:ph type="pic" sz="quarter" idx="10"/>
          </p:nvPr>
        </p:nvSpPr>
        <p:spPr/>
      </p:sp>
    </p:spTree>
    <p:extLst>
      <p:ext uri="{BB962C8B-B14F-4D97-AF65-F5344CB8AC3E}">
        <p14:creationId xmlns:p14="http://schemas.microsoft.com/office/powerpoint/2010/main" val="392159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6" grpId="0" build="p"/>
      <p:bldP spid="8" grpId="0"/>
      <p:bldP spid="9" grpId="0"/>
      <p:bldP spid="18" grpId="0"/>
      <p:bldP spid="19"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2F9BDB-E632-4C38-B6C4-F6E60129564E}"/>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8D4E3DB3-12DD-4A7E-8265-1F370B33483B}"/>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122F35B1-182A-430F-A828-0D13C48E2061}"/>
              </a:ext>
            </a:extLst>
          </p:cNvPr>
          <p:cNvSpPr/>
          <p:nvPr/>
        </p:nvSpPr>
        <p:spPr>
          <a:xfrm>
            <a:off x="6253165" y="4406195"/>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0" name="TextBox 9">
            <a:extLst>
              <a:ext uri="{FF2B5EF4-FFF2-40B4-BE49-F238E27FC236}">
                <a16:creationId xmlns:a16="http://schemas.microsoft.com/office/drawing/2014/main" id="{A28EDB2F-6705-4E23-B306-B7C956C6FC36}"/>
              </a:ext>
            </a:extLst>
          </p:cNvPr>
          <p:cNvSpPr txBox="1"/>
          <p:nvPr/>
        </p:nvSpPr>
        <p:spPr>
          <a:xfrm>
            <a:off x="6253165" y="404611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1" name="Rectangle 10">
            <a:extLst>
              <a:ext uri="{FF2B5EF4-FFF2-40B4-BE49-F238E27FC236}">
                <a16:creationId xmlns:a16="http://schemas.microsoft.com/office/drawing/2014/main" id="{7B72CE5F-A678-42E1-BBD8-2A3D6BCD6AC0}"/>
              </a:ext>
            </a:extLst>
          </p:cNvPr>
          <p:cNvSpPr/>
          <p:nvPr/>
        </p:nvSpPr>
        <p:spPr>
          <a:xfrm>
            <a:off x="6253167" y="3215163"/>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2" name="TextBox 11">
            <a:extLst>
              <a:ext uri="{FF2B5EF4-FFF2-40B4-BE49-F238E27FC236}">
                <a16:creationId xmlns:a16="http://schemas.microsoft.com/office/drawing/2014/main" id="{BE798122-FB76-4A8E-BADE-26101033A1AF}"/>
              </a:ext>
            </a:extLst>
          </p:cNvPr>
          <p:cNvSpPr txBox="1"/>
          <p:nvPr/>
        </p:nvSpPr>
        <p:spPr>
          <a:xfrm>
            <a:off x="6253166" y="2980544"/>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13" name="TextBox 12">
            <a:extLst>
              <a:ext uri="{FF2B5EF4-FFF2-40B4-BE49-F238E27FC236}">
                <a16:creationId xmlns:a16="http://schemas.microsoft.com/office/drawing/2014/main" id="{3E63677C-4F15-45A3-9D9C-5382ECB536F9}"/>
              </a:ext>
            </a:extLst>
          </p:cNvPr>
          <p:cNvSpPr txBox="1"/>
          <p:nvPr/>
        </p:nvSpPr>
        <p:spPr>
          <a:xfrm>
            <a:off x="6253165" y="2516114"/>
            <a:ext cx="1624218" cy="523220"/>
          </a:xfrm>
          <a:prstGeom prst="rect">
            <a:avLst/>
          </a:prstGeom>
          <a:noFill/>
        </p:spPr>
        <p:txBody>
          <a:bodyPr wrap="square" rtlCol="0">
            <a:spAutoFit/>
          </a:bodyPr>
          <a:lstStyle/>
          <a:p>
            <a:r>
              <a:rPr lang="en-US" sz="2800" b="1">
                <a:latin typeface="+mj-lt"/>
              </a:rPr>
              <a:t>9.5M+</a:t>
            </a:r>
          </a:p>
        </p:txBody>
      </p:sp>
      <p:sp>
        <p:nvSpPr>
          <p:cNvPr id="14" name="Rectangle 13">
            <a:extLst>
              <a:ext uri="{FF2B5EF4-FFF2-40B4-BE49-F238E27FC236}">
                <a16:creationId xmlns:a16="http://schemas.microsoft.com/office/drawing/2014/main" id="{CD1D96C4-82B3-48C0-A5E9-B9EA7E0483BF}"/>
              </a:ext>
            </a:extLst>
          </p:cNvPr>
          <p:cNvSpPr/>
          <p:nvPr/>
        </p:nvSpPr>
        <p:spPr>
          <a:xfrm>
            <a:off x="8613985" y="3215163"/>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5" name="TextBox 14">
            <a:extLst>
              <a:ext uri="{FF2B5EF4-FFF2-40B4-BE49-F238E27FC236}">
                <a16:creationId xmlns:a16="http://schemas.microsoft.com/office/drawing/2014/main" id="{F57AF264-78D4-4453-8DA3-CBA2BB2FC668}"/>
              </a:ext>
            </a:extLst>
          </p:cNvPr>
          <p:cNvSpPr txBox="1"/>
          <p:nvPr/>
        </p:nvSpPr>
        <p:spPr>
          <a:xfrm>
            <a:off x="8613984" y="2980544"/>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16" name="TextBox 15">
            <a:extLst>
              <a:ext uri="{FF2B5EF4-FFF2-40B4-BE49-F238E27FC236}">
                <a16:creationId xmlns:a16="http://schemas.microsoft.com/office/drawing/2014/main" id="{F66ABE5A-F75A-40B4-AC7F-206C1F2B6E31}"/>
              </a:ext>
            </a:extLst>
          </p:cNvPr>
          <p:cNvSpPr txBox="1"/>
          <p:nvPr/>
        </p:nvSpPr>
        <p:spPr>
          <a:xfrm>
            <a:off x="8613983" y="2516114"/>
            <a:ext cx="1834454" cy="523220"/>
          </a:xfrm>
          <a:prstGeom prst="rect">
            <a:avLst/>
          </a:prstGeom>
          <a:noFill/>
        </p:spPr>
        <p:txBody>
          <a:bodyPr wrap="square" rtlCol="0">
            <a:spAutoFit/>
          </a:bodyPr>
          <a:lstStyle/>
          <a:p>
            <a:r>
              <a:rPr lang="en-US" sz="2800" b="1">
                <a:latin typeface="+mj-lt"/>
              </a:rPr>
              <a:t>1.5M</a:t>
            </a:r>
          </a:p>
        </p:txBody>
      </p:sp>
      <p:grpSp>
        <p:nvGrpSpPr>
          <p:cNvPr id="21" name="Group 20">
            <a:extLst>
              <a:ext uri="{FF2B5EF4-FFF2-40B4-BE49-F238E27FC236}">
                <a16:creationId xmlns:a16="http://schemas.microsoft.com/office/drawing/2014/main" id="{90A10153-58C3-4B05-BAF3-8B21CF489E0C}"/>
              </a:ext>
            </a:extLst>
          </p:cNvPr>
          <p:cNvGrpSpPr/>
          <p:nvPr/>
        </p:nvGrpSpPr>
        <p:grpSpPr>
          <a:xfrm rot="10800000">
            <a:off x="7331812" y="339133"/>
            <a:ext cx="5510331" cy="658618"/>
            <a:chOff x="6613740" y="3999551"/>
            <a:chExt cx="1319129" cy="157667"/>
          </a:xfrm>
        </p:grpSpPr>
        <p:sp>
          <p:nvSpPr>
            <p:cNvPr id="22" name="Rectangle 21">
              <a:extLst>
                <a:ext uri="{FF2B5EF4-FFF2-40B4-BE49-F238E27FC236}">
                  <a16:creationId xmlns:a16="http://schemas.microsoft.com/office/drawing/2014/main" id="{1A2FF278-8090-4C5A-81DE-0B740EA88C48}"/>
                </a:ext>
              </a:extLst>
            </p:cNvPr>
            <p:cNvSpPr/>
            <p:nvPr/>
          </p:nvSpPr>
          <p:spPr>
            <a:xfrm>
              <a:off x="6613740" y="4055674"/>
              <a:ext cx="11397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1862AD18-BEB1-4F62-9485-276079DBB8BC}"/>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Picture Placeholder 2">
            <a:extLst>
              <a:ext uri="{FF2B5EF4-FFF2-40B4-BE49-F238E27FC236}">
                <a16:creationId xmlns:a16="http://schemas.microsoft.com/office/drawing/2014/main" id="{A47F56B6-4370-43E7-9B24-DB78585AD671}"/>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BB99E7C-D53B-4D1D-BB36-608567EE353F}"/>
              </a:ext>
            </a:extLst>
          </p:cNvPr>
          <p:cNvSpPr>
            <a:spLocks noGrp="1"/>
          </p:cNvSpPr>
          <p:nvPr>
            <p:ph type="pic" sz="quarter" idx="11"/>
          </p:nvPr>
        </p:nvSpPr>
        <p:spPr/>
      </p:sp>
    </p:spTree>
    <p:extLst>
      <p:ext uri="{BB962C8B-B14F-4D97-AF65-F5344CB8AC3E}">
        <p14:creationId xmlns:p14="http://schemas.microsoft.com/office/powerpoint/2010/main" val="1404572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P spid="10" grpId="0"/>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3F99AAE-20CD-4B8A-99FA-AEBCFD880257}"/>
              </a:ext>
            </a:extLst>
          </p:cNvPr>
          <p:cNvSpPr/>
          <p:nvPr/>
        </p:nvSpPr>
        <p:spPr>
          <a:xfrm>
            <a:off x="6752592" y="-615777"/>
            <a:ext cx="6336506" cy="7160401"/>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02C5B6CC-395C-46A1-B9DB-9648BADD053A}"/>
              </a:ext>
            </a:extLst>
          </p:cNvPr>
          <p:cNvSpPr>
            <a:spLocks noGrp="1"/>
          </p:cNvSpPr>
          <p:nvPr>
            <p:ph type="ctrTitle"/>
          </p:nvPr>
        </p:nvSpPr>
        <p:spPr/>
        <p:txBody>
          <a:bodyPr/>
          <a:lstStyle/>
          <a:p>
            <a:r>
              <a:rPr lang="en-US"/>
              <a:t>Mockup Slide</a:t>
            </a:r>
          </a:p>
        </p:txBody>
      </p:sp>
      <p:sp>
        <p:nvSpPr>
          <p:cNvPr id="13" name="Subtitle 12">
            <a:extLst>
              <a:ext uri="{FF2B5EF4-FFF2-40B4-BE49-F238E27FC236}">
                <a16:creationId xmlns:a16="http://schemas.microsoft.com/office/drawing/2014/main" id="{65A2D5F5-D8F0-4D77-AAA6-5A225D2560FD}"/>
              </a:ext>
            </a:extLst>
          </p:cNvPr>
          <p:cNvSpPr>
            <a:spLocks noGrp="1"/>
          </p:cNvSpPr>
          <p:nvPr>
            <p:ph type="subTitle" idx="1"/>
          </p:nvPr>
        </p:nvSpPr>
        <p:spPr/>
        <p:txBody>
          <a:bodyPr/>
          <a:lstStyle/>
          <a:p>
            <a:r>
              <a:rPr lang="en-US"/>
              <a:t>Insert subtitle right here</a:t>
            </a:r>
          </a:p>
        </p:txBody>
      </p:sp>
      <p:sp>
        <p:nvSpPr>
          <p:cNvPr id="17" name="Rectangle 16">
            <a:extLst>
              <a:ext uri="{FF2B5EF4-FFF2-40B4-BE49-F238E27FC236}">
                <a16:creationId xmlns:a16="http://schemas.microsoft.com/office/drawing/2014/main" id="{A544C94A-2078-4543-A2A4-5486A4EA9247}"/>
              </a:ext>
            </a:extLst>
          </p:cNvPr>
          <p:cNvSpPr/>
          <p:nvPr/>
        </p:nvSpPr>
        <p:spPr>
          <a:xfrm>
            <a:off x="585584" y="2587566"/>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8" name="TextBox 17">
            <a:extLst>
              <a:ext uri="{FF2B5EF4-FFF2-40B4-BE49-F238E27FC236}">
                <a16:creationId xmlns:a16="http://schemas.microsoft.com/office/drawing/2014/main" id="{25D1A191-8025-4FA0-B966-59D9A801E487}"/>
              </a:ext>
            </a:extLst>
          </p:cNvPr>
          <p:cNvSpPr txBox="1"/>
          <p:nvPr/>
        </p:nvSpPr>
        <p:spPr>
          <a:xfrm>
            <a:off x="585584" y="2227481"/>
            <a:ext cx="2667000" cy="369332"/>
          </a:xfrm>
          <a:prstGeom prst="rect">
            <a:avLst/>
          </a:prstGeom>
          <a:noFill/>
        </p:spPr>
        <p:txBody>
          <a:bodyPr wrap="square" rtlCol="0">
            <a:spAutoFit/>
          </a:bodyPr>
          <a:lstStyle/>
          <a:p>
            <a:r>
              <a:rPr lang="en-US" b="1">
                <a:solidFill>
                  <a:schemeClr val="accent1"/>
                </a:solidFill>
                <a:latin typeface="+mj-lt"/>
              </a:rPr>
              <a:t>Text Description</a:t>
            </a:r>
          </a:p>
        </p:txBody>
      </p:sp>
      <p:graphicFrame>
        <p:nvGraphicFramePr>
          <p:cNvPr id="19" name="Chart 18">
            <a:extLst>
              <a:ext uri="{FF2B5EF4-FFF2-40B4-BE49-F238E27FC236}">
                <a16:creationId xmlns:a16="http://schemas.microsoft.com/office/drawing/2014/main" id="{2A7B365A-B41B-42F2-A845-B840666EEF98}"/>
              </a:ext>
            </a:extLst>
          </p:cNvPr>
          <p:cNvGraphicFramePr/>
          <p:nvPr>
            <p:extLst>
              <p:ext uri="{D42A27DB-BD31-4B8C-83A1-F6EECF244321}">
                <p14:modId xmlns:p14="http://schemas.microsoft.com/office/powerpoint/2010/main" val="217472802"/>
              </p:ext>
            </p:extLst>
          </p:nvPr>
        </p:nvGraphicFramePr>
        <p:xfrm>
          <a:off x="585584" y="4172673"/>
          <a:ext cx="5610008" cy="156826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37F0F5F8-6AA7-46BE-95C4-4CD2643B2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8282776" y="456080"/>
            <a:ext cx="1912944" cy="4112177"/>
          </a:xfrm>
          <a:prstGeom prst="rect">
            <a:avLst/>
          </a:prstGeom>
        </p:spPr>
      </p:pic>
      <p:pic>
        <p:nvPicPr>
          <p:cNvPr id="7" name="Picture 6">
            <a:extLst>
              <a:ext uri="{FF2B5EF4-FFF2-40B4-BE49-F238E27FC236}">
                <a16:creationId xmlns:a16="http://schemas.microsoft.com/office/drawing/2014/main" id="{E0B72B2E-CAA6-4231-971F-674870F90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6920703" y="2321022"/>
            <a:ext cx="1912944" cy="4112177"/>
          </a:xfrm>
          <a:prstGeom prst="rect">
            <a:avLst/>
          </a:prstGeom>
        </p:spPr>
      </p:pic>
      <p:sp>
        <p:nvSpPr>
          <p:cNvPr id="4" name="Picture Placeholder 3">
            <a:extLst>
              <a:ext uri="{FF2B5EF4-FFF2-40B4-BE49-F238E27FC236}">
                <a16:creationId xmlns:a16="http://schemas.microsoft.com/office/drawing/2014/main" id="{E09B754D-2DB4-4995-AACF-D742603C6A6F}"/>
              </a:ext>
            </a:extLst>
          </p:cNvPr>
          <p:cNvSpPr>
            <a:spLocks noGrp="1"/>
          </p:cNvSpPr>
          <p:nvPr>
            <p:ph type="pic" sz="quarter" idx="11"/>
          </p:nvPr>
        </p:nvSpPr>
        <p:spPr/>
      </p:sp>
      <p:sp>
        <p:nvSpPr>
          <p:cNvPr id="8" name="Picture Placeholder 7">
            <a:extLst>
              <a:ext uri="{FF2B5EF4-FFF2-40B4-BE49-F238E27FC236}">
                <a16:creationId xmlns:a16="http://schemas.microsoft.com/office/drawing/2014/main" id="{B73D77A2-58BD-4B04-9B6E-B3B4134B788D}"/>
              </a:ext>
            </a:extLst>
          </p:cNvPr>
          <p:cNvSpPr>
            <a:spLocks noGrp="1"/>
          </p:cNvSpPr>
          <p:nvPr>
            <p:ph type="pic" sz="quarter" idx="10"/>
          </p:nvPr>
        </p:nvSpPr>
        <p:spPr/>
      </p:sp>
    </p:spTree>
    <p:extLst>
      <p:ext uri="{BB962C8B-B14F-4D97-AF65-F5344CB8AC3E}">
        <p14:creationId xmlns:p14="http://schemas.microsoft.com/office/powerpoint/2010/main" val="5303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wipe(left)">
                                      <p:cBhvr>
                                        <p:cTn id="37" dur="500"/>
                                        <p:tgtEl>
                                          <p:spTgt spid="19">
                                            <p:graphicEl>
                                              <a:chart seriesIdx="-3" categoryIdx="-3" bldStep="gridLegend"/>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wipe(left)">
                                      <p:cBhvr>
                                        <p:cTn id="41" dur="500"/>
                                        <p:tgtEl>
                                          <p:spTgt spid="19">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13" grpId="0" build="p"/>
      <p:bldP spid="17" grpId="0"/>
      <p:bldP spid="18" grpId="0"/>
      <p:bldGraphic spid="19" grpId="0">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D8D303-7769-4A91-966F-0160959E5721}"/>
              </a:ext>
            </a:extLst>
          </p:cNvPr>
          <p:cNvSpPr>
            <a:spLocks noGrp="1"/>
          </p:cNvSpPr>
          <p:nvPr>
            <p:ph type="pic" sz="quarter" idx="10"/>
          </p:nvPr>
        </p:nvSpPr>
        <p:spPr/>
      </p:sp>
      <p:sp>
        <p:nvSpPr>
          <p:cNvPr id="5" name="Title 4">
            <a:extLst>
              <a:ext uri="{FF2B5EF4-FFF2-40B4-BE49-F238E27FC236}">
                <a16:creationId xmlns:a16="http://schemas.microsoft.com/office/drawing/2014/main" id="{481E5C57-99C4-4334-A381-A02FC843FD64}"/>
              </a:ext>
            </a:extLst>
          </p:cNvPr>
          <p:cNvSpPr>
            <a:spLocks noGrp="1"/>
          </p:cNvSpPr>
          <p:nvPr>
            <p:ph type="ctrTitle"/>
          </p:nvPr>
        </p:nvSpPr>
        <p:spPr/>
        <p:txBody>
          <a:bodyPr/>
          <a:lstStyle/>
          <a:p>
            <a:r>
              <a:rPr lang="en-US"/>
              <a:t>Hello &amp; Welcome</a:t>
            </a:r>
          </a:p>
        </p:txBody>
      </p:sp>
      <p:sp>
        <p:nvSpPr>
          <p:cNvPr id="9" name="Subtitle 8">
            <a:extLst>
              <a:ext uri="{FF2B5EF4-FFF2-40B4-BE49-F238E27FC236}">
                <a16:creationId xmlns:a16="http://schemas.microsoft.com/office/drawing/2014/main" id="{27E4F210-D741-48AC-96C3-28789A6BF6BE}"/>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C05E5101-C946-4012-8028-87D4D5F42AC1}"/>
              </a:ext>
            </a:extLst>
          </p:cNvPr>
          <p:cNvSpPr/>
          <p:nvPr/>
        </p:nvSpPr>
        <p:spPr>
          <a:xfrm>
            <a:off x="1752600" y="5213356"/>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12" name="TextBox 11">
            <a:extLst>
              <a:ext uri="{FF2B5EF4-FFF2-40B4-BE49-F238E27FC236}">
                <a16:creationId xmlns:a16="http://schemas.microsoft.com/office/drawing/2014/main" id="{8AC55783-07FC-4962-BC71-19486E459702}"/>
              </a:ext>
            </a:extLst>
          </p:cNvPr>
          <p:cNvSpPr txBox="1"/>
          <p:nvPr/>
        </p:nvSpPr>
        <p:spPr>
          <a:xfrm>
            <a:off x="4762499" y="4853271"/>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
        <p:nvSpPr>
          <p:cNvPr id="25" name="Isosceles Triangle 24">
            <a:extLst>
              <a:ext uri="{FF2B5EF4-FFF2-40B4-BE49-F238E27FC236}">
                <a16:creationId xmlns:a16="http://schemas.microsoft.com/office/drawing/2014/main" id="{D02AD4FF-2759-480F-BD7D-4ACCCC947D7B}"/>
              </a:ext>
            </a:extLst>
          </p:cNvPr>
          <p:cNvSpPr/>
          <p:nvPr/>
        </p:nvSpPr>
        <p:spPr>
          <a:xfrm rot="10800000">
            <a:off x="5333847" y="6294375"/>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DDE536A-F112-4375-B1E7-BC6D60E35E52}"/>
              </a:ext>
            </a:extLst>
          </p:cNvPr>
          <p:cNvSpPr txBox="1"/>
          <p:nvPr/>
        </p:nvSpPr>
        <p:spPr>
          <a:xfrm>
            <a:off x="5588793" y="6216978"/>
            <a:ext cx="1485899" cy="338554"/>
          </a:xfrm>
          <a:prstGeom prst="rect">
            <a:avLst/>
          </a:prstGeom>
          <a:noFill/>
        </p:spPr>
        <p:txBody>
          <a:bodyPr wrap="square" rtlCol="0">
            <a:spAutoFit/>
          </a:bodyPr>
          <a:lstStyle/>
          <a:p>
            <a:r>
              <a:rPr lang="en-US" sz="1600" b="1">
                <a:latin typeface="+mj-lt"/>
              </a:rPr>
              <a:t>Get Started</a:t>
            </a:r>
          </a:p>
        </p:txBody>
      </p:sp>
      <p:sp>
        <p:nvSpPr>
          <p:cNvPr id="30" name="Rectangle 29">
            <a:extLst>
              <a:ext uri="{FF2B5EF4-FFF2-40B4-BE49-F238E27FC236}">
                <a16:creationId xmlns:a16="http://schemas.microsoft.com/office/drawing/2014/main" id="{ED412D96-C035-4FC8-B9F1-3ACDC3589891}"/>
              </a:ext>
            </a:extLst>
          </p:cNvPr>
          <p:cNvSpPr/>
          <p:nvPr/>
        </p:nvSpPr>
        <p:spPr>
          <a:xfrm>
            <a:off x="4678393" y="3112904"/>
            <a:ext cx="2835212" cy="198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987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outVertical)">
                                      <p:cBhvr>
                                        <p:cTn id="11" dur="500"/>
                                        <p:tgtEl>
                                          <p:spTgt spid="9">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outVertical)">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11" grpId="0"/>
      <p:bldP spid="12" grpId="0"/>
      <p:bldP spid="25" grpId="0" animBg="1"/>
      <p:bldP spid="26"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752D4C6-C5F8-4E54-863A-E7340AAC2CE1}"/>
              </a:ext>
            </a:extLst>
          </p:cNvPr>
          <p:cNvSpPr/>
          <p:nvPr/>
        </p:nvSpPr>
        <p:spPr>
          <a:xfrm rot="16200000">
            <a:off x="-4358072" y="-3214"/>
            <a:ext cx="10797887" cy="5760460"/>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9ACD86A-37EF-4255-9933-E8954E9779AA}"/>
              </a:ext>
            </a:extLst>
          </p:cNvPr>
          <p:cNvSpPr>
            <a:spLocks noGrp="1"/>
          </p:cNvSpPr>
          <p:nvPr>
            <p:ph type="ctrTitle"/>
          </p:nvPr>
        </p:nvSpPr>
        <p:spPr/>
        <p:txBody>
          <a:bodyPr/>
          <a:lstStyle/>
          <a:p>
            <a:r>
              <a:rPr lang="en-US"/>
              <a:t>Mockup Slide</a:t>
            </a:r>
          </a:p>
        </p:txBody>
      </p:sp>
      <p:sp>
        <p:nvSpPr>
          <p:cNvPr id="8" name="Subtitle 7">
            <a:extLst>
              <a:ext uri="{FF2B5EF4-FFF2-40B4-BE49-F238E27FC236}">
                <a16:creationId xmlns:a16="http://schemas.microsoft.com/office/drawing/2014/main" id="{B42F4FA0-DC2C-44B8-AF70-86CF4373E541}"/>
              </a:ext>
            </a:extLst>
          </p:cNvPr>
          <p:cNvSpPr>
            <a:spLocks noGrp="1"/>
          </p:cNvSpPr>
          <p:nvPr>
            <p:ph type="subTitle" idx="1"/>
          </p:nvPr>
        </p:nvSpPr>
        <p:spPr/>
        <p:txBody>
          <a:bodyPr/>
          <a:lstStyle/>
          <a:p>
            <a:r>
              <a:rPr lang="en-US"/>
              <a:t>Insert subtitle right here</a:t>
            </a:r>
          </a:p>
        </p:txBody>
      </p:sp>
      <p:pic>
        <p:nvPicPr>
          <p:cNvPr id="6" name="Picture 5">
            <a:extLst>
              <a:ext uri="{FF2B5EF4-FFF2-40B4-BE49-F238E27FC236}">
                <a16:creationId xmlns:a16="http://schemas.microsoft.com/office/drawing/2014/main" id="{321A9B46-6C26-4905-84ED-F0319D5B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14" y="1680296"/>
            <a:ext cx="6505704" cy="3929445"/>
          </a:xfrm>
          <a:prstGeom prst="rect">
            <a:avLst/>
          </a:prstGeom>
        </p:spPr>
      </p:pic>
      <p:sp>
        <p:nvSpPr>
          <p:cNvPr id="11" name="Rectangle 10">
            <a:extLst>
              <a:ext uri="{FF2B5EF4-FFF2-40B4-BE49-F238E27FC236}">
                <a16:creationId xmlns:a16="http://schemas.microsoft.com/office/drawing/2014/main" id="{780DB78B-4E06-497F-B0FE-F2A061A62ABE}"/>
              </a:ext>
            </a:extLst>
          </p:cNvPr>
          <p:cNvSpPr/>
          <p:nvPr/>
        </p:nvSpPr>
        <p:spPr>
          <a:xfrm>
            <a:off x="6506485" y="2676333"/>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2" name="TextBox 11">
            <a:extLst>
              <a:ext uri="{FF2B5EF4-FFF2-40B4-BE49-F238E27FC236}">
                <a16:creationId xmlns:a16="http://schemas.microsoft.com/office/drawing/2014/main" id="{C922BF2D-2790-43BC-A705-5855C305605D}"/>
              </a:ext>
            </a:extLst>
          </p:cNvPr>
          <p:cNvSpPr txBox="1"/>
          <p:nvPr/>
        </p:nvSpPr>
        <p:spPr>
          <a:xfrm>
            <a:off x="6506485" y="2316248"/>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3" name="Rectangle 12">
            <a:extLst>
              <a:ext uri="{FF2B5EF4-FFF2-40B4-BE49-F238E27FC236}">
                <a16:creationId xmlns:a16="http://schemas.microsoft.com/office/drawing/2014/main" id="{99CBF627-F1B4-4BAC-A19A-C74D204F59AE}"/>
              </a:ext>
            </a:extLst>
          </p:cNvPr>
          <p:cNvSpPr/>
          <p:nvPr/>
        </p:nvSpPr>
        <p:spPr>
          <a:xfrm>
            <a:off x="6506486" y="50049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4" name="TextBox 13">
            <a:extLst>
              <a:ext uri="{FF2B5EF4-FFF2-40B4-BE49-F238E27FC236}">
                <a16:creationId xmlns:a16="http://schemas.microsoft.com/office/drawing/2014/main" id="{2617AE8A-5613-4CF9-8799-42236E571548}"/>
              </a:ext>
            </a:extLst>
          </p:cNvPr>
          <p:cNvSpPr txBox="1"/>
          <p:nvPr/>
        </p:nvSpPr>
        <p:spPr>
          <a:xfrm>
            <a:off x="6506485" y="47240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5" name="Rectangle 14">
            <a:extLst>
              <a:ext uri="{FF2B5EF4-FFF2-40B4-BE49-F238E27FC236}">
                <a16:creationId xmlns:a16="http://schemas.microsoft.com/office/drawing/2014/main" id="{08EC912A-3300-4692-B76F-7FC4FDF6B823}"/>
              </a:ext>
            </a:extLst>
          </p:cNvPr>
          <p:cNvSpPr/>
          <p:nvPr/>
        </p:nvSpPr>
        <p:spPr>
          <a:xfrm>
            <a:off x="8995686" y="50049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6" name="TextBox 15">
            <a:extLst>
              <a:ext uri="{FF2B5EF4-FFF2-40B4-BE49-F238E27FC236}">
                <a16:creationId xmlns:a16="http://schemas.microsoft.com/office/drawing/2014/main" id="{F9C66B21-1EAE-45B4-9C85-D97B3F76C16C}"/>
              </a:ext>
            </a:extLst>
          </p:cNvPr>
          <p:cNvSpPr txBox="1"/>
          <p:nvPr/>
        </p:nvSpPr>
        <p:spPr>
          <a:xfrm>
            <a:off x="8995685" y="47240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grpSp>
        <p:nvGrpSpPr>
          <p:cNvPr id="25" name="Group 24">
            <a:extLst>
              <a:ext uri="{FF2B5EF4-FFF2-40B4-BE49-F238E27FC236}">
                <a16:creationId xmlns:a16="http://schemas.microsoft.com/office/drawing/2014/main" id="{9E8B33D6-A0F0-4D5D-B002-A0F09D1E4B83}"/>
              </a:ext>
            </a:extLst>
          </p:cNvPr>
          <p:cNvGrpSpPr/>
          <p:nvPr/>
        </p:nvGrpSpPr>
        <p:grpSpPr>
          <a:xfrm>
            <a:off x="9087624" y="4223941"/>
            <a:ext cx="397830" cy="421941"/>
            <a:chOff x="7404100" y="3633788"/>
            <a:chExt cx="628651" cy="666751"/>
          </a:xfrm>
          <a:solidFill>
            <a:schemeClr val="tx1"/>
          </a:solidFill>
        </p:grpSpPr>
        <p:sp>
          <p:nvSpPr>
            <p:cNvPr id="26" name="Freeform 20">
              <a:extLst>
                <a:ext uri="{FF2B5EF4-FFF2-40B4-BE49-F238E27FC236}">
                  <a16:creationId xmlns:a16="http://schemas.microsoft.com/office/drawing/2014/main" id="{D4901FED-C9AD-494D-85A9-4217AA71641C}"/>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21">
              <a:extLst>
                <a:ext uri="{FF2B5EF4-FFF2-40B4-BE49-F238E27FC236}">
                  <a16:creationId xmlns:a16="http://schemas.microsoft.com/office/drawing/2014/main" id="{EF4FA8EF-AC85-44B4-A428-91FA116DDCBC}"/>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22">
              <a:extLst>
                <a:ext uri="{FF2B5EF4-FFF2-40B4-BE49-F238E27FC236}">
                  <a16:creationId xmlns:a16="http://schemas.microsoft.com/office/drawing/2014/main" id="{C7A50E7A-0E72-4232-A305-40510BE48BD6}"/>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9" name="Freeform 49">
            <a:extLst>
              <a:ext uri="{FF2B5EF4-FFF2-40B4-BE49-F238E27FC236}">
                <a16:creationId xmlns:a16="http://schemas.microsoft.com/office/drawing/2014/main" id="{B5A314D8-E522-47D2-93F0-6186D7767A80}"/>
              </a:ext>
            </a:extLst>
          </p:cNvPr>
          <p:cNvSpPr>
            <a:spLocks noEditPoints="1"/>
          </p:cNvSpPr>
          <p:nvPr/>
        </p:nvSpPr>
        <p:spPr bwMode="auto">
          <a:xfrm>
            <a:off x="6640783" y="4245679"/>
            <a:ext cx="412375" cy="339377"/>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Picture Placeholder 2">
            <a:extLst>
              <a:ext uri="{FF2B5EF4-FFF2-40B4-BE49-F238E27FC236}">
                <a16:creationId xmlns:a16="http://schemas.microsoft.com/office/drawing/2014/main" id="{7D3A1187-E867-46B7-B6A8-66100E065EAF}"/>
              </a:ext>
            </a:extLst>
          </p:cNvPr>
          <p:cNvSpPr>
            <a:spLocks noGrp="1"/>
          </p:cNvSpPr>
          <p:nvPr>
            <p:ph type="pic" sz="quarter" idx="10"/>
          </p:nvPr>
        </p:nvSpPr>
        <p:spPr/>
      </p:sp>
    </p:spTree>
    <p:extLst>
      <p:ext uri="{BB962C8B-B14F-4D97-AF65-F5344CB8AC3E}">
        <p14:creationId xmlns:p14="http://schemas.microsoft.com/office/powerpoint/2010/main" val="8679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8" grpId="0" build="p"/>
      <p:bldP spid="11" grpId="0"/>
      <p:bldP spid="12" grpId="0"/>
      <p:bldP spid="13" grpId="0"/>
      <p:bldP spid="14" grpId="0"/>
      <p:bldP spid="15" grpId="0"/>
      <p:bldP spid="16"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F772333-C390-4C91-906F-F34EBCE13D8B}"/>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781052" y="581025"/>
            <a:ext cx="10629898" cy="62769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DD35FA-A48C-412C-9E4B-1015ED3E0756}"/>
              </a:ext>
            </a:extLst>
          </p:cNvPr>
          <p:cNvGrpSpPr/>
          <p:nvPr/>
        </p:nvGrpSpPr>
        <p:grpSpPr>
          <a:xfrm rot="16200000" flipV="1">
            <a:off x="-1744522" y="3887247"/>
            <a:ext cx="5587912" cy="964283"/>
            <a:chOff x="7019201" y="3999551"/>
            <a:chExt cx="913668" cy="157667"/>
          </a:xfrm>
        </p:grpSpPr>
        <p:sp>
          <p:nvSpPr>
            <p:cNvPr id="11" name="Rectangle 10">
              <a:extLst>
                <a:ext uri="{FF2B5EF4-FFF2-40B4-BE49-F238E27FC236}">
                  <a16:creationId xmlns:a16="http://schemas.microsoft.com/office/drawing/2014/main" id="{01ED449C-1CDE-4C03-82B4-3031BDD7D457}"/>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F03A974-94EA-4B42-93EC-08D34FB294AC}"/>
              </a:ext>
            </a:extLst>
          </p:cNvPr>
          <p:cNvSpPr/>
          <p:nvPr/>
        </p:nvSpPr>
        <p:spPr>
          <a:xfrm>
            <a:off x="2457452" y="1897665"/>
            <a:ext cx="7277098" cy="2862322"/>
          </a:xfrm>
          <a:prstGeom prst="rect">
            <a:avLst/>
          </a:prstGeom>
        </p:spPr>
        <p:txBody>
          <a:bodyPr wrap="square">
            <a:spAutoFit/>
          </a:bodyPr>
          <a:lstStyle/>
          <a:p>
            <a:pPr algn="ctr"/>
            <a:r>
              <a:rPr lang="en-US" sz="3600" b="1">
                <a:latin typeface="+mj-lt"/>
              </a:rPr>
              <a:t>We Think, Mistakenly, That</a:t>
            </a:r>
          </a:p>
          <a:p>
            <a:pPr algn="ctr"/>
            <a:r>
              <a:rPr lang="en-US" sz="3600" b="1">
                <a:latin typeface="+mj-lt"/>
              </a:rPr>
              <a:t>Success Is The Result Of The</a:t>
            </a:r>
          </a:p>
          <a:p>
            <a:pPr algn="ctr"/>
            <a:r>
              <a:rPr lang="en-US" sz="3600" b="1">
                <a:latin typeface="+mj-lt"/>
              </a:rPr>
              <a:t>Amount Of Time We Put In </a:t>
            </a:r>
          </a:p>
          <a:p>
            <a:pPr algn="ctr"/>
            <a:r>
              <a:rPr lang="en-US" sz="3600" b="1">
                <a:latin typeface="+mj-lt"/>
              </a:rPr>
              <a:t>At Work, Instead Of The</a:t>
            </a:r>
          </a:p>
          <a:p>
            <a:pPr algn="ctr"/>
            <a:r>
              <a:rPr lang="en-US" sz="3600" b="1">
                <a:latin typeface="+mj-lt"/>
              </a:rPr>
              <a:t>Quality Of Time We Put In.</a:t>
            </a:r>
          </a:p>
        </p:txBody>
      </p:sp>
      <p:sp>
        <p:nvSpPr>
          <p:cNvPr id="14" name="TextBox 13">
            <a:extLst>
              <a:ext uri="{FF2B5EF4-FFF2-40B4-BE49-F238E27FC236}">
                <a16:creationId xmlns:a16="http://schemas.microsoft.com/office/drawing/2014/main" id="{15D936E6-A466-4982-9737-7EF75BC39BCD}"/>
              </a:ext>
            </a:extLst>
          </p:cNvPr>
          <p:cNvSpPr txBox="1"/>
          <p:nvPr/>
        </p:nvSpPr>
        <p:spPr>
          <a:xfrm>
            <a:off x="4991101" y="1547383"/>
            <a:ext cx="2209800" cy="369332"/>
          </a:xfrm>
          <a:prstGeom prst="rect">
            <a:avLst/>
          </a:prstGeom>
          <a:noFill/>
        </p:spPr>
        <p:txBody>
          <a:bodyPr wrap="square" rtlCol="0">
            <a:spAutoFit/>
          </a:bodyPr>
          <a:lstStyle/>
          <a:p>
            <a:pPr algn="ctr"/>
            <a:r>
              <a:rPr lang="en-US" b="1">
                <a:solidFill>
                  <a:schemeClr val="accent1"/>
                </a:solidFill>
                <a:latin typeface="+mj-lt"/>
              </a:rPr>
              <a:t>Gerry Atric</a:t>
            </a:r>
          </a:p>
        </p:txBody>
      </p:sp>
      <p:sp>
        <p:nvSpPr>
          <p:cNvPr id="15" name="Rectangle 14">
            <a:extLst>
              <a:ext uri="{FF2B5EF4-FFF2-40B4-BE49-F238E27FC236}">
                <a16:creationId xmlns:a16="http://schemas.microsoft.com/office/drawing/2014/main" id="{B655A450-E46A-451B-971A-9BA96F9E738D}"/>
              </a:ext>
            </a:extLst>
          </p:cNvPr>
          <p:cNvSpPr/>
          <p:nvPr/>
        </p:nvSpPr>
        <p:spPr>
          <a:xfrm>
            <a:off x="2799456" y="5187025"/>
            <a:ext cx="6593091"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6" name="TextBox 15">
            <a:extLst>
              <a:ext uri="{FF2B5EF4-FFF2-40B4-BE49-F238E27FC236}">
                <a16:creationId xmlns:a16="http://schemas.microsoft.com/office/drawing/2014/main" id="{28CCB1A5-341D-4EE6-850B-18CFD4B93547}"/>
              </a:ext>
            </a:extLst>
          </p:cNvPr>
          <p:cNvSpPr txBox="1"/>
          <p:nvPr/>
        </p:nvSpPr>
        <p:spPr>
          <a:xfrm>
            <a:off x="5076262" y="4826940"/>
            <a:ext cx="2039478" cy="369332"/>
          </a:xfrm>
          <a:prstGeom prst="rect">
            <a:avLst/>
          </a:prstGeom>
          <a:noFill/>
        </p:spPr>
        <p:txBody>
          <a:bodyPr wrap="square" rtlCol="0">
            <a:spAutoFit/>
          </a:bodyPr>
          <a:lstStyle/>
          <a:p>
            <a:pPr algn="ctr"/>
            <a:r>
              <a:rPr lang="en-US" b="1">
                <a:solidFill>
                  <a:schemeClr val="accent1"/>
                </a:solidFill>
                <a:latin typeface="+mj-lt"/>
              </a:rPr>
              <a:t>Break Slide</a:t>
            </a:r>
          </a:p>
        </p:txBody>
      </p:sp>
    </p:spTree>
    <p:extLst>
      <p:ext uri="{BB962C8B-B14F-4D97-AF65-F5344CB8AC3E}">
        <p14:creationId xmlns:p14="http://schemas.microsoft.com/office/powerpoint/2010/main" val="2891604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FC2C0AA-AE69-47DD-918E-35DCE3F238A2}"/>
              </a:ext>
            </a:extLst>
          </p:cNvPr>
          <p:cNvSpPr>
            <a:spLocks noGrp="1"/>
          </p:cNvSpPr>
          <p:nvPr>
            <p:ph type="pic" sz="quarter" idx="10"/>
          </p:nvPr>
        </p:nvSpPr>
        <p:spPr/>
      </p:sp>
      <p:sp>
        <p:nvSpPr>
          <p:cNvPr id="10" name="Rectangle 9">
            <a:extLst>
              <a:ext uri="{FF2B5EF4-FFF2-40B4-BE49-F238E27FC236}">
                <a16:creationId xmlns:a16="http://schemas.microsoft.com/office/drawing/2014/main" id="{1BE8944B-AE15-4C82-B12F-76C8FF99BF8D}"/>
              </a:ext>
            </a:extLst>
          </p:cNvPr>
          <p:cNvSpPr/>
          <p:nvPr/>
        </p:nvSpPr>
        <p:spPr>
          <a:xfrm>
            <a:off x="7047232" y="1782693"/>
            <a:ext cx="4098287" cy="4583255"/>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BD44B28-D7F7-42C9-822C-57911FDE9221}"/>
              </a:ext>
            </a:extLst>
          </p:cNvPr>
          <p:cNvSpPr>
            <a:spLocks noGrp="1"/>
          </p:cNvSpPr>
          <p:nvPr>
            <p:ph type="ctrTitle"/>
          </p:nvPr>
        </p:nvSpPr>
        <p:spPr/>
        <p:txBody>
          <a:bodyPr/>
          <a:lstStyle/>
          <a:p>
            <a:r>
              <a:rPr lang="en-US"/>
              <a:t>Chart Slide</a:t>
            </a:r>
          </a:p>
        </p:txBody>
      </p:sp>
      <p:sp>
        <p:nvSpPr>
          <p:cNvPr id="4" name="Subtitle 3">
            <a:extLst>
              <a:ext uri="{FF2B5EF4-FFF2-40B4-BE49-F238E27FC236}">
                <a16:creationId xmlns:a16="http://schemas.microsoft.com/office/drawing/2014/main" id="{86ED98F4-AE70-4C67-99B6-EB50BBC47FD0}"/>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BDE02B4-A97B-4CF2-9D2D-2834B772312F}"/>
              </a:ext>
            </a:extLst>
          </p:cNvPr>
          <p:cNvGraphicFramePr/>
          <p:nvPr>
            <p:extLst>
              <p:ext uri="{D42A27DB-BD31-4B8C-83A1-F6EECF244321}">
                <p14:modId xmlns:p14="http://schemas.microsoft.com/office/powerpoint/2010/main" val="3634904652"/>
              </p:ext>
            </p:extLst>
          </p:nvPr>
        </p:nvGraphicFramePr>
        <p:xfrm>
          <a:off x="400049" y="1655689"/>
          <a:ext cx="6191251" cy="491425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034049C-E6F1-4796-83F1-42FD9938FC8E}"/>
              </a:ext>
            </a:extLst>
          </p:cNvPr>
          <p:cNvSpPr txBox="1"/>
          <p:nvPr/>
        </p:nvSpPr>
        <p:spPr>
          <a:xfrm>
            <a:off x="7397143" y="2243500"/>
            <a:ext cx="1962150" cy="707886"/>
          </a:xfrm>
          <a:prstGeom prst="rect">
            <a:avLst/>
          </a:prstGeom>
          <a:noFill/>
        </p:spPr>
        <p:txBody>
          <a:bodyPr wrap="square" rtlCol="0">
            <a:spAutoFit/>
          </a:bodyPr>
          <a:lstStyle/>
          <a:p>
            <a:r>
              <a:rPr lang="en-US" sz="4000" b="1">
                <a:solidFill>
                  <a:schemeClr val="accent1"/>
                </a:solidFill>
                <a:latin typeface="+mj-lt"/>
              </a:rPr>
              <a:t>91%</a:t>
            </a:r>
          </a:p>
        </p:txBody>
      </p:sp>
      <p:sp>
        <p:nvSpPr>
          <p:cNvPr id="12" name="Rectangle 11">
            <a:extLst>
              <a:ext uri="{FF2B5EF4-FFF2-40B4-BE49-F238E27FC236}">
                <a16:creationId xmlns:a16="http://schemas.microsoft.com/office/drawing/2014/main" id="{DCA65E6F-4304-4B7F-B4B0-38D14C4733BD}"/>
              </a:ext>
            </a:extLst>
          </p:cNvPr>
          <p:cNvSpPr/>
          <p:nvPr/>
        </p:nvSpPr>
        <p:spPr>
          <a:xfrm>
            <a:off x="7397143" y="3258726"/>
            <a:ext cx="3398464" cy="704616"/>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400">
              <a:solidFill>
                <a:schemeClr val="bg1"/>
              </a:solidFill>
            </a:endParaRPr>
          </a:p>
        </p:txBody>
      </p:sp>
      <p:sp>
        <p:nvSpPr>
          <p:cNvPr id="13" name="TextBox 12">
            <a:extLst>
              <a:ext uri="{FF2B5EF4-FFF2-40B4-BE49-F238E27FC236}">
                <a16:creationId xmlns:a16="http://schemas.microsoft.com/office/drawing/2014/main" id="{1FEAD1B0-1F5F-42D5-A0DA-CA3A81B63B3C}"/>
              </a:ext>
            </a:extLst>
          </p:cNvPr>
          <p:cNvSpPr txBox="1"/>
          <p:nvPr/>
        </p:nvSpPr>
        <p:spPr>
          <a:xfrm>
            <a:off x="7397143" y="289864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4" name="TextBox 13">
            <a:extLst>
              <a:ext uri="{FF2B5EF4-FFF2-40B4-BE49-F238E27FC236}">
                <a16:creationId xmlns:a16="http://schemas.microsoft.com/office/drawing/2014/main" id="{F50FB991-ABF6-420F-BD16-93C536B96921}"/>
              </a:ext>
            </a:extLst>
          </p:cNvPr>
          <p:cNvSpPr txBox="1"/>
          <p:nvPr/>
        </p:nvSpPr>
        <p:spPr>
          <a:xfrm>
            <a:off x="7397143" y="4185298"/>
            <a:ext cx="1962150" cy="707886"/>
          </a:xfrm>
          <a:prstGeom prst="rect">
            <a:avLst/>
          </a:prstGeom>
          <a:noFill/>
        </p:spPr>
        <p:txBody>
          <a:bodyPr wrap="square" rtlCol="0">
            <a:spAutoFit/>
          </a:bodyPr>
          <a:lstStyle/>
          <a:p>
            <a:r>
              <a:rPr lang="en-US" sz="4000" b="1">
                <a:solidFill>
                  <a:schemeClr val="accent1"/>
                </a:solidFill>
                <a:latin typeface="+mj-lt"/>
              </a:rPr>
              <a:t>23%</a:t>
            </a:r>
          </a:p>
        </p:txBody>
      </p:sp>
      <p:sp>
        <p:nvSpPr>
          <p:cNvPr id="15" name="Rectangle 14">
            <a:extLst>
              <a:ext uri="{FF2B5EF4-FFF2-40B4-BE49-F238E27FC236}">
                <a16:creationId xmlns:a16="http://schemas.microsoft.com/office/drawing/2014/main" id="{1C1888C0-8901-4B33-922B-82A18A9F5255}"/>
              </a:ext>
            </a:extLst>
          </p:cNvPr>
          <p:cNvSpPr/>
          <p:nvPr/>
        </p:nvSpPr>
        <p:spPr>
          <a:xfrm>
            <a:off x="7397143" y="5200524"/>
            <a:ext cx="3398464" cy="704616"/>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400">
              <a:solidFill>
                <a:schemeClr val="bg1"/>
              </a:solidFill>
            </a:endParaRPr>
          </a:p>
        </p:txBody>
      </p:sp>
      <p:sp>
        <p:nvSpPr>
          <p:cNvPr id="16" name="TextBox 15">
            <a:extLst>
              <a:ext uri="{FF2B5EF4-FFF2-40B4-BE49-F238E27FC236}">
                <a16:creationId xmlns:a16="http://schemas.microsoft.com/office/drawing/2014/main" id="{37A4FFA9-4D07-4BBA-BDB8-17C13754AFBC}"/>
              </a:ext>
            </a:extLst>
          </p:cNvPr>
          <p:cNvSpPr txBox="1"/>
          <p:nvPr/>
        </p:nvSpPr>
        <p:spPr>
          <a:xfrm>
            <a:off x="7397143" y="484043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3894698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15" dur="500"/>
                                        <p:tgtEl>
                                          <p:spTgt spid="5">
                                            <p:graphicEl>
                                              <a:chart seriesIdx="-3" categoryIdx="-3" bldStep="gridLegend"/>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down)">
                                      <p:cBhvr>
                                        <p:cTn id="19" dur="500"/>
                                        <p:tgtEl>
                                          <p:spTgt spid="5">
                                            <p:graphicEl>
                                              <a:chart seriesIdx="-4" categoryIdx="0"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down)">
                                      <p:cBhvr>
                                        <p:cTn id="23" dur="500"/>
                                        <p:tgtEl>
                                          <p:spTgt spid="5">
                                            <p:graphicEl>
                                              <a:chart seriesIdx="-4" categoryIdx="1" bldStep="category"/>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down)">
                                      <p:cBhvr>
                                        <p:cTn id="27" dur="500"/>
                                        <p:tgtEl>
                                          <p:spTgt spid="5">
                                            <p:graphicEl>
                                              <a:chart seriesIdx="-4" categoryIdx="2" bldStep="category"/>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down)">
                                      <p:cBhvr>
                                        <p:cTn id="31" dur="500"/>
                                        <p:tgtEl>
                                          <p:spTgt spid="5">
                                            <p:graphicEl>
                                              <a:chart seriesIdx="-4" categoryIdx="3" bldStep="category"/>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wipe(down)">
                                      <p:cBhvr>
                                        <p:cTn id="35" dur="500"/>
                                        <p:tgtEl>
                                          <p:spTgt spid="5">
                                            <p:graphicEl>
                                              <a:chart seriesIdx="-4" categoryIdx="4" bldStep="category"/>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graphicEl>
                                              <a:chart seriesIdx="-4" categoryIdx="5" bldStep="category"/>
                                            </p:graphicEl>
                                          </p:spTgt>
                                        </p:tgtEl>
                                        <p:attrNameLst>
                                          <p:attrName>style.visibility</p:attrName>
                                        </p:attrNameLst>
                                      </p:cBhvr>
                                      <p:to>
                                        <p:strVal val="visible"/>
                                      </p:to>
                                    </p:set>
                                    <p:animEffect transition="in" filter="wipe(down)">
                                      <p:cBhvr>
                                        <p:cTn id="39" dur="500"/>
                                        <p:tgtEl>
                                          <p:spTgt spid="5">
                                            <p:graphicEl>
                                              <a:chart seriesIdx="-4" categoryIdx="5" bldStep="category"/>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graphicEl>
                                              <a:chart seriesIdx="-4" categoryIdx="6" bldStep="category"/>
                                            </p:graphicEl>
                                          </p:spTgt>
                                        </p:tgtEl>
                                        <p:attrNameLst>
                                          <p:attrName>style.visibility</p:attrName>
                                        </p:attrNameLst>
                                      </p:cBhvr>
                                      <p:to>
                                        <p:strVal val="visible"/>
                                      </p:to>
                                    </p:set>
                                    <p:animEffect transition="in" filter="wipe(down)">
                                      <p:cBhvr>
                                        <p:cTn id="43" dur="500"/>
                                        <p:tgtEl>
                                          <p:spTgt spid="5">
                                            <p:graphicEl>
                                              <a:chart seriesIdx="-4" categoryIdx="6" bldStep="category"/>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
                                            <p:graphicEl>
                                              <a:chart seriesIdx="-4" categoryIdx="7" bldStep="category"/>
                                            </p:graphicEl>
                                          </p:spTgt>
                                        </p:tgtEl>
                                        <p:attrNameLst>
                                          <p:attrName>style.visibility</p:attrName>
                                        </p:attrNameLst>
                                      </p:cBhvr>
                                      <p:to>
                                        <p:strVal val="visible"/>
                                      </p:to>
                                    </p:set>
                                    <p:animEffect transition="in" filter="wipe(down)">
                                      <p:cBhvr>
                                        <p:cTn id="47" dur="500"/>
                                        <p:tgtEl>
                                          <p:spTgt spid="5">
                                            <p:graphicEl>
                                              <a:chart seriesIdx="-4" categoryIdx="7" bldStep="category"/>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
                                            <p:graphicEl>
                                              <a:chart seriesIdx="-4" categoryIdx="8" bldStep="category"/>
                                            </p:graphicEl>
                                          </p:spTgt>
                                        </p:tgtEl>
                                        <p:attrNameLst>
                                          <p:attrName>style.visibility</p:attrName>
                                        </p:attrNameLst>
                                      </p:cBhvr>
                                      <p:to>
                                        <p:strVal val="visible"/>
                                      </p:to>
                                    </p:set>
                                    <p:animEffect transition="in" filter="wipe(down)">
                                      <p:cBhvr>
                                        <p:cTn id="51" dur="500"/>
                                        <p:tgtEl>
                                          <p:spTgt spid="5">
                                            <p:graphicEl>
                                              <a:chart seriesIdx="-4" categoryIdx="8" bldStep="category"/>
                                            </p:graphic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6500"/>
                            </p:stCondLst>
                            <p:childTnLst>
                              <p:par>
                                <p:cTn id="57" presetID="42"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4" grpId="0" build="p"/>
      <p:bldGraphic spid="5" grpId="0">
        <p:bldSub>
          <a:bldChart bld="category"/>
        </p:bldSub>
      </p:bldGraphic>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DDB1-FBB5-4033-BFE7-D5C1510697A4}"/>
              </a:ext>
            </a:extLst>
          </p:cNvPr>
          <p:cNvSpPr>
            <a:spLocks noGrp="1"/>
          </p:cNvSpPr>
          <p:nvPr>
            <p:ph type="ctrTitle"/>
          </p:nvPr>
        </p:nvSpPr>
        <p:spPr/>
        <p:txBody>
          <a:bodyPr/>
          <a:lstStyle/>
          <a:p>
            <a:r>
              <a:rPr lang="en-US"/>
              <a:t>Chart Slide</a:t>
            </a:r>
          </a:p>
        </p:txBody>
      </p:sp>
      <p:sp>
        <p:nvSpPr>
          <p:cNvPr id="3" name="Subtitle 2">
            <a:extLst>
              <a:ext uri="{FF2B5EF4-FFF2-40B4-BE49-F238E27FC236}">
                <a16:creationId xmlns:a16="http://schemas.microsoft.com/office/drawing/2014/main" id="{C8195136-C791-4F0C-85E1-40C32EA6931C}"/>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031F884-1951-4D95-8ADC-DC9611818CAD}"/>
              </a:ext>
            </a:extLst>
          </p:cNvPr>
          <p:cNvGraphicFramePr/>
          <p:nvPr>
            <p:extLst>
              <p:ext uri="{D42A27DB-BD31-4B8C-83A1-F6EECF244321}">
                <p14:modId xmlns:p14="http://schemas.microsoft.com/office/powerpoint/2010/main" val="1191135375"/>
              </p:ext>
            </p:extLst>
          </p:nvPr>
        </p:nvGraphicFramePr>
        <p:xfrm>
          <a:off x="466725" y="1580283"/>
          <a:ext cx="4800601" cy="3093317"/>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91F3C71B-CDE0-457E-91A5-153BE420B52F}"/>
              </a:ext>
            </a:extLst>
          </p:cNvPr>
          <p:cNvGrpSpPr/>
          <p:nvPr/>
        </p:nvGrpSpPr>
        <p:grpSpPr>
          <a:xfrm flipV="1">
            <a:off x="5461625" y="2884513"/>
            <a:ext cx="1211600" cy="544313"/>
            <a:chOff x="7546817" y="3999552"/>
            <a:chExt cx="386053" cy="157667"/>
          </a:xfrm>
        </p:grpSpPr>
        <p:sp>
          <p:nvSpPr>
            <p:cNvPr id="8" name="Rectangle 7">
              <a:extLst>
                <a:ext uri="{FF2B5EF4-FFF2-40B4-BE49-F238E27FC236}">
                  <a16:creationId xmlns:a16="http://schemas.microsoft.com/office/drawing/2014/main" id="{45912AFC-5CD0-4A9C-848D-66CEF27D5E2E}"/>
                </a:ext>
              </a:extLst>
            </p:cNvPr>
            <p:cNvSpPr/>
            <p:nvPr/>
          </p:nvSpPr>
          <p:spPr>
            <a:xfrm>
              <a:off x="7546817" y="4055674"/>
              <a:ext cx="206675"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52222BDC-C93F-493D-BC1B-A347E69F3EB8}"/>
                </a:ext>
              </a:extLst>
            </p:cNvPr>
            <p:cNvSpPr/>
            <p:nvPr/>
          </p:nvSpPr>
          <p:spPr>
            <a:xfrm rot="5400000">
              <a:off x="7763582" y="3987931"/>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Chart 12">
            <a:extLst>
              <a:ext uri="{FF2B5EF4-FFF2-40B4-BE49-F238E27FC236}">
                <a16:creationId xmlns:a16="http://schemas.microsoft.com/office/drawing/2014/main" id="{7A71C749-F5C3-41EF-A980-FC6BD5B861FA}"/>
              </a:ext>
            </a:extLst>
          </p:cNvPr>
          <p:cNvGraphicFramePr/>
          <p:nvPr>
            <p:extLst>
              <p:ext uri="{D42A27DB-BD31-4B8C-83A1-F6EECF244321}">
                <p14:modId xmlns:p14="http://schemas.microsoft.com/office/powerpoint/2010/main" val="707833310"/>
              </p:ext>
            </p:extLst>
          </p:nvPr>
        </p:nvGraphicFramePr>
        <p:xfrm>
          <a:off x="7000876" y="1580281"/>
          <a:ext cx="4800601" cy="3093317"/>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81268088-F00E-4575-B683-9138068931F8}"/>
              </a:ext>
            </a:extLst>
          </p:cNvPr>
          <p:cNvSpPr/>
          <p:nvPr/>
        </p:nvSpPr>
        <p:spPr>
          <a:xfrm>
            <a:off x="1752601" y="5464584"/>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15" name="TextBox 14">
            <a:extLst>
              <a:ext uri="{FF2B5EF4-FFF2-40B4-BE49-F238E27FC236}">
                <a16:creationId xmlns:a16="http://schemas.microsoft.com/office/drawing/2014/main" id="{A642773C-316F-4169-85CD-6AE13259097D}"/>
              </a:ext>
            </a:extLst>
          </p:cNvPr>
          <p:cNvSpPr txBox="1"/>
          <p:nvPr/>
        </p:nvSpPr>
        <p:spPr>
          <a:xfrm>
            <a:off x="4762500" y="5104499"/>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Tree>
    <p:extLst>
      <p:ext uri="{BB962C8B-B14F-4D97-AF65-F5344CB8AC3E}">
        <p14:creationId xmlns:p14="http://schemas.microsoft.com/office/powerpoint/2010/main" val="1805222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500"/>
                                        <p:tgtEl>
                                          <p:spTgt spid="5">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500"/>
                                        <p:tgtEl>
                                          <p:spTgt spid="5">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23" dur="500"/>
                                        <p:tgtEl>
                                          <p:spTgt spid="13">
                                            <p:graphicEl>
                                              <a:chart seriesIdx="-3" categoryIdx="-3" bldStep="gridLegend"/>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wipe(left)">
                                      <p:cBhvr>
                                        <p:cTn id="27" dur="500"/>
                                        <p:tgtEl>
                                          <p:spTgt spid="13">
                                            <p:graphicEl>
                                              <a:chart seriesIdx="0" categoryIdx="-4" bldStep="series"/>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wipe(left)">
                                      <p:cBhvr>
                                        <p:cTn id="31" dur="500"/>
                                        <p:tgtEl>
                                          <p:spTgt spid="13">
                                            <p:graphicEl>
                                              <a:chart seriesIdx="1" categoryIdx="-4" bldStep="series"/>
                                            </p:graphicEl>
                                          </p:spTgt>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Graphic spid="13" grpId="0">
        <p:bldSub>
          <a:bldChart bld="series"/>
        </p:bldSub>
      </p:bldGraphic>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5478-09E1-436E-ACA5-AE9C0B4EAE27}"/>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C214C66A-025A-4700-A805-B4DA9879F4F8}"/>
              </a:ext>
            </a:extLst>
          </p:cNvPr>
          <p:cNvSpPr>
            <a:spLocks noGrp="1"/>
          </p:cNvSpPr>
          <p:nvPr>
            <p:ph type="subTitle" idx="1"/>
          </p:nvPr>
        </p:nvSpPr>
        <p:spPr/>
        <p:txBody>
          <a:bodyPr/>
          <a:lstStyle/>
          <a:p>
            <a:r>
              <a:rPr lang="en-US"/>
              <a:t>Insert subtitle right here</a:t>
            </a:r>
          </a:p>
        </p:txBody>
      </p:sp>
      <p:sp>
        <p:nvSpPr>
          <p:cNvPr id="4" name="Rectangle 5">
            <a:extLst>
              <a:ext uri="{FF2B5EF4-FFF2-40B4-BE49-F238E27FC236}">
                <a16:creationId xmlns:a16="http://schemas.microsoft.com/office/drawing/2014/main" id="{54CEFE5A-978D-46A6-8916-2CFB2ADB6D0B}"/>
              </a:ext>
            </a:extLst>
          </p:cNvPr>
          <p:cNvSpPr>
            <a:spLocks noChangeArrowheads="1"/>
          </p:cNvSpPr>
          <p:nvPr/>
        </p:nvSpPr>
        <p:spPr bwMode="auto">
          <a:xfrm>
            <a:off x="-111154" y="5157888"/>
            <a:ext cx="1571625" cy="1203614"/>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Freeform 6">
            <a:extLst>
              <a:ext uri="{FF2B5EF4-FFF2-40B4-BE49-F238E27FC236}">
                <a16:creationId xmlns:a16="http://schemas.microsoft.com/office/drawing/2014/main" id="{DA6BC30F-E63E-4BF6-8DC3-4A680E441AAF}"/>
              </a:ext>
            </a:extLst>
          </p:cNvPr>
          <p:cNvSpPr>
            <a:spLocks/>
          </p:cNvSpPr>
          <p:nvPr/>
        </p:nvSpPr>
        <p:spPr bwMode="auto">
          <a:xfrm>
            <a:off x="1460471" y="4977490"/>
            <a:ext cx="606136" cy="1384012"/>
          </a:xfrm>
          <a:custGeom>
            <a:avLst/>
            <a:gdLst>
              <a:gd name="T0" fmla="*/ 0 w 420"/>
              <a:gd name="T1" fmla="*/ 959 h 959"/>
              <a:gd name="T2" fmla="*/ 0 w 420"/>
              <a:gd name="T3" fmla="*/ 125 h 959"/>
              <a:gd name="T4" fmla="*/ 420 w 420"/>
              <a:gd name="T5" fmla="*/ 0 h 959"/>
              <a:gd name="T6" fmla="*/ 420 w 420"/>
              <a:gd name="T7" fmla="*/ 710 h 959"/>
              <a:gd name="T8" fmla="*/ 0 w 420"/>
              <a:gd name="T9" fmla="*/ 959 h 959"/>
            </a:gdLst>
            <a:ahLst/>
            <a:cxnLst>
              <a:cxn ang="0">
                <a:pos x="T0" y="T1"/>
              </a:cxn>
              <a:cxn ang="0">
                <a:pos x="T2" y="T3"/>
              </a:cxn>
              <a:cxn ang="0">
                <a:pos x="T4" y="T5"/>
              </a:cxn>
              <a:cxn ang="0">
                <a:pos x="T6" y="T7"/>
              </a:cxn>
              <a:cxn ang="0">
                <a:pos x="T8" y="T9"/>
              </a:cxn>
            </a:cxnLst>
            <a:rect l="0" t="0" r="r" b="b"/>
            <a:pathLst>
              <a:path w="420" h="959">
                <a:moveTo>
                  <a:pt x="0" y="959"/>
                </a:moveTo>
                <a:lnTo>
                  <a:pt x="0" y="125"/>
                </a:lnTo>
                <a:lnTo>
                  <a:pt x="420" y="0"/>
                </a:lnTo>
                <a:lnTo>
                  <a:pt x="420" y="710"/>
                </a:lnTo>
                <a:lnTo>
                  <a:pt x="0" y="95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Freeform 7">
            <a:extLst>
              <a:ext uri="{FF2B5EF4-FFF2-40B4-BE49-F238E27FC236}">
                <a16:creationId xmlns:a16="http://schemas.microsoft.com/office/drawing/2014/main" id="{F9F5DB5B-EC34-4AA4-BEF7-DAE737D73CDD}"/>
              </a:ext>
            </a:extLst>
          </p:cNvPr>
          <p:cNvSpPr>
            <a:spLocks/>
          </p:cNvSpPr>
          <p:nvPr/>
        </p:nvSpPr>
        <p:spPr bwMode="auto">
          <a:xfrm>
            <a:off x="2066608" y="4977490"/>
            <a:ext cx="4961370" cy="1024659"/>
          </a:xfrm>
          <a:custGeom>
            <a:avLst/>
            <a:gdLst>
              <a:gd name="T0" fmla="*/ 0 w 3540"/>
              <a:gd name="T1" fmla="*/ 710 h 710"/>
              <a:gd name="T2" fmla="*/ 0 w 3540"/>
              <a:gd name="T3" fmla="*/ 0 h 710"/>
              <a:gd name="T4" fmla="*/ 3229 w 3540"/>
              <a:gd name="T5" fmla="*/ 0 h 710"/>
              <a:gd name="T6" fmla="*/ 3540 w 3540"/>
              <a:gd name="T7" fmla="*/ 355 h 710"/>
              <a:gd name="T8" fmla="*/ 3229 w 3540"/>
              <a:gd name="T9" fmla="*/ 710 h 710"/>
              <a:gd name="T10" fmla="*/ 0 w 3540"/>
              <a:gd name="T11" fmla="*/ 710 h 710"/>
            </a:gdLst>
            <a:ahLst/>
            <a:cxnLst>
              <a:cxn ang="0">
                <a:pos x="T0" y="T1"/>
              </a:cxn>
              <a:cxn ang="0">
                <a:pos x="T2" y="T3"/>
              </a:cxn>
              <a:cxn ang="0">
                <a:pos x="T4" y="T5"/>
              </a:cxn>
              <a:cxn ang="0">
                <a:pos x="T6" y="T7"/>
              </a:cxn>
              <a:cxn ang="0">
                <a:pos x="T8" y="T9"/>
              </a:cxn>
              <a:cxn ang="0">
                <a:pos x="T10" y="T11"/>
              </a:cxn>
            </a:cxnLst>
            <a:rect l="0" t="0" r="r" b="b"/>
            <a:pathLst>
              <a:path w="3540" h="710">
                <a:moveTo>
                  <a:pt x="0" y="710"/>
                </a:moveTo>
                <a:lnTo>
                  <a:pt x="0" y="0"/>
                </a:lnTo>
                <a:lnTo>
                  <a:pt x="3229" y="0"/>
                </a:lnTo>
                <a:lnTo>
                  <a:pt x="3540" y="355"/>
                </a:lnTo>
                <a:lnTo>
                  <a:pt x="3229" y="710"/>
                </a:lnTo>
                <a:lnTo>
                  <a:pt x="0" y="71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8">
            <a:extLst>
              <a:ext uri="{FF2B5EF4-FFF2-40B4-BE49-F238E27FC236}">
                <a16:creationId xmlns:a16="http://schemas.microsoft.com/office/drawing/2014/main" id="{85DEEE18-10A5-460D-95D3-FE27073834B5}"/>
              </a:ext>
            </a:extLst>
          </p:cNvPr>
          <p:cNvSpPr>
            <a:spLocks noChangeArrowheads="1"/>
          </p:cNvSpPr>
          <p:nvPr/>
        </p:nvSpPr>
        <p:spPr bwMode="auto">
          <a:xfrm>
            <a:off x="-111154" y="3955717"/>
            <a:ext cx="1571625" cy="120361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9">
            <a:extLst>
              <a:ext uri="{FF2B5EF4-FFF2-40B4-BE49-F238E27FC236}">
                <a16:creationId xmlns:a16="http://schemas.microsoft.com/office/drawing/2014/main" id="{B935D855-9E00-4999-B0C2-D180DEE2E560}"/>
              </a:ext>
            </a:extLst>
          </p:cNvPr>
          <p:cNvSpPr>
            <a:spLocks/>
          </p:cNvSpPr>
          <p:nvPr/>
        </p:nvSpPr>
        <p:spPr bwMode="auto">
          <a:xfrm>
            <a:off x="2066608" y="3955717"/>
            <a:ext cx="4961370" cy="1021773"/>
          </a:xfrm>
          <a:custGeom>
            <a:avLst/>
            <a:gdLst>
              <a:gd name="T0" fmla="*/ 0 w 3019"/>
              <a:gd name="T1" fmla="*/ 708 h 708"/>
              <a:gd name="T2" fmla="*/ 0 w 3019"/>
              <a:gd name="T3" fmla="*/ 0 h 708"/>
              <a:gd name="T4" fmla="*/ 2709 w 3019"/>
              <a:gd name="T5" fmla="*/ 0 h 708"/>
              <a:gd name="T6" fmla="*/ 3019 w 3019"/>
              <a:gd name="T7" fmla="*/ 355 h 708"/>
              <a:gd name="T8" fmla="*/ 2709 w 3019"/>
              <a:gd name="T9" fmla="*/ 708 h 708"/>
              <a:gd name="T10" fmla="*/ 0 w 3019"/>
              <a:gd name="T11" fmla="*/ 708 h 708"/>
            </a:gdLst>
            <a:ahLst/>
            <a:cxnLst>
              <a:cxn ang="0">
                <a:pos x="T0" y="T1"/>
              </a:cxn>
              <a:cxn ang="0">
                <a:pos x="T2" y="T3"/>
              </a:cxn>
              <a:cxn ang="0">
                <a:pos x="T4" y="T5"/>
              </a:cxn>
              <a:cxn ang="0">
                <a:pos x="T6" y="T7"/>
              </a:cxn>
              <a:cxn ang="0">
                <a:pos x="T8" y="T9"/>
              </a:cxn>
              <a:cxn ang="0">
                <a:pos x="T10" y="T11"/>
              </a:cxn>
            </a:cxnLst>
            <a:rect l="0" t="0" r="r" b="b"/>
            <a:pathLst>
              <a:path w="3019" h="708">
                <a:moveTo>
                  <a:pt x="0" y="708"/>
                </a:moveTo>
                <a:lnTo>
                  <a:pt x="0" y="0"/>
                </a:lnTo>
                <a:lnTo>
                  <a:pt x="2709" y="0"/>
                </a:lnTo>
                <a:lnTo>
                  <a:pt x="3019" y="355"/>
                </a:lnTo>
                <a:lnTo>
                  <a:pt x="2709" y="708"/>
                </a:lnTo>
                <a:lnTo>
                  <a:pt x="0" y="70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10">
            <a:extLst>
              <a:ext uri="{FF2B5EF4-FFF2-40B4-BE49-F238E27FC236}">
                <a16:creationId xmlns:a16="http://schemas.microsoft.com/office/drawing/2014/main" id="{E9CF009F-09E0-4205-A877-0E3DACFE1A61}"/>
              </a:ext>
            </a:extLst>
          </p:cNvPr>
          <p:cNvSpPr>
            <a:spLocks/>
          </p:cNvSpPr>
          <p:nvPr/>
        </p:nvSpPr>
        <p:spPr bwMode="auto">
          <a:xfrm>
            <a:off x="1460471" y="3955717"/>
            <a:ext cx="606136" cy="1203614"/>
          </a:xfrm>
          <a:custGeom>
            <a:avLst/>
            <a:gdLst>
              <a:gd name="T0" fmla="*/ 0 w 420"/>
              <a:gd name="T1" fmla="*/ 834 h 834"/>
              <a:gd name="T2" fmla="*/ 0 w 420"/>
              <a:gd name="T3" fmla="*/ 0 h 834"/>
              <a:gd name="T4" fmla="*/ 420 w 420"/>
              <a:gd name="T5" fmla="*/ 0 h 834"/>
              <a:gd name="T6" fmla="*/ 420 w 420"/>
              <a:gd name="T7" fmla="*/ 710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0"/>
                </a:lnTo>
                <a:lnTo>
                  <a:pt x="420" y="710"/>
                </a:lnTo>
                <a:lnTo>
                  <a:pt x="0" y="834"/>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11">
            <a:extLst>
              <a:ext uri="{FF2B5EF4-FFF2-40B4-BE49-F238E27FC236}">
                <a16:creationId xmlns:a16="http://schemas.microsoft.com/office/drawing/2014/main" id="{B52CF808-A2FE-486B-8727-3211C16FD0BC}"/>
              </a:ext>
            </a:extLst>
          </p:cNvPr>
          <p:cNvSpPr>
            <a:spLocks noChangeArrowheads="1"/>
          </p:cNvSpPr>
          <p:nvPr/>
        </p:nvSpPr>
        <p:spPr bwMode="auto">
          <a:xfrm>
            <a:off x="-111154" y="2752104"/>
            <a:ext cx="1571625" cy="120361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12">
            <a:extLst>
              <a:ext uri="{FF2B5EF4-FFF2-40B4-BE49-F238E27FC236}">
                <a16:creationId xmlns:a16="http://schemas.microsoft.com/office/drawing/2014/main" id="{1E8038F1-0F3A-49BD-BB57-F99F453B8D71}"/>
              </a:ext>
            </a:extLst>
          </p:cNvPr>
          <p:cNvSpPr>
            <a:spLocks/>
          </p:cNvSpPr>
          <p:nvPr/>
        </p:nvSpPr>
        <p:spPr bwMode="auto">
          <a:xfrm>
            <a:off x="1460471" y="2752104"/>
            <a:ext cx="606136" cy="1203614"/>
          </a:xfrm>
          <a:custGeom>
            <a:avLst/>
            <a:gdLst>
              <a:gd name="T0" fmla="*/ 0 w 420"/>
              <a:gd name="T1" fmla="*/ 834 h 834"/>
              <a:gd name="T2" fmla="*/ 0 w 420"/>
              <a:gd name="T3" fmla="*/ 0 h 834"/>
              <a:gd name="T4" fmla="*/ 420 w 420"/>
              <a:gd name="T5" fmla="*/ 125 h 834"/>
              <a:gd name="T6" fmla="*/ 420 w 420"/>
              <a:gd name="T7" fmla="*/ 834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125"/>
                </a:lnTo>
                <a:lnTo>
                  <a:pt x="420" y="834"/>
                </a:lnTo>
                <a:lnTo>
                  <a:pt x="0" y="834"/>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3">
            <a:extLst>
              <a:ext uri="{FF2B5EF4-FFF2-40B4-BE49-F238E27FC236}">
                <a16:creationId xmlns:a16="http://schemas.microsoft.com/office/drawing/2014/main" id="{DAF9F7ED-D350-4BB7-AAB8-F80A4DE74BCB}"/>
              </a:ext>
            </a:extLst>
          </p:cNvPr>
          <p:cNvSpPr>
            <a:spLocks/>
          </p:cNvSpPr>
          <p:nvPr/>
        </p:nvSpPr>
        <p:spPr bwMode="auto">
          <a:xfrm>
            <a:off x="2066608" y="2932502"/>
            <a:ext cx="4961370" cy="1026103"/>
          </a:xfrm>
          <a:custGeom>
            <a:avLst/>
            <a:gdLst>
              <a:gd name="T0" fmla="*/ 3543 w 3853"/>
              <a:gd name="T1" fmla="*/ 711 h 711"/>
              <a:gd name="T2" fmla="*/ 3853 w 3853"/>
              <a:gd name="T3" fmla="*/ 355 h 711"/>
              <a:gd name="T4" fmla="*/ 3543 w 3853"/>
              <a:gd name="T5" fmla="*/ 0 h 711"/>
              <a:gd name="T6" fmla="*/ 0 w 3853"/>
              <a:gd name="T7" fmla="*/ 0 h 711"/>
              <a:gd name="T8" fmla="*/ 0 w 3853"/>
              <a:gd name="T9" fmla="*/ 711 h 711"/>
              <a:gd name="T10" fmla="*/ 3543 w 3853"/>
              <a:gd name="T11" fmla="*/ 711 h 711"/>
            </a:gdLst>
            <a:ahLst/>
            <a:cxnLst>
              <a:cxn ang="0">
                <a:pos x="T0" y="T1"/>
              </a:cxn>
              <a:cxn ang="0">
                <a:pos x="T2" y="T3"/>
              </a:cxn>
              <a:cxn ang="0">
                <a:pos x="T4" y="T5"/>
              </a:cxn>
              <a:cxn ang="0">
                <a:pos x="T6" y="T7"/>
              </a:cxn>
              <a:cxn ang="0">
                <a:pos x="T8" y="T9"/>
              </a:cxn>
              <a:cxn ang="0">
                <a:pos x="T10" y="T11"/>
              </a:cxn>
            </a:cxnLst>
            <a:rect l="0" t="0" r="r" b="b"/>
            <a:pathLst>
              <a:path w="3853" h="711">
                <a:moveTo>
                  <a:pt x="3543" y="711"/>
                </a:moveTo>
                <a:lnTo>
                  <a:pt x="3853" y="355"/>
                </a:lnTo>
                <a:lnTo>
                  <a:pt x="3543" y="0"/>
                </a:lnTo>
                <a:lnTo>
                  <a:pt x="0" y="0"/>
                </a:lnTo>
                <a:lnTo>
                  <a:pt x="0" y="711"/>
                </a:lnTo>
                <a:lnTo>
                  <a:pt x="3543" y="7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Rectangle 14">
            <a:extLst>
              <a:ext uri="{FF2B5EF4-FFF2-40B4-BE49-F238E27FC236}">
                <a16:creationId xmlns:a16="http://schemas.microsoft.com/office/drawing/2014/main" id="{B4AA7F32-285B-48B4-A5FF-054D1F320B2F}"/>
              </a:ext>
            </a:extLst>
          </p:cNvPr>
          <p:cNvSpPr>
            <a:spLocks noChangeArrowheads="1"/>
          </p:cNvSpPr>
          <p:nvPr/>
        </p:nvSpPr>
        <p:spPr bwMode="auto">
          <a:xfrm>
            <a:off x="-111154" y="1548490"/>
            <a:ext cx="1571625" cy="120361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15">
            <a:extLst>
              <a:ext uri="{FF2B5EF4-FFF2-40B4-BE49-F238E27FC236}">
                <a16:creationId xmlns:a16="http://schemas.microsoft.com/office/drawing/2014/main" id="{0B595F19-A82D-4803-996F-FBB3A9A88AA8}"/>
              </a:ext>
            </a:extLst>
          </p:cNvPr>
          <p:cNvSpPr>
            <a:spLocks/>
          </p:cNvSpPr>
          <p:nvPr/>
        </p:nvSpPr>
        <p:spPr bwMode="auto">
          <a:xfrm>
            <a:off x="1460471" y="1548490"/>
            <a:ext cx="606136" cy="1384012"/>
          </a:xfrm>
          <a:custGeom>
            <a:avLst/>
            <a:gdLst>
              <a:gd name="T0" fmla="*/ 0 w 420"/>
              <a:gd name="T1" fmla="*/ 834 h 959"/>
              <a:gd name="T2" fmla="*/ 0 w 420"/>
              <a:gd name="T3" fmla="*/ 0 h 959"/>
              <a:gd name="T4" fmla="*/ 420 w 420"/>
              <a:gd name="T5" fmla="*/ 249 h 959"/>
              <a:gd name="T6" fmla="*/ 420 w 420"/>
              <a:gd name="T7" fmla="*/ 959 h 959"/>
              <a:gd name="T8" fmla="*/ 0 w 420"/>
              <a:gd name="T9" fmla="*/ 834 h 959"/>
            </a:gdLst>
            <a:ahLst/>
            <a:cxnLst>
              <a:cxn ang="0">
                <a:pos x="T0" y="T1"/>
              </a:cxn>
              <a:cxn ang="0">
                <a:pos x="T2" y="T3"/>
              </a:cxn>
              <a:cxn ang="0">
                <a:pos x="T4" y="T5"/>
              </a:cxn>
              <a:cxn ang="0">
                <a:pos x="T6" y="T7"/>
              </a:cxn>
              <a:cxn ang="0">
                <a:pos x="T8" y="T9"/>
              </a:cxn>
            </a:cxnLst>
            <a:rect l="0" t="0" r="r" b="b"/>
            <a:pathLst>
              <a:path w="420" h="959">
                <a:moveTo>
                  <a:pt x="0" y="834"/>
                </a:moveTo>
                <a:lnTo>
                  <a:pt x="0" y="0"/>
                </a:lnTo>
                <a:lnTo>
                  <a:pt x="420" y="249"/>
                </a:lnTo>
                <a:lnTo>
                  <a:pt x="420" y="959"/>
                </a:lnTo>
                <a:lnTo>
                  <a:pt x="0" y="834"/>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16">
            <a:extLst>
              <a:ext uri="{FF2B5EF4-FFF2-40B4-BE49-F238E27FC236}">
                <a16:creationId xmlns:a16="http://schemas.microsoft.com/office/drawing/2014/main" id="{487423E6-47CC-4114-B206-70D4563E889A}"/>
              </a:ext>
            </a:extLst>
          </p:cNvPr>
          <p:cNvSpPr>
            <a:spLocks/>
          </p:cNvSpPr>
          <p:nvPr/>
        </p:nvSpPr>
        <p:spPr bwMode="auto">
          <a:xfrm>
            <a:off x="2066608" y="1910729"/>
            <a:ext cx="4961370" cy="1021773"/>
          </a:xfrm>
          <a:custGeom>
            <a:avLst/>
            <a:gdLst>
              <a:gd name="T0" fmla="*/ 2992 w 3302"/>
              <a:gd name="T1" fmla="*/ 708 h 708"/>
              <a:gd name="T2" fmla="*/ 3302 w 3302"/>
              <a:gd name="T3" fmla="*/ 354 h 708"/>
              <a:gd name="T4" fmla="*/ 2992 w 3302"/>
              <a:gd name="T5" fmla="*/ 0 h 708"/>
              <a:gd name="T6" fmla="*/ 0 w 3302"/>
              <a:gd name="T7" fmla="*/ 0 h 708"/>
              <a:gd name="T8" fmla="*/ 0 w 3302"/>
              <a:gd name="T9" fmla="*/ 708 h 708"/>
              <a:gd name="T10" fmla="*/ 2992 w 3302"/>
              <a:gd name="T11" fmla="*/ 708 h 708"/>
            </a:gdLst>
            <a:ahLst/>
            <a:cxnLst>
              <a:cxn ang="0">
                <a:pos x="T0" y="T1"/>
              </a:cxn>
              <a:cxn ang="0">
                <a:pos x="T2" y="T3"/>
              </a:cxn>
              <a:cxn ang="0">
                <a:pos x="T4" y="T5"/>
              </a:cxn>
              <a:cxn ang="0">
                <a:pos x="T6" y="T7"/>
              </a:cxn>
              <a:cxn ang="0">
                <a:pos x="T8" y="T9"/>
              </a:cxn>
              <a:cxn ang="0">
                <a:pos x="T10" y="T11"/>
              </a:cxn>
            </a:cxnLst>
            <a:rect l="0" t="0" r="r" b="b"/>
            <a:pathLst>
              <a:path w="3302" h="708">
                <a:moveTo>
                  <a:pt x="2992" y="708"/>
                </a:moveTo>
                <a:lnTo>
                  <a:pt x="3302" y="354"/>
                </a:lnTo>
                <a:lnTo>
                  <a:pt x="2992" y="0"/>
                </a:lnTo>
                <a:lnTo>
                  <a:pt x="0" y="0"/>
                </a:lnTo>
                <a:lnTo>
                  <a:pt x="0" y="708"/>
                </a:lnTo>
                <a:lnTo>
                  <a:pt x="2992" y="70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7" name="Group 16">
            <a:extLst>
              <a:ext uri="{FF2B5EF4-FFF2-40B4-BE49-F238E27FC236}">
                <a16:creationId xmlns:a16="http://schemas.microsoft.com/office/drawing/2014/main" id="{BDA1B816-A0AE-4B04-A7CE-209B1AAD0E20}"/>
              </a:ext>
            </a:extLst>
          </p:cNvPr>
          <p:cNvGrpSpPr/>
          <p:nvPr/>
        </p:nvGrpSpPr>
        <p:grpSpPr>
          <a:xfrm>
            <a:off x="467436" y="1909243"/>
            <a:ext cx="414444" cy="482108"/>
            <a:chOff x="9309100" y="825501"/>
            <a:chExt cx="700088" cy="814388"/>
          </a:xfrm>
          <a:solidFill>
            <a:schemeClr val="bg2"/>
          </a:solidFill>
        </p:grpSpPr>
        <p:sp>
          <p:nvSpPr>
            <p:cNvPr id="18" name="Freeform 5">
              <a:extLst>
                <a:ext uri="{FF2B5EF4-FFF2-40B4-BE49-F238E27FC236}">
                  <a16:creationId xmlns:a16="http://schemas.microsoft.com/office/drawing/2014/main" id="{6DF64C71-3205-414E-921D-B4235BFF61FB}"/>
                </a:ext>
              </a:extLst>
            </p:cNvPr>
            <p:cNvSpPr>
              <a:spLocks/>
            </p:cNvSpPr>
            <p:nvPr/>
          </p:nvSpPr>
          <p:spPr bwMode="auto">
            <a:xfrm>
              <a:off x="9693275" y="974726"/>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a:extLst>
                <a:ext uri="{FF2B5EF4-FFF2-40B4-BE49-F238E27FC236}">
                  <a16:creationId xmlns:a16="http://schemas.microsoft.com/office/drawing/2014/main" id="{22462FDB-8D73-4E64-9582-9CFDED70ADFD}"/>
                </a:ext>
              </a:extLst>
            </p:cNvPr>
            <p:cNvSpPr>
              <a:spLocks/>
            </p:cNvSpPr>
            <p:nvPr/>
          </p:nvSpPr>
          <p:spPr bwMode="auto">
            <a:xfrm>
              <a:off x="9309100" y="920751"/>
              <a:ext cx="700088" cy="719138"/>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a:extLst>
                <a:ext uri="{FF2B5EF4-FFF2-40B4-BE49-F238E27FC236}">
                  <a16:creationId xmlns:a16="http://schemas.microsoft.com/office/drawing/2014/main" id="{A40299BC-B195-485D-864A-37D2088DFF3A}"/>
                </a:ext>
              </a:extLst>
            </p:cNvPr>
            <p:cNvSpPr>
              <a:spLocks/>
            </p:cNvSpPr>
            <p:nvPr/>
          </p:nvSpPr>
          <p:spPr bwMode="auto">
            <a:xfrm>
              <a:off x="9574213" y="825501"/>
              <a:ext cx="268288"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1" name="Group 20">
            <a:extLst>
              <a:ext uri="{FF2B5EF4-FFF2-40B4-BE49-F238E27FC236}">
                <a16:creationId xmlns:a16="http://schemas.microsoft.com/office/drawing/2014/main" id="{ED8D3210-C8F9-4338-A838-1FE59095385A}"/>
              </a:ext>
            </a:extLst>
          </p:cNvPr>
          <p:cNvGrpSpPr/>
          <p:nvPr/>
        </p:nvGrpSpPr>
        <p:grpSpPr>
          <a:xfrm>
            <a:off x="465585" y="3144838"/>
            <a:ext cx="418146" cy="418147"/>
            <a:chOff x="8756835" y="3387391"/>
            <a:chExt cx="380133" cy="380134"/>
          </a:xfrm>
          <a:solidFill>
            <a:schemeClr val="bg2"/>
          </a:solidFill>
        </p:grpSpPr>
        <p:sp>
          <p:nvSpPr>
            <p:cNvPr id="22" name="Freeform 11">
              <a:extLst>
                <a:ext uri="{FF2B5EF4-FFF2-40B4-BE49-F238E27FC236}">
                  <a16:creationId xmlns:a16="http://schemas.microsoft.com/office/drawing/2014/main" id="{027B60C1-5636-4FAF-9D8C-3454CC1FBE9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12">
              <a:extLst>
                <a:ext uri="{FF2B5EF4-FFF2-40B4-BE49-F238E27FC236}">
                  <a16:creationId xmlns:a16="http://schemas.microsoft.com/office/drawing/2014/main" id="{B003C1A8-0F93-4A28-9319-2B5BDFFD586D}"/>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13">
              <a:extLst>
                <a:ext uri="{FF2B5EF4-FFF2-40B4-BE49-F238E27FC236}">
                  <a16:creationId xmlns:a16="http://schemas.microsoft.com/office/drawing/2014/main" id="{A2FA85B4-B613-4856-9510-166094E7794B}"/>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5" name="Group 24">
            <a:extLst>
              <a:ext uri="{FF2B5EF4-FFF2-40B4-BE49-F238E27FC236}">
                <a16:creationId xmlns:a16="http://schemas.microsoft.com/office/drawing/2014/main" id="{06A6C10A-DB5C-425C-B5B0-62D34E0BF5C8}"/>
              </a:ext>
            </a:extLst>
          </p:cNvPr>
          <p:cNvGrpSpPr/>
          <p:nvPr/>
        </p:nvGrpSpPr>
        <p:grpSpPr>
          <a:xfrm>
            <a:off x="458989" y="4369821"/>
            <a:ext cx="431338" cy="375406"/>
            <a:chOff x="6009735" y="4805391"/>
            <a:chExt cx="356477" cy="310253"/>
          </a:xfrm>
          <a:solidFill>
            <a:schemeClr val="bg2"/>
          </a:solidFill>
        </p:grpSpPr>
        <p:sp>
          <p:nvSpPr>
            <p:cNvPr id="26" name="Freeform 98">
              <a:extLst>
                <a:ext uri="{FF2B5EF4-FFF2-40B4-BE49-F238E27FC236}">
                  <a16:creationId xmlns:a16="http://schemas.microsoft.com/office/drawing/2014/main" id="{43A0BA73-F4E0-4189-949C-FA57A9CAEA07}"/>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99">
              <a:extLst>
                <a:ext uri="{FF2B5EF4-FFF2-40B4-BE49-F238E27FC236}">
                  <a16:creationId xmlns:a16="http://schemas.microsoft.com/office/drawing/2014/main" id="{6F7FAD65-5D14-441E-B916-D12F80075459}"/>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100">
              <a:extLst>
                <a:ext uri="{FF2B5EF4-FFF2-40B4-BE49-F238E27FC236}">
                  <a16:creationId xmlns:a16="http://schemas.microsoft.com/office/drawing/2014/main" id="{44032456-39DF-422C-8D83-989A5E42179F}"/>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101">
              <a:extLst>
                <a:ext uri="{FF2B5EF4-FFF2-40B4-BE49-F238E27FC236}">
                  <a16:creationId xmlns:a16="http://schemas.microsoft.com/office/drawing/2014/main" id="{73D6A322-AF24-44D6-92D9-7945BACC5405}"/>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102">
              <a:extLst>
                <a:ext uri="{FF2B5EF4-FFF2-40B4-BE49-F238E27FC236}">
                  <a16:creationId xmlns:a16="http://schemas.microsoft.com/office/drawing/2014/main" id="{C328EA6B-2D57-4062-B741-FC59B9E5C7F9}"/>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a:extLst>
              <a:ext uri="{FF2B5EF4-FFF2-40B4-BE49-F238E27FC236}">
                <a16:creationId xmlns:a16="http://schemas.microsoft.com/office/drawing/2014/main" id="{53F99EA5-6947-44D2-8220-2C35BC3A161F}"/>
              </a:ext>
            </a:extLst>
          </p:cNvPr>
          <p:cNvGrpSpPr/>
          <p:nvPr/>
        </p:nvGrpSpPr>
        <p:grpSpPr>
          <a:xfrm>
            <a:off x="450295" y="5535826"/>
            <a:ext cx="448726" cy="447739"/>
            <a:chOff x="5698585" y="3432349"/>
            <a:chExt cx="720725" cy="719138"/>
          </a:xfrm>
          <a:solidFill>
            <a:schemeClr val="bg2"/>
          </a:solidFill>
        </p:grpSpPr>
        <p:sp>
          <p:nvSpPr>
            <p:cNvPr id="32" name="Freeform 49">
              <a:extLst>
                <a:ext uri="{FF2B5EF4-FFF2-40B4-BE49-F238E27FC236}">
                  <a16:creationId xmlns:a16="http://schemas.microsoft.com/office/drawing/2014/main" id="{39D8B0AA-7E90-4AD9-AD21-2760EE88D17C}"/>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50">
              <a:extLst>
                <a:ext uri="{FF2B5EF4-FFF2-40B4-BE49-F238E27FC236}">
                  <a16:creationId xmlns:a16="http://schemas.microsoft.com/office/drawing/2014/main" id="{45F029F3-3390-440F-A0BF-3C224B052FB6}"/>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4" name="Freeform 51">
              <a:extLst>
                <a:ext uri="{FF2B5EF4-FFF2-40B4-BE49-F238E27FC236}">
                  <a16:creationId xmlns:a16="http://schemas.microsoft.com/office/drawing/2014/main" id="{761ED1A5-485E-497D-8287-42ED8B0BCC84}"/>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35" name="Rectangle 34">
            <a:extLst>
              <a:ext uri="{FF2B5EF4-FFF2-40B4-BE49-F238E27FC236}">
                <a16:creationId xmlns:a16="http://schemas.microsoft.com/office/drawing/2014/main" id="{88F1B9F8-49FD-4419-AD81-12C67523C773}"/>
              </a:ext>
            </a:extLst>
          </p:cNvPr>
          <p:cNvSpPr/>
          <p:nvPr/>
        </p:nvSpPr>
        <p:spPr>
          <a:xfrm>
            <a:off x="2411299" y="2216351"/>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36" name="TextBox 35">
            <a:extLst>
              <a:ext uri="{FF2B5EF4-FFF2-40B4-BE49-F238E27FC236}">
                <a16:creationId xmlns:a16="http://schemas.microsoft.com/office/drawing/2014/main" id="{55D3AEE4-8C16-4D2D-A25C-B67F3097C71B}"/>
              </a:ext>
            </a:extLst>
          </p:cNvPr>
          <p:cNvSpPr txBox="1"/>
          <p:nvPr/>
        </p:nvSpPr>
        <p:spPr>
          <a:xfrm>
            <a:off x="2411298" y="2030834"/>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37" name="Rectangle 36">
            <a:extLst>
              <a:ext uri="{FF2B5EF4-FFF2-40B4-BE49-F238E27FC236}">
                <a16:creationId xmlns:a16="http://schemas.microsoft.com/office/drawing/2014/main" id="{CCE731B6-FF0E-48D4-9F6D-10DC7145B040}"/>
              </a:ext>
            </a:extLst>
          </p:cNvPr>
          <p:cNvSpPr/>
          <p:nvPr/>
        </p:nvSpPr>
        <p:spPr>
          <a:xfrm>
            <a:off x="2411298" y="3241014"/>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38" name="TextBox 37">
            <a:extLst>
              <a:ext uri="{FF2B5EF4-FFF2-40B4-BE49-F238E27FC236}">
                <a16:creationId xmlns:a16="http://schemas.microsoft.com/office/drawing/2014/main" id="{3440CF11-A595-49FC-9A84-EA74FD37B955}"/>
              </a:ext>
            </a:extLst>
          </p:cNvPr>
          <p:cNvSpPr txBox="1"/>
          <p:nvPr/>
        </p:nvSpPr>
        <p:spPr>
          <a:xfrm>
            <a:off x="2411297" y="3055497"/>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39" name="Rectangle 38">
            <a:extLst>
              <a:ext uri="{FF2B5EF4-FFF2-40B4-BE49-F238E27FC236}">
                <a16:creationId xmlns:a16="http://schemas.microsoft.com/office/drawing/2014/main" id="{E1690C56-8C8C-41DD-B4A3-616703DAB48F}"/>
              </a:ext>
            </a:extLst>
          </p:cNvPr>
          <p:cNvSpPr/>
          <p:nvPr/>
        </p:nvSpPr>
        <p:spPr>
          <a:xfrm>
            <a:off x="2411298" y="4283819"/>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40" name="TextBox 39">
            <a:extLst>
              <a:ext uri="{FF2B5EF4-FFF2-40B4-BE49-F238E27FC236}">
                <a16:creationId xmlns:a16="http://schemas.microsoft.com/office/drawing/2014/main" id="{78B4F3EF-2DA0-4125-91FB-808DA0F8AD75}"/>
              </a:ext>
            </a:extLst>
          </p:cNvPr>
          <p:cNvSpPr txBox="1"/>
          <p:nvPr/>
        </p:nvSpPr>
        <p:spPr>
          <a:xfrm>
            <a:off x="2411297" y="4098302"/>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41" name="Rectangle 40">
            <a:extLst>
              <a:ext uri="{FF2B5EF4-FFF2-40B4-BE49-F238E27FC236}">
                <a16:creationId xmlns:a16="http://schemas.microsoft.com/office/drawing/2014/main" id="{3D0A55C5-8FE4-4F64-999E-1669DD5626DC}"/>
              </a:ext>
            </a:extLst>
          </p:cNvPr>
          <p:cNvSpPr/>
          <p:nvPr/>
        </p:nvSpPr>
        <p:spPr>
          <a:xfrm>
            <a:off x="2411297" y="5291856"/>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42" name="TextBox 41">
            <a:extLst>
              <a:ext uri="{FF2B5EF4-FFF2-40B4-BE49-F238E27FC236}">
                <a16:creationId xmlns:a16="http://schemas.microsoft.com/office/drawing/2014/main" id="{30B5C39C-9E9F-45B8-862D-7096E7B24C00}"/>
              </a:ext>
            </a:extLst>
          </p:cNvPr>
          <p:cNvSpPr txBox="1"/>
          <p:nvPr/>
        </p:nvSpPr>
        <p:spPr>
          <a:xfrm>
            <a:off x="2411296" y="5106339"/>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43" name="Rectangle 42">
            <a:extLst>
              <a:ext uri="{FF2B5EF4-FFF2-40B4-BE49-F238E27FC236}">
                <a16:creationId xmlns:a16="http://schemas.microsoft.com/office/drawing/2014/main" id="{23446766-338B-45FF-9004-EB341A934E1A}"/>
              </a:ext>
            </a:extLst>
          </p:cNvPr>
          <p:cNvSpPr/>
          <p:nvPr/>
        </p:nvSpPr>
        <p:spPr>
          <a:xfrm>
            <a:off x="7372666" y="3532764"/>
            <a:ext cx="3860379"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a:t>
            </a:r>
            <a:endParaRPr lang="en-US" sz="1400"/>
          </a:p>
        </p:txBody>
      </p:sp>
      <p:sp>
        <p:nvSpPr>
          <p:cNvPr id="44" name="TextBox 43">
            <a:extLst>
              <a:ext uri="{FF2B5EF4-FFF2-40B4-BE49-F238E27FC236}">
                <a16:creationId xmlns:a16="http://schemas.microsoft.com/office/drawing/2014/main" id="{5DCD9B27-3FD2-46C3-9A96-D82D8C5051AD}"/>
              </a:ext>
            </a:extLst>
          </p:cNvPr>
          <p:cNvSpPr txBox="1"/>
          <p:nvPr/>
        </p:nvSpPr>
        <p:spPr>
          <a:xfrm>
            <a:off x="7372666" y="3172679"/>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45" name="Group 44">
            <a:extLst>
              <a:ext uri="{FF2B5EF4-FFF2-40B4-BE49-F238E27FC236}">
                <a16:creationId xmlns:a16="http://schemas.microsoft.com/office/drawing/2014/main" id="{07AAA56A-5EE6-49DF-B778-1A74BFBC61C5}"/>
              </a:ext>
            </a:extLst>
          </p:cNvPr>
          <p:cNvGrpSpPr/>
          <p:nvPr/>
        </p:nvGrpSpPr>
        <p:grpSpPr>
          <a:xfrm>
            <a:off x="7495319" y="2763318"/>
            <a:ext cx="629510" cy="278310"/>
            <a:chOff x="2865438" y="5287963"/>
            <a:chExt cx="754062" cy="333375"/>
          </a:xfrm>
          <a:solidFill>
            <a:schemeClr val="tx1"/>
          </a:solidFill>
        </p:grpSpPr>
        <p:sp>
          <p:nvSpPr>
            <p:cNvPr id="46" name="Freeform 31">
              <a:extLst>
                <a:ext uri="{FF2B5EF4-FFF2-40B4-BE49-F238E27FC236}">
                  <a16:creationId xmlns:a16="http://schemas.microsoft.com/office/drawing/2014/main" id="{DA521F9B-1B74-4D92-95E1-89226F8DFD8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7" name="Freeform 32">
              <a:extLst>
                <a:ext uri="{FF2B5EF4-FFF2-40B4-BE49-F238E27FC236}">
                  <a16:creationId xmlns:a16="http://schemas.microsoft.com/office/drawing/2014/main" id="{5A10A01A-8842-4442-B37E-8AD36B9E1B30}"/>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8" name="Freeform 33">
              <a:extLst>
                <a:ext uri="{FF2B5EF4-FFF2-40B4-BE49-F238E27FC236}">
                  <a16:creationId xmlns:a16="http://schemas.microsoft.com/office/drawing/2014/main" id="{E8D520E5-83A0-4C8A-A53C-0087A0B9C51C}"/>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9" name="Freeform 34">
              <a:extLst>
                <a:ext uri="{FF2B5EF4-FFF2-40B4-BE49-F238E27FC236}">
                  <a16:creationId xmlns:a16="http://schemas.microsoft.com/office/drawing/2014/main" id="{3B91A3DB-21A6-4909-A992-42A514D3B534}"/>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0" name="Freeform 35">
              <a:extLst>
                <a:ext uri="{FF2B5EF4-FFF2-40B4-BE49-F238E27FC236}">
                  <a16:creationId xmlns:a16="http://schemas.microsoft.com/office/drawing/2014/main" id="{EAE07F0C-35F6-4E74-A342-E5F1DD11E7CF}"/>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1" name="Freeform 36">
              <a:extLst>
                <a:ext uri="{FF2B5EF4-FFF2-40B4-BE49-F238E27FC236}">
                  <a16:creationId xmlns:a16="http://schemas.microsoft.com/office/drawing/2014/main" id="{5D18FDC9-141A-45B7-BC74-BBEAC30B978C}"/>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2" name="Freeform 37">
              <a:extLst>
                <a:ext uri="{FF2B5EF4-FFF2-40B4-BE49-F238E27FC236}">
                  <a16:creationId xmlns:a16="http://schemas.microsoft.com/office/drawing/2014/main" id="{3FBC2DA9-A26C-4768-A104-4E3E5DD6566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2832335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53" presetClass="entr" presetSubtype="16"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par>
                          <p:cTn id="89" fill="hold">
                            <p:stCondLst>
                              <p:cond delay="2500"/>
                            </p:stCondLst>
                            <p:childTnLst>
                              <p:par>
                                <p:cTn id="90" presetID="42" presetClass="entr" presetSubtype="0" fill="hold"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1000"/>
                                        <p:tgtEl>
                                          <p:spTgt spid="44"/>
                                        </p:tgtEl>
                                      </p:cBhvr>
                                    </p:animEffect>
                                    <p:anim calcmode="lin" valueType="num">
                                      <p:cBhvr>
                                        <p:cTn id="98" dur="1000" fill="hold"/>
                                        <p:tgtEl>
                                          <p:spTgt spid="44"/>
                                        </p:tgtEl>
                                        <p:attrNameLst>
                                          <p:attrName>ppt_x</p:attrName>
                                        </p:attrNameLst>
                                      </p:cBhvr>
                                      <p:tavLst>
                                        <p:tav tm="0">
                                          <p:val>
                                            <p:strVal val="#ppt_x"/>
                                          </p:val>
                                        </p:tav>
                                        <p:tav tm="100000">
                                          <p:val>
                                            <p:strVal val="#ppt_x"/>
                                          </p:val>
                                        </p:tav>
                                      </p:tavLst>
                                    </p:anim>
                                    <p:anim calcmode="lin" valueType="num">
                                      <p:cBhvr>
                                        <p:cTn id="99" dur="1000" fill="hold"/>
                                        <p:tgtEl>
                                          <p:spTgt spid="4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5" grpId="0"/>
      <p:bldP spid="36" grpId="0"/>
      <p:bldP spid="37" grpId="0"/>
      <p:bldP spid="38"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D363-6B43-4900-B497-5A7D09DC262E}"/>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2F553AA8-9FB3-4ACF-87EF-CCF4FFCFA50A}"/>
              </a:ext>
            </a:extLst>
          </p:cNvPr>
          <p:cNvSpPr>
            <a:spLocks noGrp="1"/>
          </p:cNvSpPr>
          <p:nvPr>
            <p:ph type="subTitle" idx="1"/>
          </p:nvPr>
        </p:nvSpPr>
        <p:spPr/>
        <p:txBody>
          <a:bodyPr/>
          <a:lstStyle/>
          <a:p>
            <a:r>
              <a:rPr lang="en-US"/>
              <a:t>Insert subtitle right here</a:t>
            </a:r>
          </a:p>
        </p:txBody>
      </p:sp>
      <p:grpSp>
        <p:nvGrpSpPr>
          <p:cNvPr id="4" name="Group 3">
            <a:extLst>
              <a:ext uri="{FF2B5EF4-FFF2-40B4-BE49-F238E27FC236}">
                <a16:creationId xmlns:a16="http://schemas.microsoft.com/office/drawing/2014/main" id="{CE46C7D6-4298-481B-93BC-EAD710875616}"/>
              </a:ext>
            </a:extLst>
          </p:cNvPr>
          <p:cNvGrpSpPr/>
          <p:nvPr/>
        </p:nvGrpSpPr>
        <p:grpSpPr>
          <a:xfrm>
            <a:off x="737537" y="3152662"/>
            <a:ext cx="1844675" cy="847725"/>
            <a:chOff x="737537" y="3144064"/>
            <a:chExt cx="1844675" cy="847725"/>
          </a:xfrm>
        </p:grpSpPr>
        <p:sp>
          <p:nvSpPr>
            <p:cNvPr id="5" name="Freeform 5">
              <a:extLst>
                <a:ext uri="{FF2B5EF4-FFF2-40B4-BE49-F238E27FC236}">
                  <a16:creationId xmlns:a16="http://schemas.microsoft.com/office/drawing/2014/main" id="{3F2FE448-284F-4547-97EF-9561CBB486C4}"/>
                </a:ext>
              </a:extLst>
            </p:cNvPr>
            <p:cNvSpPr>
              <a:spLocks/>
            </p:cNvSpPr>
            <p:nvPr/>
          </p:nvSpPr>
          <p:spPr bwMode="auto">
            <a:xfrm>
              <a:off x="737537"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6" name="Freeform 6">
              <a:extLst>
                <a:ext uri="{FF2B5EF4-FFF2-40B4-BE49-F238E27FC236}">
                  <a16:creationId xmlns:a16="http://schemas.microsoft.com/office/drawing/2014/main" id="{6FDFEA5D-AEE9-4BD4-9355-1F5C2ED29D73}"/>
                </a:ext>
              </a:extLst>
            </p:cNvPr>
            <p:cNvSpPr>
              <a:spLocks/>
            </p:cNvSpPr>
            <p:nvPr/>
          </p:nvSpPr>
          <p:spPr bwMode="auto">
            <a:xfrm>
              <a:off x="1537637"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7" name="Group 6">
            <a:extLst>
              <a:ext uri="{FF2B5EF4-FFF2-40B4-BE49-F238E27FC236}">
                <a16:creationId xmlns:a16="http://schemas.microsoft.com/office/drawing/2014/main" id="{C34E532B-9C21-4EE4-B4DB-D1867D842841}"/>
              </a:ext>
            </a:extLst>
          </p:cNvPr>
          <p:cNvGrpSpPr/>
          <p:nvPr/>
        </p:nvGrpSpPr>
        <p:grpSpPr>
          <a:xfrm>
            <a:off x="2479024" y="3973400"/>
            <a:ext cx="1843087" cy="901700"/>
            <a:chOff x="2479024" y="3964802"/>
            <a:chExt cx="1843087" cy="901700"/>
          </a:xfrm>
        </p:grpSpPr>
        <p:sp>
          <p:nvSpPr>
            <p:cNvPr id="8" name="Freeform 7">
              <a:extLst>
                <a:ext uri="{FF2B5EF4-FFF2-40B4-BE49-F238E27FC236}">
                  <a16:creationId xmlns:a16="http://schemas.microsoft.com/office/drawing/2014/main" id="{D2BC48D6-7881-4E4F-86D9-0E85E6C225AA}"/>
                </a:ext>
              </a:extLst>
            </p:cNvPr>
            <p:cNvSpPr>
              <a:spLocks/>
            </p:cNvSpPr>
            <p:nvPr/>
          </p:nvSpPr>
          <p:spPr bwMode="auto">
            <a:xfrm>
              <a:off x="2479024"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9" name="Freeform 8">
              <a:extLst>
                <a:ext uri="{FF2B5EF4-FFF2-40B4-BE49-F238E27FC236}">
                  <a16:creationId xmlns:a16="http://schemas.microsoft.com/office/drawing/2014/main" id="{EF4E075C-807D-4981-A652-C5EC4D94676C}"/>
                </a:ext>
              </a:extLst>
            </p:cNvPr>
            <p:cNvSpPr>
              <a:spLocks/>
            </p:cNvSpPr>
            <p:nvPr/>
          </p:nvSpPr>
          <p:spPr bwMode="auto">
            <a:xfrm>
              <a:off x="3317224"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0" name="Group 9">
            <a:extLst>
              <a:ext uri="{FF2B5EF4-FFF2-40B4-BE49-F238E27FC236}">
                <a16:creationId xmlns:a16="http://schemas.microsoft.com/office/drawing/2014/main" id="{DABA1B39-C2BB-4C77-8FC3-06331FE5C826}"/>
              </a:ext>
            </a:extLst>
          </p:cNvPr>
          <p:cNvGrpSpPr/>
          <p:nvPr/>
        </p:nvGrpSpPr>
        <p:grpSpPr>
          <a:xfrm>
            <a:off x="4322111" y="3152662"/>
            <a:ext cx="1844675" cy="847725"/>
            <a:chOff x="4322111" y="3144064"/>
            <a:chExt cx="1844675" cy="847725"/>
          </a:xfrm>
        </p:grpSpPr>
        <p:sp>
          <p:nvSpPr>
            <p:cNvPr id="11" name="Freeform 5">
              <a:extLst>
                <a:ext uri="{FF2B5EF4-FFF2-40B4-BE49-F238E27FC236}">
                  <a16:creationId xmlns:a16="http://schemas.microsoft.com/office/drawing/2014/main" id="{B4131110-107A-4A52-A3CD-41D80BDBAAD8}"/>
                </a:ext>
              </a:extLst>
            </p:cNvPr>
            <p:cNvSpPr>
              <a:spLocks/>
            </p:cNvSpPr>
            <p:nvPr/>
          </p:nvSpPr>
          <p:spPr bwMode="auto">
            <a:xfrm>
              <a:off x="4322111"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2" name="Freeform 6">
              <a:extLst>
                <a:ext uri="{FF2B5EF4-FFF2-40B4-BE49-F238E27FC236}">
                  <a16:creationId xmlns:a16="http://schemas.microsoft.com/office/drawing/2014/main" id="{003BCA19-F5BD-44B3-9E69-17D7AFE80CA2}"/>
                </a:ext>
              </a:extLst>
            </p:cNvPr>
            <p:cNvSpPr>
              <a:spLocks/>
            </p:cNvSpPr>
            <p:nvPr/>
          </p:nvSpPr>
          <p:spPr bwMode="auto">
            <a:xfrm>
              <a:off x="5122211"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3" name="Group 12">
            <a:extLst>
              <a:ext uri="{FF2B5EF4-FFF2-40B4-BE49-F238E27FC236}">
                <a16:creationId xmlns:a16="http://schemas.microsoft.com/office/drawing/2014/main" id="{BB318FB1-CDF8-45DC-A874-2A3C1522A9C3}"/>
              </a:ext>
            </a:extLst>
          </p:cNvPr>
          <p:cNvGrpSpPr/>
          <p:nvPr/>
        </p:nvGrpSpPr>
        <p:grpSpPr>
          <a:xfrm>
            <a:off x="6063598" y="3973400"/>
            <a:ext cx="1843087" cy="901700"/>
            <a:chOff x="6063598" y="3964802"/>
            <a:chExt cx="1843087" cy="901700"/>
          </a:xfrm>
        </p:grpSpPr>
        <p:sp>
          <p:nvSpPr>
            <p:cNvPr id="14" name="Freeform 7">
              <a:extLst>
                <a:ext uri="{FF2B5EF4-FFF2-40B4-BE49-F238E27FC236}">
                  <a16:creationId xmlns:a16="http://schemas.microsoft.com/office/drawing/2014/main" id="{854B6C96-C9C4-4A59-907F-A9FC08D6A09D}"/>
                </a:ext>
              </a:extLst>
            </p:cNvPr>
            <p:cNvSpPr>
              <a:spLocks/>
            </p:cNvSpPr>
            <p:nvPr/>
          </p:nvSpPr>
          <p:spPr bwMode="auto">
            <a:xfrm>
              <a:off x="6063598"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5" name="Freeform 8">
              <a:extLst>
                <a:ext uri="{FF2B5EF4-FFF2-40B4-BE49-F238E27FC236}">
                  <a16:creationId xmlns:a16="http://schemas.microsoft.com/office/drawing/2014/main" id="{6ADDBB9A-77E4-46BD-A360-AA897A18F0E5}"/>
                </a:ext>
              </a:extLst>
            </p:cNvPr>
            <p:cNvSpPr>
              <a:spLocks/>
            </p:cNvSpPr>
            <p:nvPr/>
          </p:nvSpPr>
          <p:spPr bwMode="auto">
            <a:xfrm>
              <a:off x="6901798"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6" name="Group 15">
            <a:extLst>
              <a:ext uri="{FF2B5EF4-FFF2-40B4-BE49-F238E27FC236}">
                <a16:creationId xmlns:a16="http://schemas.microsoft.com/office/drawing/2014/main" id="{CBAF9877-C2C9-4271-ACDB-1EC7F3926EBD}"/>
              </a:ext>
            </a:extLst>
          </p:cNvPr>
          <p:cNvGrpSpPr/>
          <p:nvPr/>
        </p:nvGrpSpPr>
        <p:grpSpPr>
          <a:xfrm>
            <a:off x="7865413" y="3152662"/>
            <a:ext cx="1844675" cy="847725"/>
            <a:chOff x="7865413" y="3144064"/>
            <a:chExt cx="1844675" cy="847725"/>
          </a:xfrm>
        </p:grpSpPr>
        <p:sp>
          <p:nvSpPr>
            <p:cNvPr id="17" name="Freeform 5">
              <a:extLst>
                <a:ext uri="{FF2B5EF4-FFF2-40B4-BE49-F238E27FC236}">
                  <a16:creationId xmlns:a16="http://schemas.microsoft.com/office/drawing/2014/main" id="{BDB5A306-D8EC-422E-9E15-328712A64C84}"/>
                </a:ext>
              </a:extLst>
            </p:cNvPr>
            <p:cNvSpPr>
              <a:spLocks/>
            </p:cNvSpPr>
            <p:nvPr/>
          </p:nvSpPr>
          <p:spPr bwMode="auto">
            <a:xfrm>
              <a:off x="7865413"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8" name="Freeform 6">
              <a:extLst>
                <a:ext uri="{FF2B5EF4-FFF2-40B4-BE49-F238E27FC236}">
                  <a16:creationId xmlns:a16="http://schemas.microsoft.com/office/drawing/2014/main" id="{FF33CD21-EC80-4523-99C4-105415E01D9A}"/>
                </a:ext>
              </a:extLst>
            </p:cNvPr>
            <p:cNvSpPr>
              <a:spLocks/>
            </p:cNvSpPr>
            <p:nvPr/>
          </p:nvSpPr>
          <p:spPr bwMode="auto">
            <a:xfrm>
              <a:off x="8665513"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9" name="Group 18">
            <a:extLst>
              <a:ext uri="{FF2B5EF4-FFF2-40B4-BE49-F238E27FC236}">
                <a16:creationId xmlns:a16="http://schemas.microsoft.com/office/drawing/2014/main" id="{B8D01930-8FF2-43CF-BD6E-C61530FFE25D}"/>
              </a:ext>
            </a:extLst>
          </p:cNvPr>
          <p:cNvGrpSpPr/>
          <p:nvPr/>
        </p:nvGrpSpPr>
        <p:grpSpPr>
          <a:xfrm>
            <a:off x="9606900" y="3973400"/>
            <a:ext cx="1843087" cy="901700"/>
            <a:chOff x="9606900" y="3964802"/>
            <a:chExt cx="1843087" cy="901700"/>
          </a:xfrm>
        </p:grpSpPr>
        <p:sp>
          <p:nvSpPr>
            <p:cNvPr id="20" name="Freeform 7">
              <a:extLst>
                <a:ext uri="{FF2B5EF4-FFF2-40B4-BE49-F238E27FC236}">
                  <a16:creationId xmlns:a16="http://schemas.microsoft.com/office/drawing/2014/main" id="{BB1702C4-4793-41DF-A00B-46513D5219BF}"/>
                </a:ext>
              </a:extLst>
            </p:cNvPr>
            <p:cNvSpPr>
              <a:spLocks/>
            </p:cNvSpPr>
            <p:nvPr/>
          </p:nvSpPr>
          <p:spPr bwMode="auto">
            <a:xfrm>
              <a:off x="9606900"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1" name="Freeform 8">
              <a:extLst>
                <a:ext uri="{FF2B5EF4-FFF2-40B4-BE49-F238E27FC236}">
                  <a16:creationId xmlns:a16="http://schemas.microsoft.com/office/drawing/2014/main" id="{4A1D6BF5-7D4E-4B05-9D52-AB8467AED724}"/>
                </a:ext>
              </a:extLst>
            </p:cNvPr>
            <p:cNvSpPr>
              <a:spLocks/>
            </p:cNvSpPr>
            <p:nvPr/>
          </p:nvSpPr>
          <p:spPr bwMode="auto">
            <a:xfrm>
              <a:off x="10445100"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sp>
        <p:nvSpPr>
          <p:cNvPr id="23" name="Freeform 19">
            <a:extLst>
              <a:ext uri="{FF2B5EF4-FFF2-40B4-BE49-F238E27FC236}">
                <a16:creationId xmlns:a16="http://schemas.microsoft.com/office/drawing/2014/main" id="{C34CE986-0E5D-4FB0-AAFC-2A454D7DE6E0}"/>
              </a:ext>
            </a:extLst>
          </p:cNvPr>
          <p:cNvSpPr/>
          <p:nvPr/>
        </p:nvSpPr>
        <p:spPr>
          <a:xfrm>
            <a:off x="1079635"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26" name="Freeform 21">
            <a:extLst>
              <a:ext uri="{FF2B5EF4-FFF2-40B4-BE49-F238E27FC236}">
                <a16:creationId xmlns:a16="http://schemas.microsoft.com/office/drawing/2014/main" id="{8D3A9CE9-AC9D-49BD-9339-EA6FD214741D}"/>
              </a:ext>
            </a:extLst>
          </p:cNvPr>
          <p:cNvSpPr/>
          <p:nvPr/>
        </p:nvSpPr>
        <p:spPr>
          <a:xfrm>
            <a:off x="4669773"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29" name="Freeform 23">
            <a:extLst>
              <a:ext uri="{FF2B5EF4-FFF2-40B4-BE49-F238E27FC236}">
                <a16:creationId xmlns:a16="http://schemas.microsoft.com/office/drawing/2014/main" id="{A2B5020D-7A84-4194-B799-AFFC0C54E2D9}"/>
              </a:ext>
            </a:extLst>
          </p:cNvPr>
          <p:cNvSpPr/>
          <p:nvPr/>
        </p:nvSpPr>
        <p:spPr>
          <a:xfrm>
            <a:off x="8186276"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2" name="Freeform 20">
            <a:extLst>
              <a:ext uri="{FF2B5EF4-FFF2-40B4-BE49-F238E27FC236}">
                <a16:creationId xmlns:a16="http://schemas.microsoft.com/office/drawing/2014/main" id="{0449E5DB-0866-471A-A15E-83BA7C39BBCB}"/>
              </a:ext>
            </a:extLst>
          </p:cNvPr>
          <p:cNvSpPr/>
          <p:nvPr/>
        </p:nvSpPr>
        <p:spPr>
          <a:xfrm>
            <a:off x="2822453"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5" name="Freeform 22">
            <a:extLst>
              <a:ext uri="{FF2B5EF4-FFF2-40B4-BE49-F238E27FC236}">
                <a16:creationId xmlns:a16="http://schemas.microsoft.com/office/drawing/2014/main" id="{3C098044-9D75-4F4D-85D2-EA95BB62E267}"/>
              </a:ext>
            </a:extLst>
          </p:cNvPr>
          <p:cNvSpPr/>
          <p:nvPr/>
        </p:nvSpPr>
        <p:spPr>
          <a:xfrm>
            <a:off x="6412591"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8" name="Freeform 24">
            <a:extLst>
              <a:ext uri="{FF2B5EF4-FFF2-40B4-BE49-F238E27FC236}">
                <a16:creationId xmlns:a16="http://schemas.microsoft.com/office/drawing/2014/main" id="{1DC2711A-03C4-475A-8E49-85BAA8B622A3}"/>
              </a:ext>
            </a:extLst>
          </p:cNvPr>
          <p:cNvSpPr/>
          <p:nvPr/>
        </p:nvSpPr>
        <p:spPr>
          <a:xfrm>
            <a:off x="9929094"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46" name="Rectangle 45">
            <a:extLst>
              <a:ext uri="{FF2B5EF4-FFF2-40B4-BE49-F238E27FC236}">
                <a16:creationId xmlns:a16="http://schemas.microsoft.com/office/drawing/2014/main" id="{C9E28634-5C2A-4736-82A8-7A22499DF024}"/>
              </a:ext>
            </a:extLst>
          </p:cNvPr>
          <p:cNvSpPr/>
          <p:nvPr/>
        </p:nvSpPr>
        <p:spPr>
          <a:xfrm>
            <a:off x="408579"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47" name="TextBox 46">
            <a:extLst>
              <a:ext uri="{FF2B5EF4-FFF2-40B4-BE49-F238E27FC236}">
                <a16:creationId xmlns:a16="http://schemas.microsoft.com/office/drawing/2014/main" id="{0CE80912-4F3B-4EEC-A08C-4AD5CDA1743B}"/>
              </a:ext>
            </a:extLst>
          </p:cNvPr>
          <p:cNvSpPr txBox="1"/>
          <p:nvPr/>
        </p:nvSpPr>
        <p:spPr>
          <a:xfrm>
            <a:off x="408579" y="5096934"/>
            <a:ext cx="2492291" cy="338554"/>
          </a:xfrm>
          <a:prstGeom prst="rect">
            <a:avLst/>
          </a:prstGeom>
          <a:noFill/>
        </p:spPr>
        <p:txBody>
          <a:bodyPr wrap="square" rtlCol="0">
            <a:spAutoFit/>
          </a:bodyPr>
          <a:lstStyle/>
          <a:p>
            <a:pPr algn="ctr"/>
            <a:r>
              <a:rPr lang="en-US" sz="1600" b="1">
                <a:solidFill>
                  <a:schemeClr val="accent1"/>
                </a:solidFill>
                <a:latin typeface="+mj-lt"/>
              </a:rPr>
              <a:t>Description</a:t>
            </a:r>
            <a:endParaRPr lang="en-ID" sz="1600" b="1">
              <a:solidFill>
                <a:schemeClr val="accent1"/>
              </a:solidFill>
              <a:latin typeface="+mj-lt"/>
            </a:endParaRPr>
          </a:p>
        </p:txBody>
      </p:sp>
      <p:sp>
        <p:nvSpPr>
          <p:cNvPr id="48" name="Rectangle 47">
            <a:extLst>
              <a:ext uri="{FF2B5EF4-FFF2-40B4-BE49-F238E27FC236}">
                <a16:creationId xmlns:a16="http://schemas.microsoft.com/office/drawing/2014/main" id="{D6093F6F-B22B-427D-8A8E-92D0A7FEEE03}"/>
              </a:ext>
            </a:extLst>
          </p:cNvPr>
          <p:cNvSpPr/>
          <p:nvPr/>
        </p:nvSpPr>
        <p:spPr>
          <a:xfrm>
            <a:off x="2151925"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49" name="TextBox 48">
            <a:extLst>
              <a:ext uri="{FF2B5EF4-FFF2-40B4-BE49-F238E27FC236}">
                <a16:creationId xmlns:a16="http://schemas.microsoft.com/office/drawing/2014/main" id="{34C1A758-93A1-4372-A0DE-C028DA8F1989}"/>
              </a:ext>
            </a:extLst>
          </p:cNvPr>
          <p:cNvSpPr txBox="1"/>
          <p:nvPr/>
        </p:nvSpPr>
        <p:spPr>
          <a:xfrm>
            <a:off x="2151925" y="2066755"/>
            <a:ext cx="2492291" cy="338554"/>
          </a:xfrm>
          <a:prstGeom prst="rect">
            <a:avLst/>
          </a:prstGeom>
          <a:noFill/>
        </p:spPr>
        <p:txBody>
          <a:bodyPr wrap="square" rtlCol="0">
            <a:spAutoFit/>
          </a:bodyPr>
          <a:lstStyle/>
          <a:p>
            <a:pPr algn="ctr"/>
            <a:r>
              <a:rPr lang="en-US" sz="1600" b="1">
                <a:solidFill>
                  <a:schemeClr val="accent2"/>
                </a:solidFill>
                <a:latin typeface="+mj-lt"/>
              </a:rPr>
              <a:t>Description</a:t>
            </a:r>
            <a:endParaRPr lang="en-ID" sz="1600" b="1">
              <a:solidFill>
                <a:schemeClr val="accent2"/>
              </a:solidFill>
              <a:latin typeface="+mj-lt"/>
            </a:endParaRPr>
          </a:p>
        </p:txBody>
      </p:sp>
      <p:sp>
        <p:nvSpPr>
          <p:cNvPr id="50" name="Rectangle 49">
            <a:extLst>
              <a:ext uri="{FF2B5EF4-FFF2-40B4-BE49-F238E27FC236}">
                <a16:creationId xmlns:a16="http://schemas.microsoft.com/office/drawing/2014/main" id="{2F2C1E28-9691-4C00-956A-A692E7E5E803}"/>
              </a:ext>
            </a:extLst>
          </p:cNvPr>
          <p:cNvSpPr/>
          <p:nvPr/>
        </p:nvSpPr>
        <p:spPr>
          <a:xfrm>
            <a:off x="3995776"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1" name="TextBox 50">
            <a:extLst>
              <a:ext uri="{FF2B5EF4-FFF2-40B4-BE49-F238E27FC236}">
                <a16:creationId xmlns:a16="http://schemas.microsoft.com/office/drawing/2014/main" id="{F3BAC4D6-AA1E-4A30-BFB8-413596317B7C}"/>
              </a:ext>
            </a:extLst>
          </p:cNvPr>
          <p:cNvSpPr txBox="1"/>
          <p:nvPr/>
        </p:nvSpPr>
        <p:spPr>
          <a:xfrm>
            <a:off x="3995776" y="5096934"/>
            <a:ext cx="2492291" cy="338554"/>
          </a:xfrm>
          <a:prstGeom prst="rect">
            <a:avLst/>
          </a:prstGeom>
          <a:noFill/>
        </p:spPr>
        <p:txBody>
          <a:bodyPr wrap="square" rtlCol="0">
            <a:spAutoFit/>
          </a:bodyPr>
          <a:lstStyle/>
          <a:p>
            <a:pPr algn="ctr"/>
            <a:r>
              <a:rPr lang="en-US" sz="1600" b="1">
                <a:solidFill>
                  <a:schemeClr val="accent3"/>
                </a:solidFill>
                <a:latin typeface="+mj-lt"/>
              </a:rPr>
              <a:t>Description</a:t>
            </a:r>
            <a:endParaRPr lang="en-ID" sz="1600" b="1">
              <a:solidFill>
                <a:schemeClr val="accent3"/>
              </a:solidFill>
              <a:latin typeface="+mj-lt"/>
            </a:endParaRPr>
          </a:p>
        </p:txBody>
      </p:sp>
      <p:sp>
        <p:nvSpPr>
          <p:cNvPr id="52" name="Rectangle 51">
            <a:extLst>
              <a:ext uri="{FF2B5EF4-FFF2-40B4-BE49-F238E27FC236}">
                <a16:creationId xmlns:a16="http://schemas.microsoft.com/office/drawing/2014/main" id="{6E066B7C-9B57-4628-9A6B-044A0887978A}"/>
              </a:ext>
            </a:extLst>
          </p:cNvPr>
          <p:cNvSpPr/>
          <p:nvPr/>
        </p:nvSpPr>
        <p:spPr>
          <a:xfrm>
            <a:off x="5740681"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3" name="TextBox 52">
            <a:extLst>
              <a:ext uri="{FF2B5EF4-FFF2-40B4-BE49-F238E27FC236}">
                <a16:creationId xmlns:a16="http://schemas.microsoft.com/office/drawing/2014/main" id="{8D6732A9-393F-4369-877F-E9DD3668FAEB}"/>
              </a:ext>
            </a:extLst>
          </p:cNvPr>
          <p:cNvSpPr txBox="1"/>
          <p:nvPr/>
        </p:nvSpPr>
        <p:spPr>
          <a:xfrm>
            <a:off x="5740681" y="2066755"/>
            <a:ext cx="2492291" cy="338554"/>
          </a:xfrm>
          <a:prstGeom prst="rect">
            <a:avLst/>
          </a:prstGeom>
          <a:noFill/>
        </p:spPr>
        <p:txBody>
          <a:bodyPr wrap="square" rtlCol="0">
            <a:spAutoFit/>
          </a:bodyPr>
          <a:lstStyle/>
          <a:p>
            <a:pPr algn="ctr"/>
            <a:r>
              <a:rPr lang="en-US" sz="1600" b="1">
                <a:solidFill>
                  <a:schemeClr val="accent4"/>
                </a:solidFill>
                <a:latin typeface="+mj-lt"/>
              </a:rPr>
              <a:t>Description</a:t>
            </a:r>
            <a:endParaRPr lang="en-ID" sz="1600" b="1">
              <a:solidFill>
                <a:schemeClr val="accent4"/>
              </a:solidFill>
              <a:latin typeface="+mj-lt"/>
            </a:endParaRPr>
          </a:p>
        </p:txBody>
      </p:sp>
      <p:sp>
        <p:nvSpPr>
          <p:cNvPr id="54" name="Rectangle 53">
            <a:extLst>
              <a:ext uri="{FF2B5EF4-FFF2-40B4-BE49-F238E27FC236}">
                <a16:creationId xmlns:a16="http://schemas.microsoft.com/office/drawing/2014/main" id="{562902D9-5F99-4BD6-985B-020C586EB1B9}"/>
              </a:ext>
            </a:extLst>
          </p:cNvPr>
          <p:cNvSpPr/>
          <p:nvPr/>
        </p:nvSpPr>
        <p:spPr>
          <a:xfrm>
            <a:off x="7516690"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5" name="TextBox 54">
            <a:extLst>
              <a:ext uri="{FF2B5EF4-FFF2-40B4-BE49-F238E27FC236}">
                <a16:creationId xmlns:a16="http://schemas.microsoft.com/office/drawing/2014/main" id="{DC83077C-BDD1-4EBA-9CE5-9441D1BF502C}"/>
              </a:ext>
            </a:extLst>
          </p:cNvPr>
          <p:cNvSpPr txBox="1"/>
          <p:nvPr/>
        </p:nvSpPr>
        <p:spPr>
          <a:xfrm>
            <a:off x="7516690" y="5096934"/>
            <a:ext cx="2492291" cy="338554"/>
          </a:xfrm>
          <a:prstGeom prst="rect">
            <a:avLst/>
          </a:prstGeom>
          <a:noFill/>
        </p:spPr>
        <p:txBody>
          <a:bodyPr wrap="square" rtlCol="0">
            <a:spAutoFit/>
          </a:bodyPr>
          <a:lstStyle/>
          <a:p>
            <a:pPr algn="ctr"/>
            <a:r>
              <a:rPr lang="en-US" sz="1600" b="1">
                <a:solidFill>
                  <a:schemeClr val="accent5"/>
                </a:solidFill>
                <a:latin typeface="+mj-lt"/>
              </a:rPr>
              <a:t>Description</a:t>
            </a:r>
            <a:endParaRPr lang="en-ID" sz="1600" b="1">
              <a:solidFill>
                <a:schemeClr val="accent5"/>
              </a:solidFill>
              <a:latin typeface="+mj-lt"/>
            </a:endParaRPr>
          </a:p>
        </p:txBody>
      </p:sp>
      <p:sp>
        <p:nvSpPr>
          <p:cNvPr id="56" name="Rectangle 55">
            <a:extLst>
              <a:ext uri="{FF2B5EF4-FFF2-40B4-BE49-F238E27FC236}">
                <a16:creationId xmlns:a16="http://schemas.microsoft.com/office/drawing/2014/main" id="{09068439-3E91-4DFD-9230-262DC82C78E1}"/>
              </a:ext>
            </a:extLst>
          </p:cNvPr>
          <p:cNvSpPr/>
          <p:nvPr/>
        </p:nvSpPr>
        <p:spPr>
          <a:xfrm>
            <a:off x="9267032"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7" name="TextBox 56">
            <a:extLst>
              <a:ext uri="{FF2B5EF4-FFF2-40B4-BE49-F238E27FC236}">
                <a16:creationId xmlns:a16="http://schemas.microsoft.com/office/drawing/2014/main" id="{DE43784D-0397-4BBC-8BCC-4F36A09AF4E7}"/>
              </a:ext>
            </a:extLst>
          </p:cNvPr>
          <p:cNvSpPr txBox="1"/>
          <p:nvPr/>
        </p:nvSpPr>
        <p:spPr>
          <a:xfrm>
            <a:off x="9267032" y="2066755"/>
            <a:ext cx="2492291" cy="338554"/>
          </a:xfrm>
          <a:prstGeom prst="rect">
            <a:avLst/>
          </a:prstGeom>
          <a:noFill/>
        </p:spPr>
        <p:txBody>
          <a:bodyPr wrap="square" rtlCol="0">
            <a:spAutoFit/>
          </a:bodyPr>
          <a:lstStyle/>
          <a:p>
            <a:pPr algn="ctr"/>
            <a:r>
              <a:rPr lang="en-US" sz="1600" b="1">
                <a:solidFill>
                  <a:schemeClr val="accent6"/>
                </a:solidFill>
                <a:latin typeface="+mj-lt"/>
              </a:rPr>
              <a:t>Description</a:t>
            </a:r>
            <a:endParaRPr lang="en-ID" sz="1600" b="1">
              <a:solidFill>
                <a:schemeClr val="accent6"/>
              </a:solidFill>
              <a:latin typeface="+mj-lt"/>
            </a:endParaRPr>
          </a:p>
        </p:txBody>
      </p:sp>
      <p:grpSp>
        <p:nvGrpSpPr>
          <p:cNvPr id="58" name="Group 57">
            <a:extLst>
              <a:ext uri="{FF2B5EF4-FFF2-40B4-BE49-F238E27FC236}">
                <a16:creationId xmlns:a16="http://schemas.microsoft.com/office/drawing/2014/main" id="{FFBE97A2-9530-432D-8B3B-0071567D505C}"/>
              </a:ext>
            </a:extLst>
          </p:cNvPr>
          <p:cNvGrpSpPr/>
          <p:nvPr/>
        </p:nvGrpSpPr>
        <p:grpSpPr>
          <a:xfrm>
            <a:off x="1474801" y="4163924"/>
            <a:ext cx="361664" cy="383583"/>
            <a:chOff x="7404100" y="3633788"/>
            <a:chExt cx="628651" cy="666751"/>
          </a:xfrm>
          <a:solidFill>
            <a:schemeClr val="bg2"/>
          </a:solidFill>
        </p:grpSpPr>
        <p:sp>
          <p:nvSpPr>
            <p:cNvPr id="59" name="Freeform 20">
              <a:extLst>
                <a:ext uri="{FF2B5EF4-FFF2-40B4-BE49-F238E27FC236}">
                  <a16:creationId xmlns:a16="http://schemas.microsoft.com/office/drawing/2014/main" id="{EDD415D7-4F63-4330-B3F8-0F182C4A28E3}"/>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21">
              <a:extLst>
                <a:ext uri="{FF2B5EF4-FFF2-40B4-BE49-F238E27FC236}">
                  <a16:creationId xmlns:a16="http://schemas.microsoft.com/office/drawing/2014/main" id="{A25072BB-AF82-44A4-BA3F-BFDADE743E40}"/>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22">
              <a:extLst>
                <a:ext uri="{FF2B5EF4-FFF2-40B4-BE49-F238E27FC236}">
                  <a16:creationId xmlns:a16="http://schemas.microsoft.com/office/drawing/2014/main" id="{34EE55B3-DA27-46A3-86B5-C407A1E1CD0C}"/>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a:extLst>
              <a:ext uri="{FF2B5EF4-FFF2-40B4-BE49-F238E27FC236}">
                <a16:creationId xmlns:a16="http://schemas.microsoft.com/office/drawing/2014/main" id="{59071344-B3B7-473D-AB4B-4389F30CA7B3}"/>
              </a:ext>
            </a:extLst>
          </p:cNvPr>
          <p:cNvGrpSpPr/>
          <p:nvPr/>
        </p:nvGrpSpPr>
        <p:grpSpPr>
          <a:xfrm>
            <a:off x="8588802" y="4160123"/>
            <a:ext cx="346945" cy="391185"/>
            <a:chOff x="6775450" y="3722688"/>
            <a:chExt cx="473075" cy="533400"/>
          </a:xfrm>
          <a:solidFill>
            <a:schemeClr val="bg2"/>
          </a:solidFill>
        </p:grpSpPr>
        <p:sp>
          <p:nvSpPr>
            <p:cNvPr id="63" name="Freeform 174">
              <a:extLst>
                <a:ext uri="{FF2B5EF4-FFF2-40B4-BE49-F238E27FC236}">
                  <a16:creationId xmlns:a16="http://schemas.microsoft.com/office/drawing/2014/main" id="{E7C8F341-5E7C-4230-A909-FF701A19C7A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175">
              <a:extLst>
                <a:ext uri="{FF2B5EF4-FFF2-40B4-BE49-F238E27FC236}">
                  <a16:creationId xmlns:a16="http://schemas.microsoft.com/office/drawing/2014/main" id="{D2332C4D-C2B8-40D2-992F-F141353677D2}"/>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5" name="Freeform 49">
            <a:extLst>
              <a:ext uri="{FF2B5EF4-FFF2-40B4-BE49-F238E27FC236}">
                <a16:creationId xmlns:a16="http://schemas.microsoft.com/office/drawing/2014/main" id="{2A92C332-5274-4460-A626-3D0FE80F1687}"/>
              </a:ext>
            </a:extLst>
          </p:cNvPr>
          <p:cNvSpPr>
            <a:spLocks noEditPoints="1"/>
          </p:cNvSpPr>
          <p:nvPr/>
        </p:nvSpPr>
        <p:spPr bwMode="auto">
          <a:xfrm>
            <a:off x="6801146" y="3513779"/>
            <a:ext cx="374886" cy="308525"/>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9" name="Group 68">
            <a:extLst>
              <a:ext uri="{FF2B5EF4-FFF2-40B4-BE49-F238E27FC236}">
                <a16:creationId xmlns:a16="http://schemas.microsoft.com/office/drawing/2014/main" id="{445BA94F-DF31-47B4-9F5B-FE53FA0A858F}"/>
              </a:ext>
            </a:extLst>
          </p:cNvPr>
          <p:cNvGrpSpPr/>
          <p:nvPr/>
        </p:nvGrpSpPr>
        <p:grpSpPr>
          <a:xfrm>
            <a:off x="3239673" y="3482665"/>
            <a:ext cx="317557" cy="370752"/>
            <a:chOff x="3254375" y="804863"/>
            <a:chExt cx="625475" cy="730250"/>
          </a:xfrm>
          <a:solidFill>
            <a:schemeClr val="bg2"/>
          </a:solidFill>
        </p:grpSpPr>
        <p:sp>
          <p:nvSpPr>
            <p:cNvPr id="70" name="Freeform 30">
              <a:extLst>
                <a:ext uri="{FF2B5EF4-FFF2-40B4-BE49-F238E27FC236}">
                  <a16:creationId xmlns:a16="http://schemas.microsoft.com/office/drawing/2014/main" id="{4FCAB61A-4CCD-45B9-9CAE-56233143DE9E}"/>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31">
              <a:extLst>
                <a:ext uri="{FF2B5EF4-FFF2-40B4-BE49-F238E27FC236}">
                  <a16:creationId xmlns:a16="http://schemas.microsoft.com/office/drawing/2014/main" id="{CEFAE05F-0271-43E5-9DBB-CD3A09C9A0A1}"/>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32">
              <a:extLst>
                <a:ext uri="{FF2B5EF4-FFF2-40B4-BE49-F238E27FC236}">
                  <a16:creationId xmlns:a16="http://schemas.microsoft.com/office/drawing/2014/main" id="{6FF63632-0F35-44FD-B283-2C6E60BE086C}"/>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3" name="Freeform 165">
            <a:extLst>
              <a:ext uri="{FF2B5EF4-FFF2-40B4-BE49-F238E27FC236}">
                <a16:creationId xmlns:a16="http://schemas.microsoft.com/office/drawing/2014/main" id="{585B0B80-0C23-4329-8A74-7FF9885D18A9}"/>
              </a:ext>
            </a:extLst>
          </p:cNvPr>
          <p:cNvSpPr>
            <a:spLocks noEditPoints="1"/>
          </p:cNvSpPr>
          <p:nvPr/>
        </p:nvSpPr>
        <p:spPr bwMode="auto">
          <a:xfrm>
            <a:off x="10335677" y="3497504"/>
            <a:ext cx="338831" cy="341074"/>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74" name="Group 73">
            <a:extLst>
              <a:ext uri="{FF2B5EF4-FFF2-40B4-BE49-F238E27FC236}">
                <a16:creationId xmlns:a16="http://schemas.microsoft.com/office/drawing/2014/main" id="{26F9FE5B-1569-43AE-B772-194928BA3382}"/>
              </a:ext>
            </a:extLst>
          </p:cNvPr>
          <p:cNvGrpSpPr/>
          <p:nvPr/>
        </p:nvGrpSpPr>
        <p:grpSpPr>
          <a:xfrm>
            <a:off x="4985643" y="4240711"/>
            <a:ext cx="520256" cy="230008"/>
            <a:chOff x="2865438" y="5287963"/>
            <a:chExt cx="754062" cy="333375"/>
          </a:xfrm>
          <a:solidFill>
            <a:schemeClr val="bg2"/>
          </a:solidFill>
        </p:grpSpPr>
        <p:sp>
          <p:nvSpPr>
            <p:cNvPr id="75" name="Freeform 31">
              <a:extLst>
                <a:ext uri="{FF2B5EF4-FFF2-40B4-BE49-F238E27FC236}">
                  <a16:creationId xmlns:a16="http://schemas.microsoft.com/office/drawing/2014/main" id="{B6BBFCC8-B0D5-4F52-860D-801C5CBE91A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6" name="Freeform 32">
              <a:extLst>
                <a:ext uri="{FF2B5EF4-FFF2-40B4-BE49-F238E27FC236}">
                  <a16:creationId xmlns:a16="http://schemas.microsoft.com/office/drawing/2014/main" id="{9B96A579-589A-4E48-975E-675596FE0D3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7" name="Freeform 33">
              <a:extLst>
                <a:ext uri="{FF2B5EF4-FFF2-40B4-BE49-F238E27FC236}">
                  <a16:creationId xmlns:a16="http://schemas.microsoft.com/office/drawing/2014/main" id="{BD274E2C-0E14-43FF-AECB-1AE810399C2D}"/>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8" name="Freeform 34">
              <a:extLst>
                <a:ext uri="{FF2B5EF4-FFF2-40B4-BE49-F238E27FC236}">
                  <a16:creationId xmlns:a16="http://schemas.microsoft.com/office/drawing/2014/main" id="{65554D23-4250-49E7-A946-11C33E65A49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9" name="Freeform 35">
              <a:extLst>
                <a:ext uri="{FF2B5EF4-FFF2-40B4-BE49-F238E27FC236}">
                  <a16:creationId xmlns:a16="http://schemas.microsoft.com/office/drawing/2014/main" id="{8EFE6A1E-89CC-47B8-BA70-98168F6C548E}"/>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80" name="Freeform 36">
              <a:extLst>
                <a:ext uri="{FF2B5EF4-FFF2-40B4-BE49-F238E27FC236}">
                  <a16:creationId xmlns:a16="http://schemas.microsoft.com/office/drawing/2014/main" id="{4178DCBD-4937-4257-B1EF-300ECD855930}"/>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81" name="Freeform 37">
              <a:extLst>
                <a:ext uri="{FF2B5EF4-FFF2-40B4-BE49-F238E27FC236}">
                  <a16:creationId xmlns:a16="http://schemas.microsoft.com/office/drawing/2014/main" id="{DD7C77C5-19D0-4496-8E53-95FB7614608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3414713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par>
                                <p:cTn id="44" presetID="53" presetClass="entr" presetSubtype="16"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par>
                                <p:cTn id="54" presetID="53" presetClass="entr" presetSubtype="16"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ppt_w</p:attrName>
                                        </p:attrNameLst>
                                      </p:cBhvr>
                                      <p:tavLst>
                                        <p:tav tm="0">
                                          <p:val>
                                            <p:fltVal val="0"/>
                                          </p:val>
                                        </p:tav>
                                        <p:tav tm="100000">
                                          <p:val>
                                            <p:strVal val="#ppt_w"/>
                                          </p:val>
                                        </p:tav>
                                      </p:tavLst>
                                    </p:anim>
                                    <p:anim calcmode="lin" valueType="num">
                                      <p:cBhvr>
                                        <p:cTn id="57" dur="500" fill="hold"/>
                                        <p:tgtEl>
                                          <p:spTgt spid="74"/>
                                        </p:tgtEl>
                                        <p:attrNameLst>
                                          <p:attrName>ppt_h</p:attrName>
                                        </p:attrNameLst>
                                      </p:cBhvr>
                                      <p:tavLst>
                                        <p:tav tm="0">
                                          <p:val>
                                            <p:fltVal val="0"/>
                                          </p:val>
                                        </p:tav>
                                        <p:tav tm="100000">
                                          <p:val>
                                            <p:strVal val="#ppt_h"/>
                                          </p:val>
                                        </p:tav>
                                      </p:tavLst>
                                    </p:anim>
                                    <p:animEffect transition="in" filter="fade">
                                      <p:cBhvr>
                                        <p:cTn id="58" dur="500"/>
                                        <p:tgtEl>
                                          <p:spTgt spid="7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 calcmode="lin" valueType="num">
                                      <p:cBhvr>
                                        <p:cTn id="66" dur="500" fill="hold"/>
                                        <p:tgtEl>
                                          <p:spTgt spid="65"/>
                                        </p:tgtEl>
                                        <p:attrNameLst>
                                          <p:attrName>ppt_w</p:attrName>
                                        </p:attrNameLst>
                                      </p:cBhvr>
                                      <p:tavLst>
                                        <p:tav tm="0">
                                          <p:val>
                                            <p:fltVal val="0"/>
                                          </p:val>
                                        </p:tav>
                                        <p:tav tm="100000">
                                          <p:val>
                                            <p:strVal val="#ppt_w"/>
                                          </p:val>
                                        </p:tav>
                                      </p:tavLst>
                                    </p:anim>
                                    <p:anim calcmode="lin" valueType="num">
                                      <p:cBhvr>
                                        <p:cTn id="67" dur="500" fill="hold"/>
                                        <p:tgtEl>
                                          <p:spTgt spid="65"/>
                                        </p:tgtEl>
                                        <p:attrNameLst>
                                          <p:attrName>ppt_h</p:attrName>
                                        </p:attrNameLst>
                                      </p:cBhvr>
                                      <p:tavLst>
                                        <p:tav tm="0">
                                          <p:val>
                                            <p:fltVal val="0"/>
                                          </p:val>
                                        </p:tav>
                                        <p:tav tm="100000">
                                          <p:val>
                                            <p:strVal val="#ppt_h"/>
                                          </p:val>
                                        </p:tav>
                                      </p:tavLst>
                                    </p:anim>
                                    <p:animEffect transition="in" filter="fade">
                                      <p:cBhvr>
                                        <p:cTn id="68" dur="500"/>
                                        <p:tgtEl>
                                          <p:spTgt spid="6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Effect transition="in" filter="fade">
                                      <p:cBhvr>
                                        <p:cTn id="73" dur="500"/>
                                        <p:tgtEl>
                                          <p:spTgt spid="29"/>
                                        </p:tgtEl>
                                      </p:cBhvr>
                                    </p:animEffect>
                                  </p:childTnLst>
                                </p:cTn>
                              </p:par>
                              <p:par>
                                <p:cTn id="74" presetID="53" presetClass="entr" presetSubtype="16"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animEffect transition="in" filter="fade">
                                      <p:cBhvr>
                                        <p:cTn id="78" dur="500"/>
                                        <p:tgtEl>
                                          <p:spTgt spid="62"/>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p:cTn id="81" dur="500" fill="hold"/>
                                        <p:tgtEl>
                                          <p:spTgt spid="38"/>
                                        </p:tgtEl>
                                        <p:attrNameLst>
                                          <p:attrName>ppt_w</p:attrName>
                                        </p:attrNameLst>
                                      </p:cBhvr>
                                      <p:tavLst>
                                        <p:tav tm="0">
                                          <p:val>
                                            <p:fltVal val="0"/>
                                          </p:val>
                                        </p:tav>
                                        <p:tav tm="100000">
                                          <p:val>
                                            <p:strVal val="#ppt_w"/>
                                          </p:val>
                                        </p:tav>
                                      </p:tavLst>
                                    </p:anim>
                                    <p:anim calcmode="lin" valueType="num">
                                      <p:cBhvr>
                                        <p:cTn id="82" dur="500" fill="hold"/>
                                        <p:tgtEl>
                                          <p:spTgt spid="38"/>
                                        </p:tgtEl>
                                        <p:attrNameLst>
                                          <p:attrName>ppt_h</p:attrName>
                                        </p:attrNameLst>
                                      </p:cBhvr>
                                      <p:tavLst>
                                        <p:tav tm="0">
                                          <p:val>
                                            <p:fltVal val="0"/>
                                          </p:val>
                                        </p:tav>
                                        <p:tav tm="100000">
                                          <p:val>
                                            <p:strVal val="#ppt_h"/>
                                          </p:val>
                                        </p:tav>
                                      </p:tavLst>
                                    </p:anim>
                                    <p:animEffect transition="in" filter="fade">
                                      <p:cBhvr>
                                        <p:cTn id="83" dur="500"/>
                                        <p:tgtEl>
                                          <p:spTgt spid="3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 calcmode="lin" valueType="num">
                                      <p:cBhvr>
                                        <p:cTn id="86" dur="500" fill="hold"/>
                                        <p:tgtEl>
                                          <p:spTgt spid="73"/>
                                        </p:tgtEl>
                                        <p:attrNameLst>
                                          <p:attrName>ppt_w</p:attrName>
                                        </p:attrNameLst>
                                      </p:cBhvr>
                                      <p:tavLst>
                                        <p:tav tm="0">
                                          <p:val>
                                            <p:fltVal val="0"/>
                                          </p:val>
                                        </p:tav>
                                        <p:tav tm="100000">
                                          <p:val>
                                            <p:strVal val="#ppt_w"/>
                                          </p:val>
                                        </p:tav>
                                      </p:tavLst>
                                    </p:anim>
                                    <p:anim calcmode="lin" valueType="num">
                                      <p:cBhvr>
                                        <p:cTn id="87" dur="500" fill="hold"/>
                                        <p:tgtEl>
                                          <p:spTgt spid="73"/>
                                        </p:tgtEl>
                                        <p:attrNameLst>
                                          <p:attrName>ppt_h</p:attrName>
                                        </p:attrNameLst>
                                      </p:cBhvr>
                                      <p:tavLst>
                                        <p:tav tm="0">
                                          <p:val>
                                            <p:fltVal val="0"/>
                                          </p:val>
                                        </p:tav>
                                        <p:tav tm="100000">
                                          <p:val>
                                            <p:strVal val="#ppt_h"/>
                                          </p:val>
                                        </p:tav>
                                      </p:tavLst>
                                    </p:anim>
                                    <p:animEffect transition="in" filter="fade">
                                      <p:cBhvr>
                                        <p:cTn id="88" dur="500"/>
                                        <p:tgtEl>
                                          <p:spTgt spid="73"/>
                                        </p:tgtEl>
                                      </p:cBhvr>
                                    </p:animEffect>
                                  </p:childTnLst>
                                </p:cTn>
                              </p:par>
                            </p:childTnLst>
                          </p:cTn>
                        </p:par>
                        <p:par>
                          <p:cTn id="89" fill="hold">
                            <p:stCondLst>
                              <p:cond delay="3500"/>
                            </p:stCondLst>
                            <p:childTnLst>
                              <p:par>
                                <p:cTn id="90" presetID="16" presetClass="entr" presetSubtype="37"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arn(outVertical)">
                                      <p:cBhvr>
                                        <p:cTn id="92" dur="500"/>
                                        <p:tgtEl>
                                          <p:spTgt spid="47"/>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barn(outVertical)">
                                      <p:cBhvr>
                                        <p:cTn id="95" dur="500"/>
                                        <p:tgtEl>
                                          <p:spTgt spid="49"/>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barn(outVertical)">
                                      <p:cBhvr>
                                        <p:cTn id="98" dur="500"/>
                                        <p:tgtEl>
                                          <p:spTgt spid="51"/>
                                        </p:tgtEl>
                                      </p:cBhvr>
                                    </p:animEffect>
                                  </p:childTnLst>
                                </p:cTn>
                              </p:par>
                              <p:par>
                                <p:cTn id="99" presetID="16" presetClass="entr" presetSubtype="37"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arn(outVertical)">
                                      <p:cBhvr>
                                        <p:cTn id="101" dur="500"/>
                                        <p:tgtEl>
                                          <p:spTgt spid="53"/>
                                        </p:tgtEl>
                                      </p:cBhvr>
                                    </p:animEffect>
                                  </p:childTnLst>
                                </p:cTn>
                              </p:par>
                              <p:par>
                                <p:cTn id="102" presetID="16" presetClass="entr" presetSubtype="37"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barn(outVertical)">
                                      <p:cBhvr>
                                        <p:cTn id="104" dur="500"/>
                                        <p:tgtEl>
                                          <p:spTgt spid="55"/>
                                        </p:tgtEl>
                                      </p:cBhvr>
                                    </p:animEffect>
                                  </p:childTnLst>
                                </p:cTn>
                              </p:par>
                              <p:par>
                                <p:cTn id="105" presetID="16" presetClass="entr" presetSubtype="37"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barn(outVertical)">
                                      <p:cBhvr>
                                        <p:cTn id="107" dur="500"/>
                                        <p:tgtEl>
                                          <p:spTgt spid="57"/>
                                        </p:tgtEl>
                                      </p:cBhvr>
                                    </p:animEffect>
                                  </p:childTnLst>
                                </p:cTn>
                              </p:par>
                            </p:childTnLst>
                          </p:cTn>
                        </p:par>
                        <p:par>
                          <p:cTn id="108" fill="hold">
                            <p:stCondLst>
                              <p:cond delay="4000"/>
                            </p:stCondLst>
                            <p:childTnLst>
                              <p:par>
                                <p:cTn id="109" presetID="22" presetClass="entr" presetSubtype="1"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up)">
                                      <p:cBhvr>
                                        <p:cTn id="111" dur="500"/>
                                        <p:tgtEl>
                                          <p:spTgt spid="4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up)">
                                      <p:cBhvr>
                                        <p:cTn id="114" dur="500"/>
                                        <p:tgtEl>
                                          <p:spTgt spid="48"/>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up)">
                                      <p:cBhvr>
                                        <p:cTn id="117" dur="500"/>
                                        <p:tgtEl>
                                          <p:spTgt spid="50"/>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wipe(up)">
                                      <p:cBhvr>
                                        <p:cTn id="120" dur="500"/>
                                        <p:tgtEl>
                                          <p:spTgt spid="5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up)">
                                      <p:cBhvr>
                                        <p:cTn id="123" dur="500"/>
                                        <p:tgtEl>
                                          <p:spTgt spid="54"/>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wipe(up)">
                                      <p:cBhvr>
                                        <p:cTn id="1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9" grpId="0" animBg="1"/>
      <p:bldP spid="32" grpId="0" animBg="1"/>
      <p:bldP spid="35" grpId="0" animBg="1"/>
      <p:bldP spid="38" grpId="0" animBg="1"/>
      <p:bldP spid="46" grpId="0"/>
      <p:bldP spid="47" grpId="0"/>
      <p:bldP spid="48" grpId="0"/>
      <p:bldP spid="49" grpId="0"/>
      <p:bldP spid="50" grpId="0"/>
      <p:bldP spid="51" grpId="0"/>
      <p:bldP spid="52" grpId="0"/>
      <p:bldP spid="53" grpId="0"/>
      <p:bldP spid="54" grpId="0"/>
      <p:bldP spid="55" grpId="0"/>
      <p:bldP spid="56" grpId="0"/>
      <p:bldP spid="57" grpId="0"/>
      <p:bldP spid="65"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4552-D4B6-472E-A960-064B4101891D}"/>
              </a:ext>
            </a:extLst>
          </p:cNvPr>
          <p:cNvSpPr>
            <a:spLocks noGrp="1"/>
          </p:cNvSpPr>
          <p:nvPr>
            <p:ph type="ctrTitle"/>
          </p:nvPr>
        </p:nvSpPr>
        <p:spPr/>
        <p:txBody>
          <a:bodyPr/>
          <a:lstStyle/>
          <a:p>
            <a:r>
              <a:rPr lang="en-US"/>
              <a:t>Map Slide</a:t>
            </a:r>
          </a:p>
        </p:txBody>
      </p:sp>
      <p:sp>
        <p:nvSpPr>
          <p:cNvPr id="3" name="Subtitle 2">
            <a:extLst>
              <a:ext uri="{FF2B5EF4-FFF2-40B4-BE49-F238E27FC236}">
                <a16:creationId xmlns:a16="http://schemas.microsoft.com/office/drawing/2014/main" id="{58AAF86E-E2F3-4F85-9DA3-71526CD0352D}"/>
              </a:ext>
            </a:extLst>
          </p:cNvPr>
          <p:cNvSpPr>
            <a:spLocks noGrp="1"/>
          </p:cNvSpPr>
          <p:nvPr>
            <p:ph type="subTitle" idx="1"/>
          </p:nvPr>
        </p:nvSpPr>
        <p:spPr/>
        <p:txBody>
          <a:bodyPr/>
          <a:lstStyle/>
          <a:p>
            <a:r>
              <a:rPr lang="en-US"/>
              <a:t>Insert subtitle right here</a:t>
            </a:r>
          </a:p>
        </p:txBody>
      </p:sp>
      <p:grpSp>
        <p:nvGrpSpPr>
          <p:cNvPr id="96" name="Group 95">
            <a:extLst>
              <a:ext uri="{FF2B5EF4-FFF2-40B4-BE49-F238E27FC236}">
                <a16:creationId xmlns:a16="http://schemas.microsoft.com/office/drawing/2014/main" id="{B8ADA1DA-5FE9-4872-8886-EECD7A3DC66B}"/>
              </a:ext>
            </a:extLst>
          </p:cNvPr>
          <p:cNvGrpSpPr/>
          <p:nvPr/>
        </p:nvGrpSpPr>
        <p:grpSpPr>
          <a:xfrm>
            <a:off x="5623689" y="1724814"/>
            <a:ext cx="6183805" cy="3243972"/>
            <a:chOff x="2292400" y="1712556"/>
            <a:chExt cx="7482405" cy="3925206"/>
          </a:xfrm>
        </p:grpSpPr>
        <p:sp>
          <p:nvSpPr>
            <p:cNvPr id="13" name="Freeform 9">
              <a:extLst>
                <a:ext uri="{FF2B5EF4-FFF2-40B4-BE49-F238E27FC236}">
                  <a16:creationId xmlns:a16="http://schemas.microsoft.com/office/drawing/2014/main" id="{31AF283F-A69A-4A4A-9CB8-D7CA1557F378}"/>
                </a:ext>
              </a:extLst>
            </p:cNvPr>
            <p:cNvSpPr>
              <a:spLocks/>
            </p:cNvSpPr>
            <p:nvPr/>
          </p:nvSpPr>
          <p:spPr bwMode="auto">
            <a:xfrm>
              <a:off x="3093474" y="3474082"/>
              <a:ext cx="53176" cy="47402"/>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AA7139FA-D3D1-42EF-AAAB-C4A0E10E9395}"/>
                </a:ext>
              </a:extLst>
            </p:cNvPr>
            <p:cNvSpPr>
              <a:spLocks/>
            </p:cNvSpPr>
            <p:nvPr/>
          </p:nvSpPr>
          <p:spPr bwMode="auto">
            <a:xfrm>
              <a:off x="8248134" y="2779870"/>
              <a:ext cx="722167" cy="863943"/>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829F55A9-2BCF-449B-8756-1685FC698810}"/>
                </a:ext>
              </a:extLst>
            </p:cNvPr>
            <p:cNvSpPr>
              <a:spLocks/>
            </p:cNvSpPr>
            <p:nvPr/>
          </p:nvSpPr>
          <p:spPr bwMode="auto">
            <a:xfrm>
              <a:off x="8831356" y="4114776"/>
              <a:ext cx="643260" cy="625403"/>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6E26960A-A5B4-41DE-AC06-D7A199AEC2FE}"/>
                </a:ext>
              </a:extLst>
            </p:cNvPr>
            <p:cNvSpPr>
              <a:spLocks/>
            </p:cNvSpPr>
            <p:nvPr/>
          </p:nvSpPr>
          <p:spPr bwMode="auto">
            <a:xfrm>
              <a:off x="8587775" y="4812047"/>
              <a:ext cx="279604" cy="226307"/>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329EBEB3-32F2-4DAE-AF35-716D4F43BB33}"/>
                </a:ext>
              </a:extLst>
            </p:cNvPr>
            <p:cNvSpPr>
              <a:spLocks/>
            </p:cNvSpPr>
            <p:nvPr/>
          </p:nvSpPr>
          <p:spPr bwMode="auto">
            <a:xfrm>
              <a:off x="7572281" y="4388485"/>
              <a:ext cx="1029217" cy="605525"/>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3DC61367-A150-4335-94AE-8BE6E292D2B2}"/>
                </a:ext>
              </a:extLst>
            </p:cNvPr>
            <p:cNvSpPr>
              <a:spLocks noEditPoints="1"/>
            </p:cNvSpPr>
            <p:nvPr/>
          </p:nvSpPr>
          <p:spPr bwMode="auto">
            <a:xfrm>
              <a:off x="4630437" y="2321139"/>
              <a:ext cx="818227" cy="1055081"/>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07EA9922-8B98-4F8B-BF8D-584B1C376EBA}"/>
                </a:ext>
              </a:extLst>
            </p:cNvPr>
            <p:cNvSpPr>
              <a:spLocks/>
            </p:cNvSpPr>
            <p:nvPr/>
          </p:nvSpPr>
          <p:spPr bwMode="auto">
            <a:xfrm>
              <a:off x="3489722" y="3359399"/>
              <a:ext cx="741036" cy="643752"/>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90CE7134-DECB-41E3-9EF9-7FE201FD7A87}"/>
                </a:ext>
              </a:extLst>
            </p:cNvPr>
            <p:cNvSpPr>
              <a:spLocks/>
            </p:cNvSpPr>
            <p:nvPr/>
          </p:nvSpPr>
          <p:spPr bwMode="auto">
            <a:xfrm>
              <a:off x="3633812" y="2894552"/>
              <a:ext cx="432271" cy="484725"/>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155D56C5-C534-400D-856F-49B31C93ED41}"/>
                </a:ext>
              </a:extLst>
            </p:cNvPr>
            <p:cNvSpPr>
              <a:spLocks/>
            </p:cNvSpPr>
            <p:nvPr/>
          </p:nvSpPr>
          <p:spPr bwMode="auto">
            <a:xfrm>
              <a:off x="3211834" y="3614759"/>
              <a:ext cx="629538" cy="458731"/>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3D2C0865-47DA-458D-A774-01E21A898644}"/>
                </a:ext>
              </a:extLst>
            </p:cNvPr>
            <p:cNvSpPr>
              <a:spLocks/>
            </p:cNvSpPr>
            <p:nvPr/>
          </p:nvSpPr>
          <p:spPr bwMode="auto">
            <a:xfrm>
              <a:off x="2961391" y="3394569"/>
              <a:ext cx="356795" cy="334873"/>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EFB2CFCE-3DB5-4414-985F-60918F831056}"/>
                </a:ext>
              </a:extLst>
            </p:cNvPr>
            <p:cNvSpPr>
              <a:spLocks/>
            </p:cNvSpPr>
            <p:nvPr/>
          </p:nvSpPr>
          <p:spPr bwMode="auto">
            <a:xfrm>
              <a:off x="2908215" y="3585707"/>
              <a:ext cx="339641" cy="229365"/>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0A6625F-3532-4125-BA67-7F0438572BAC}"/>
                </a:ext>
              </a:extLst>
            </p:cNvPr>
            <p:cNvSpPr>
              <a:spLocks/>
            </p:cNvSpPr>
            <p:nvPr/>
          </p:nvSpPr>
          <p:spPr bwMode="auto">
            <a:xfrm>
              <a:off x="2750401" y="3480198"/>
              <a:ext cx="243581" cy="344048"/>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03F04646-1909-4715-B81D-22C580287A79}"/>
                </a:ext>
              </a:extLst>
            </p:cNvPr>
            <p:cNvSpPr>
              <a:spLocks/>
            </p:cNvSpPr>
            <p:nvPr/>
          </p:nvSpPr>
          <p:spPr bwMode="auto">
            <a:xfrm>
              <a:off x="2779563" y="4526105"/>
              <a:ext cx="439132" cy="36239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a16="http://schemas.microsoft.com/office/drawing/2014/main" id="{F98E78E3-B746-4381-9B2B-DD6F7659D38C}"/>
                </a:ext>
              </a:extLst>
            </p:cNvPr>
            <p:cNvSpPr>
              <a:spLocks noEditPoints="1"/>
            </p:cNvSpPr>
            <p:nvPr/>
          </p:nvSpPr>
          <p:spPr bwMode="auto">
            <a:xfrm>
              <a:off x="2928799" y="4847216"/>
              <a:ext cx="197267" cy="325699"/>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B149BFF1-B166-4ABB-B112-6FD321998BFE}"/>
                </a:ext>
              </a:extLst>
            </p:cNvPr>
            <p:cNvSpPr>
              <a:spLocks/>
            </p:cNvSpPr>
            <p:nvPr/>
          </p:nvSpPr>
          <p:spPr bwMode="auto">
            <a:xfrm>
              <a:off x="2510251" y="4567390"/>
              <a:ext cx="397964" cy="388392"/>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192574FE-214D-459B-ABE1-FDB4ABE595C4}"/>
                </a:ext>
              </a:extLst>
            </p:cNvPr>
            <p:cNvSpPr>
              <a:spLocks/>
            </p:cNvSpPr>
            <p:nvPr/>
          </p:nvSpPr>
          <p:spPr bwMode="auto">
            <a:xfrm>
              <a:off x="3590928" y="3958808"/>
              <a:ext cx="492309" cy="484725"/>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a16="http://schemas.microsoft.com/office/drawing/2014/main" id="{39B8C940-56F7-4CB0-84F0-41F2C3F93277}"/>
                </a:ext>
              </a:extLst>
            </p:cNvPr>
            <p:cNvSpPr>
              <a:spLocks/>
            </p:cNvSpPr>
            <p:nvPr/>
          </p:nvSpPr>
          <p:spPr bwMode="auto">
            <a:xfrm>
              <a:off x="3244425" y="4123951"/>
              <a:ext cx="452855" cy="267593"/>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C42E5311-68AC-46D2-A5A7-CFB43142071A}"/>
                </a:ext>
              </a:extLst>
            </p:cNvPr>
            <p:cNvSpPr>
              <a:spLocks/>
            </p:cNvSpPr>
            <p:nvPr/>
          </p:nvSpPr>
          <p:spPr bwMode="auto">
            <a:xfrm>
              <a:off x="3126065" y="4347200"/>
              <a:ext cx="253873" cy="238540"/>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42823763-8605-4390-9CAE-80E994C65935}"/>
                </a:ext>
              </a:extLst>
            </p:cNvPr>
            <p:cNvSpPr>
              <a:spLocks/>
            </p:cNvSpPr>
            <p:nvPr/>
          </p:nvSpPr>
          <p:spPr bwMode="auto">
            <a:xfrm>
              <a:off x="3501730" y="4628554"/>
              <a:ext cx="603807" cy="521424"/>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a16="http://schemas.microsoft.com/office/drawing/2014/main" id="{82A5A2A8-808F-4D58-8D2C-5D36914F0E46}"/>
                </a:ext>
              </a:extLst>
            </p:cNvPr>
            <p:cNvSpPr>
              <a:spLocks/>
            </p:cNvSpPr>
            <p:nvPr/>
          </p:nvSpPr>
          <p:spPr bwMode="auto">
            <a:xfrm>
              <a:off x="3040297" y="4464940"/>
              <a:ext cx="461432" cy="414387"/>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0">
              <a:extLst>
                <a:ext uri="{FF2B5EF4-FFF2-40B4-BE49-F238E27FC236}">
                  <a16:creationId xmlns:a16="http://schemas.microsoft.com/office/drawing/2014/main" id="{BD3A6F04-D2D5-4CA4-95B5-CFCD5C730911}"/>
                </a:ext>
              </a:extLst>
            </p:cNvPr>
            <p:cNvSpPr>
              <a:spLocks/>
            </p:cNvSpPr>
            <p:nvPr/>
          </p:nvSpPr>
          <p:spPr bwMode="auto">
            <a:xfrm>
              <a:off x="3415962" y="4555157"/>
              <a:ext cx="296757" cy="218662"/>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a16="http://schemas.microsoft.com/office/drawing/2014/main" id="{49E18068-E55E-4A0A-80D6-F3B04559FA5D}"/>
                </a:ext>
              </a:extLst>
            </p:cNvPr>
            <p:cNvSpPr>
              <a:spLocks/>
            </p:cNvSpPr>
            <p:nvPr/>
          </p:nvSpPr>
          <p:spPr bwMode="auto">
            <a:xfrm>
              <a:off x="3337055" y="4429771"/>
              <a:ext cx="274458" cy="20184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749D2A2F-BB51-4309-A547-5A32E2E98E55}"/>
                </a:ext>
              </a:extLst>
            </p:cNvPr>
            <p:cNvSpPr>
              <a:spLocks/>
            </p:cNvSpPr>
            <p:nvPr/>
          </p:nvSpPr>
          <p:spPr bwMode="auto">
            <a:xfrm>
              <a:off x="3340486" y="3949633"/>
              <a:ext cx="425410" cy="212545"/>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4C16377E-AE0D-4329-83AA-435FB6302242}"/>
                </a:ext>
              </a:extLst>
            </p:cNvPr>
            <p:cNvSpPr>
              <a:spLocks/>
            </p:cNvSpPr>
            <p:nvPr/>
          </p:nvSpPr>
          <p:spPr bwMode="auto">
            <a:xfrm>
              <a:off x="3254718" y="4026088"/>
              <a:ext cx="231574" cy="180434"/>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a16="http://schemas.microsoft.com/office/drawing/2014/main" id="{DA8C7AEA-57F1-4A1F-96C5-0931BC7DB198}"/>
                </a:ext>
              </a:extLst>
            </p:cNvPr>
            <p:cNvSpPr>
              <a:spLocks/>
            </p:cNvSpPr>
            <p:nvPr/>
          </p:nvSpPr>
          <p:spPr bwMode="auto">
            <a:xfrm>
              <a:off x="3150081" y="4019972"/>
              <a:ext cx="186974" cy="212545"/>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a16="http://schemas.microsoft.com/office/drawing/2014/main" id="{B91C6832-BFC9-4767-A522-BA001EC8C198}"/>
                </a:ext>
              </a:extLst>
            </p:cNvPr>
            <p:cNvSpPr>
              <a:spLocks/>
            </p:cNvSpPr>
            <p:nvPr/>
          </p:nvSpPr>
          <p:spPr bwMode="auto">
            <a:xfrm>
              <a:off x="3186103" y="3859416"/>
              <a:ext cx="250443" cy="1850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a16="http://schemas.microsoft.com/office/drawing/2014/main" id="{5A377819-BAED-4AB0-A25F-7AC3B168976B}"/>
                </a:ext>
              </a:extLst>
            </p:cNvPr>
            <p:cNvSpPr>
              <a:spLocks/>
            </p:cNvSpPr>
            <p:nvPr/>
          </p:nvSpPr>
          <p:spPr bwMode="auto">
            <a:xfrm>
              <a:off x="2843031" y="3726384"/>
              <a:ext cx="451140" cy="264535"/>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D3927483-A806-43A5-BDFE-5B25639F98E4}"/>
                </a:ext>
              </a:extLst>
            </p:cNvPr>
            <p:cNvSpPr>
              <a:spLocks/>
            </p:cNvSpPr>
            <p:nvPr/>
          </p:nvSpPr>
          <p:spPr bwMode="auto">
            <a:xfrm>
              <a:off x="2710948" y="3805897"/>
              <a:ext cx="303619" cy="238540"/>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DB4E4314-E566-4213-9535-53126B111CF0}"/>
                </a:ext>
              </a:extLst>
            </p:cNvPr>
            <p:cNvSpPr>
              <a:spLocks/>
            </p:cNvSpPr>
            <p:nvPr/>
          </p:nvSpPr>
          <p:spPr bwMode="auto">
            <a:xfrm>
              <a:off x="2582296" y="3977157"/>
              <a:ext cx="231574" cy="20184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86CF5BC1-5A41-44DF-8FB2-D3E82A6D49C8}"/>
                </a:ext>
              </a:extLst>
            </p:cNvPr>
            <p:cNvSpPr>
              <a:spLocks/>
            </p:cNvSpPr>
            <p:nvPr/>
          </p:nvSpPr>
          <p:spPr bwMode="auto">
            <a:xfrm>
              <a:off x="2628611" y="4168295"/>
              <a:ext cx="236720" cy="211016"/>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9715564D-CDF0-4B29-BE31-793BEFF789A1}"/>
                </a:ext>
              </a:extLst>
            </p:cNvPr>
            <p:cNvSpPr>
              <a:spLocks/>
            </p:cNvSpPr>
            <p:nvPr/>
          </p:nvSpPr>
          <p:spPr bwMode="auto">
            <a:xfrm>
              <a:off x="2961391" y="4312030"/>
              <a:ext cx="210989" cy="207958"/>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5BF5AA51-E2D5-4515-81D2-F7C98FD39F4C}"/>
                </a:ext>
              </a:extLst>
            </p:cNvPr>
            <p:cNvSpPr>
              <a:spLocks/>
            </p:cNvSpPr>
            <p:nvPr/>
          </p:nvSpPr>
          <p:spPr bwMode="auto">
            <a:xfrm>
              <a:off x="2632041" y="4293681"/>
              <a:ext cx="186974" cy="223249"/>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126FFB57-FC70-404F-AC67-AE3FB57992FC}"/>
                </a:ext>
              </a:extLst>
            </p:cNvPr>
            <p:cNvSpPr>
              <a:spLocks/>
            </p:cNvSpPr>
            <p:nvPr/>
          </p:nvSpPr>
          <p:spPr bwMode="auto">
            <a:xfrm>
              <a:off x="2760694" y="4341083"/>
              <a:ext cx="289896" cy="258418"/>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02F2DD80-E978-48A5-A526-E09E5BC8AAF1}"/>
                </a:ext>
              </a:extLst>
            </p:cNvPr>
            <p:cNvSpPr>
              <a:spLocks/>
            </p:cNvSpPr>
            <p:nvPr/>
          </p:nvSpPr>
          <p:spPr bwMode="auto">
            <a:xfrm>
              <a:off x="3000844" y="4172882"/>
              <a:ext cx="264166" cy="174318"/>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4">
              <a:extLst>
                <a:ext uri="{FF2B5EF4-FFF2-40B4-BE49-F238E27FC236}">
                  <a16:creationId xmlns:a16="http://schemas.microsoft.com/office/drawing/2014/main" id="{80C7F8F0-9CE4-4B71-B48A-D0B6C7108524}"/>
                </a:ext>
              </a:extLst>
            </p:cNvPr>
            <p:cNvSpPr>
              <a:spLocks/>
            </p:cNvSpPr>
            <p:nvPr/>
          </p:nvSpPr>
          <p:spPr bwMode="auto">
            <a:xfrm>
              <a:off x="2836169" y="4246279"/>
              <a:ext cx="214420" cy="168201"/>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a16="http://schemas.microsoft.com/office/drawing/2014/main" id="{72CDB09C-2AD8-40C5-97AB-38622A8A3AD8}"/>
                </a:ext>
              </a:extLst>
            </p:cNvPr>
            <p:cNvSpPr>
              <a:spLocks/>
            </p:cNvSpPr>
            <p:nvPr/>
          </p:nvSpPr>
          <p:spPr bwMode="auto">
            <a:xfrm>
              <a:off x="2736679" y="4120892"/>
              <a:ext cx="185259" cy="1850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C8F4C03F-F093-48CF-BDCA-97709205B69F}"/>
                </a:ext>
              </a:extLst>
            </p:cNvPr>
            <p:cNvSpPr>
              <a:spLocks noEditPoints="1"/>
            </p:cNvSpPr>
            <p:nvPr/>
          </p:nvSpPr>
          <p:spPr bwMode="auto">
            <a:xfrm>
              <a:off x="2868761" y="4099485"/>
              <a:ext cx="178398" cy="171259"/>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2EBC9A93-4F3A-4B03-AEDF-3477D5400AF3}"/>
                </a:ext>
              </a:extLst>
            </p:cNvPr>
            <p:cNvSpPr>
              <a:spLocks/>
            </p:cNvSpPr>
            <p:nvPr/>
          </p:nvSpPr>
          <p:spPr bwMode="auto">
            <a:xfrm>
              <a:off x="2793285" y="3987860"/>
              <a:ext cx="243581" cy="146794"/>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8">
              <a:extLst>
                <a:ext uri="{FF2B5EF4-FFF2-40B4-BE49-F238E27FC236}">
                  <a16:creationId xmlns:a16="http://schemas.microsoft.com/office/drawing/2014/main" id="{85CBD1CB-52ED-4D69-8B8A-5E8D9EE73135}"/>
                </a:ext>
              </a:extLst>
            </p:cNvPr>
            <p:cNvSpPr>
              <a:spLocks noEditPoints="1"/>
            </p:cNvSpPr>
            <p:nvPr/>
          </p:nvSpPr>
          <p:spPr bwMode="auto">
            <a:xfrm>
              <a:off x="2961391" y="3929755"/>
              <a:ext cx="235004" cy="264535"/>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9">
              <a:extLst>
                <a:ext uri="{FF2B5EF4-FFF2-40B4-BE49-F238E27FC236}">
                  <a16:creationId xmlns:a16="http://schemas.microsoft.com/office/drawing/2014/main" id="{E79AC0E2-AD40-47FC-B3EA-6BDC0A0BAD79}"/>
                </a:ext>
              </a:extLst>
            </p:cNvPr>
            <p:cNvSpPr>
              <a:spLocks/>
            </p:cNvSpPr>
            <p:nvPr/>
          </p:nvSpPr>
          <p:spPr bwMode="auto">
            <a:xfrm>
              <a:off x="3060882" y="4015384"/>
              <a:ext cx="68614" cy="6422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CAC3AE88-C843-40C0-80EC-808F3A3896ED}"/>
                </a:ext>
              </a:extLst>
            </p:cNvPr>
            <p:cNvSpPr>
              <a:spLocks/>
            </p:cNvSpPr>
            <p:nvPr/>
          </p:nvSpPr>
          <p:spPr bwMode="auto">
            <a:xfrm>
              <a:off x="4491493" y="4493993"/>
              <a:ext cx="607238" cy="44344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5D418274-1A14-4643-82F9-F1251934B788}"/>
                </a:ext>
              </a:extLst>
            </p:cNvPr>
            <p:cNvSpPr>
              <a:spLocks/>
            </p:cNvSpPr>
            <p:nvPr/>
          </p:nvSpPr>
          <p:spPr bwMode="auto">
            <a:xfrm>
              <a:off x="4266781" y="4682073"/>
              <a:ext cx="385956" cy="244656"/>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2">
              <a:extLst>
                <a:ext uri="{FF2B5EF4-FFF2-40B4-BE49-F238E27FC236}">
                  <a16:creationId xmlns:a16="http://schemas.microsoft.com/office/drawing/2014/main" id="{BE474B23-E171-4725-8794-B739DCB99C0E}"/>
                </a:ext>
              </a:extLst>
            </p:cNvPr>
            <p:cNvSpPr>
              <a:spLocks/>
            </p:cNvSpPr>
            <p:nvPr/>
          </p:nvSpPr>
          <p:spPr bwMode="auto">
            <a:xfrm>
              <a:off x="3961446" y="4631613"/>
              <a:ext cx="372233" cy="385334"/>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3">
              <a:extLst>
                <a:ext uri="{FF2B5EF4-FFF2-40B4-BE49-F238E27FC236}">
                  <a16:creationId xmlns:a16="http://schemas.microsoft.com/office/drawing/2014/main" id="{CE8972FD-D670-465B-AA62-65D0AC979CBC}"/>
                </a:ext>
              </a:extLst>
            </p:cNvPr>
            <p:cNvSpPr>
              <a:spLocks/>
            </p:cNvSpPr>
            <p:nvPr/>
          </p:nvSpPr>
          <p:spPr bwMode="auto">
            <a:xfrm>
              <a:off x="4076376" y="4159120"/>
              <a:ext cx="540339" cy="558122"/>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ACBAD8AF-706F-425E-95B8-9248F218EDCC}"/>
                </a:ext>
              </a:extLst>
            </p:cNvPr>
            <p:cNvSpPr>
              <a:spLocks/>
            </p:cNvSpPr>
            <p:nvPr/>
          </p:nvSpPr>
          <p:spPr bwMode="auto">
            <a:xfrm>
              <a:off x="5098731" y="4509284"/>
              <a:ext cx="782205" cy="510720"/>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5">
              <a:extLst>
                <a:ext uri="{FF2B5EF4-FFF2-40B4-BE49-F238E27FC236}">
                  <a16:creationId xmlns:a16="http://schemas.microsoft.com/office/drawing/2014/main" id="{DC131333-C774-4FB4-B441-5E039512FEC6}"/>
                </a:ext>
              </a:extLst>
            </p:cNvPr>
            <p:cNvSpPr>
              <a:spLocks/>
            </p:cNvSpPr>
            <p:nvPr/>
          </p:nvSpPr>
          <p:spPr bwMode="auto">
            <a:xfrm>
              <a:off x="6256599" y="4149945"/>
              <a:ext cx="1226483" cy="1226340"/>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6">
              <a:extLst>
                <a:ext uri="{FF2B5EF4-FFF2-40B4-BE49-F238E27FC236}">
                  <a16:creationId xmlns:a16="http://schemas.microsoft.com/office/drawing/2014/main" id="{BCE95069-B732-4253-8B8B-0555C3B00578}"/>
                </a:ext>
              </a:extLst>
            </p:cNvPr>
            <p:cNvSpPr>
              <a:spLocks/>
            </p:cNvSpPr>
            <p:nvPr/>
          </p:nvSpPr>
          <p:spPr bwMode="auto">
            <a:xfrm>
              <a:off x="4762520" y="4653020"/>
              <a:ext cx="368803" cy="481667"/>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a16="http://schemas.microsoft.com/office/drawing/2014/main" id="{C28D7A5A-222A-4BAC-BD5E-54A217B4F9EB}"/>
                </a:ext>
              </a:extLst>
            </p:cNvPr>
            <p:cNvSpPr>
              <a:spLocks noEditPoints="1"/>
            </p:cNvSpPr>
            <p:nvPr/>
          </p:nvSpPr>
          <p:spPr bwMode="auto">
            <a:xfrm>
              <a:off x="8676974" y="2451112"/>
              <a:ext cx="1097831" cy="1545923"/>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8">
              <a:extLst>
                <a:ext uri="{FF2B5EF4-FFF2-40B4-BE49-F238E27FC236}">
                  <a16:creationId xmlns:a16="http://schemas.microsoft.com/office/drawing/2014/main" id="{2812CE10-55E1-4874-B6A1-4AE49B7DB935}"/>
                </a:ext>
              </a:extLst>
            </p:cNvPr>
            <p:cNvSpPr>
              <a:spLocks/>
            </p:cNvSpPr>
            <p:nvPr/>
          </p:nvSpPr>
          <p:spPr bwMode="auto">
            <a:xfrm>
              <a:off x="8815918" y="4717242"/>
              <a:ext cx="361941" cy="746202"/>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9">
              <a:extLst>
                <a:ext uri="{FF2B5EF4-FFF2-40B4-BE49-F238E27FC236}">
                  <a16:creationId xmlns:a16="http://schemas.microsoft.com/office/drawing/2014/main" id="{CC10B6E7-407F-419C-9A3A-4EACA582A2ED}"/>
                </a:ext>
              </a:extLst>
            </p:cNvPr>
            <p:cNvSpPr>
              <a:spLocks noEditPoints="1"/>
            </p:cNvSpPr>
            <p:nvPr/>
          </p:nvSpPr>
          <p:spPr bwMode="auto">
            <a:xfrm>
              <a:off x="8090320" y="3509251"/>
              <a:ext cx="1054947" cy="1501579"/>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D16E2A73-4B19-4EF8-B7C5-B61D0C8FAC0D}"/>
                </a:ext>
              </a:extLst>
            </p:cNvPr>
            <p:cNvSpPr>
              <a:spLocks/>
            </p:cNvSpPr>
            <p:nvPr/>
          </p:nvSpPr>
          <p:spPr bwMode="auto">
            <a:xfrm>
              <a:off x="2525689" y="4879327"/>
              <a:ext cx="274458" cy="325699"/>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1">
              <a:extLst>
                <a:ext uri="{FF2B5EF4-FFF2-40B4-BE49-F238E27FC236}">
                  <a16:creationId xmlns:a16="http://schemas.microsoft.com/office/drawing/2014/main" id="{08C4B894-2EDF-434D-AB23-B9E5283441FF}"/>
                </a:ext>
              </a:extLst>
            </p:cNvPr>
            <p:cNvSpPr>
              <a:spLocks noEditPoints="1"/>
            </p:cNvSpPr>
            <p:nvPr/>
          </p:nvSpPr>
          <p:spPr bwMode="auto">
            <a:xfrm>
              <a:off x="2292400" y="4672898"/>
              <a:ext cx="319057" cy="353223"/>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F6D11771-4438-4824-A88C-3CCE94093360}"/>
                </a:ext>
              </a:extLst>
            </p:cNvPr>
            <p:cNvSpPr>
              <a:spLocks/>
            </p:cNvSpPr>
            <p:nvPr/>
          </p:nvSpPr>
          <p:spPr bwMode="auto">
            <a:xfrm>
              <a:off x="3927139" y="4091839"/>
              <a:ext cx="495739" cy="504604"/>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3">
              <a:extLst>
                <a:ext uri="{FF2B5EF4-FFF2-40B4-BE49-F238E27FC236}">
                  <a16:creationId xmlns:a16="http://schemas.microsoft.com/office/drawing/2014/main" id="{AB985743-B493-4B8C-9CC6-79B154ED5579}"/>
                </a:ext>
              </a:extLst>
            </p:cNvPr>
            <p:cNvSpPr>
              <a:spLocks noEditPoints="1"/>
            </p:cNvSpPr>
            <p:nvPr/>
          </p:nvSpPr>
          <p:spPr bwMode="auto">
            <a:xfrm>
              <a:off x="5500125" y="2509218"/>
              <a:ext cx="1267652" cy="2886945"/>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4">
              <a:extLst>
                <a:ext uri="{FF2B5EF4-FFF2-40B4-BE49-F238E27FC236}">
                  <a16:creationId xmlns:a16="http://schemas.microsoft.com/office/drawing/2014/main" id="{53E7BCCD-A53C-4092-9DD3-DBEE9307BCE9}"/>
                </a:ext>
              </a:extLst>
            </p:cNvPr>
            <p:cNvSpPr>
              <a:spLocks/>
            </p:cNvSpPr>
            <p:nvPr/>
          </p:nvSpPr>
          <p:spPr bwMode="auto">
            <a:xfrm>
              <a:off x="7110849" y="4509284"/>
              <a:ext cx="734175" cy="963335"/>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5">
              <a:extLst>
                <a:ext uri="{FF2B5EF4-FFF2-40B4-BE49-F238E27FC236}">
                  <a16:creationId xmlns:a16="http://schemas.microsoft.com/office/drawing/2014/main" id="{EB4680A8-14F8-430C-AB5F-4A25342B1C90}"/>
                </a:ext>
              </a:extLst>
            </p:cNvPr>
            <p:cNvSpPr>
              <a:spLocks/>
            </p:cNvSpPr>
            <p:nvPr/>
          </p:nvSpPr>
          <p:spPr bwMode="auto">
            <a:xfrm>
              <a:off x="5151907" y="5137745"/>
              <a:ext cx="583223" cy="356281"/>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
              <a:extLst>
                <a:ext uri="{FF2B5EF4-FFF2-40B4-BE49-F238E27FC236}">
                  <a16:creationId xmlns:a16="http://schemas.microsoft.com/office/drawing/2014/main" id="{D81427AE-60E6-400A-8742-AF5751DEABD2}"/>
                </a:ext>
              </a:extLst>
            </p:cNvPr>
            <p:cNvSpPr>
              <a:spLocks/>
            </p:cNvSpPr>
            <p:nvPr/>
          </p:nvSpPr>
          <p:spPr bwMode="auto">
            <a:xfrm>
              <a:off x="5035262" y="4822750"/>
              <a:ext cx="588369" cy="397567"/>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7">
              <a:extLst>
                <a:ext uri="{FF2B5EF4-FFF2-40B4-BE49-F238E27FC236}">
                  <a16:creationId xmlns:a16="http://schemas.microsoft.com/office/drawing/2014/main" id="{57B3B789-9A68-4E7F-B351-0990A266FA4C}"/>
                </a:ext>
              </a:extLst>
            </p:cNvPr>
            <p:cNvSpPr>
              <a:spLocks/>
            </p:cNvSpPr>
            <p:nvPr/>
          </p:nvSpPr>
          <p:spPr bwMode="auto">
            <a:xfrm>
              <a:off x="5592755" y="4923671"/>
              <a:ext cx="281319" cy="440382"/>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8">
              <a:extLst>
                <a:ext uri="{FF2B5EF4-FFF2-40B4-BE49-F238E27FC236}">
                  <a16:creationId xmlns:a16="http://schemas.microsoft.com/office/drawing/2014/main" id="{7756F458-C095-4217-94CB-8462693FC657}"/>
                </a:ext>
              </a:extLst>
            </p:cNvPr>
            <p:cNvSpPr>
              <a:spLocks noEditPoints="1"/>
            </p:cNvSpPr>
            <p:nvPr/>
          </p:nvSpPr>
          <p:spPr bwMode="auto">
            <a:xfrm>
              <a:off x="6536203" y="2524509"/>
              <a:ext cx="1893759" cy="2084167"/>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9">
              <a:extLst>
                <a:ext uri="{FF2B5EF4-FFF2-40B4-BE49-F238E27FC236}">
                  <a16:creationId xmlns:a16="http://schemas.microsoft.com/office/drawing/2014/main" id="{C58A98C9-AECC-480C-8EFC-12CE6719BA0B}"/>
                </a:ext>
              </a:extLst>
            </p:cNvPr>
            <p:cNvSpPr>
              <a:spLocks/>
            </p:cNvSpPr>
            <p:nvPr/>
          </p:nvSpPr>
          <p:spPr bwMode="auto">
            <a:xfrm>
              <a:off x="3841371" y="3594881"/>
              <a:ext cx="1121846" cy="587175"/>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70">
              <a:extLst>
                <a:ext uri="{FF2B5EF4-FFF2-40B4-BE49-F238E27FC236}">
                  <a16:creationId xmlns:a16="http://schemas.microsoft.com/office/drawing/2014/main" id="{B4506305-A250-41B1-84C3-E7B80AF6335B}"/>
                </a:ext>
              </a:extLst>
            </p:cNvPr>
            <p:cNvSpPr>
              <a:spLocks/>
            </p:cNvSpPr>
            <p:nvPr/>
          </p:nvSpPr>
          <p:spPr bwMode="auto">
            <a:xfrm>
              <a:off x="3204972" y="3082632"/>
              <a:ext cx="554062" cy="582588"/>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1">
              <a:extLst>
                <a:ext uri="{FF2B5EF4-FFF2-40B4-BE49-F238E27FC236}">
                  <a16:creationId xmlns:a16="http://schemas.microsoft.com/office/drawing/2014/main" id="{8C2056DA-8882-45EC-BB9A-C871CB4C28E6}"/>
                </a:ext>
              </a:extLst>
            </p:cNvPr>
            <p:cNvSpPr>
              <a:spLocks/>
            </p:cNvSpPr>
            <p:nvPr/>
          </p:nvSpPr>
          <p:spPr bwMode="auto">
            <a:xfrm>
              <a:off x="2403898" y="5000126"/>
              <a:ext cx="152667" cy="117741"/>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2">
              <a:extLst>
                <a:ext uri="{FF2B5EF4-FFF2-40B4-BE49-F238E27FC236}">
                  <a16:creationId xmlns:a16="http://schemas.microsoft.com/office/drawing/2014/main" id="{A3331999-C6CA-4A25-800D-5A89C6FCAE0C}"/>
                </a:ext>
              </a:extLst>
            </p:cNvPr>
            <p:cNvSpPr>
              <a:spLocks/>
            </p:cNvSpPr>
            <p:nvPr/>
          </p:nvSpPr>
          <p:spPr bwMode="auto">
            <a:xfrm>
              <a:off x="2489667" y="5102576"/>
              <a:ext cx="152667" cy="9633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3">
              <a:extLst>
                <a:ext uri="{FF2B5EF4-FFF2-40B4-BE49-F238E27FC236}">
                  <a16:creationId xmlns:a16="http://schemas.microsoft.com/office/drawing/2014/main" id="{DEB7503F-B276-4FA7-B02F-B60A2982BAC9}"/>
                </a:ext>
              </a:extLst>
            </p:cNvPr>
            <p:cNvSpPr>
              <a:spLocks/>
            </p:cNvSpPr>
            <p:nvPr/>
          </p:nvSpPr>
          <p:spPr bwMode="auto">
            <a:xfrm>
              <a:off x="2532551" y="5166798"/>
              <a:ext cx="132083" cy="94804"/>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4">
              <a:extLst>
                <a:ext uri="{FF2B5EF4-FFF2-40B4-BE49-F238E27FC236}">
                  <a16:creationId xmlns:a16="http://schemas.microsoft.com/office/drawing/2014/main" id="{469FD2E0-C6A1-4092-B8F1-8FD771CACB85}"/>
                </a:ext>
              </a:extLst>
            </p:cNvPr>
            <p:cNvSpPr>
              <a:spLocks/>
            </p:cNvSpPr>
            <p:nvPr/>
          </p:nvSpPr>
          <p:spPr bwMode="auto">
            <a:xfrm>
              <a:off x="2602880" y="5201968"/>
              <a:ext cx="68614" cy="97863"/>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5">
              <a:extLst>
                <a:ext uri="{FF2B5EF4-FFF2-40B4-BE49-F238E27FC236}">
                  <a16:creationId xmlns:a16="http://schemas.microsoft.com/office/drawing/2014/main" id="{3245A829-B553-492D-AED1-80DBE8CCB073}"/>
                </a:ext>
              </a:extLst>
            </p:cNvPr>
            <p:cNvSpPr>
              <a:spLocks/>
            </p:cNvSpPr>
            <p:nvPr/>
          </p:nvSpPr>
          <p:spPr bwMode="auto">
            <a:xfrm>
              <a:off x="2625180" y="5137745"/>
              <a:ext cx="224712" cy="376159"/>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6">
              <a:extLst>
                <a:ext uri="{FF2B5EF4-FFF2-40B4-BE49-F238E27FC236}">
                  <a16:creationId xmlns:a16="http://schemas.microsoft.com/office/drawing/2014/main" id="{9EFA841C-3031-4A36-B182-E8ADFA2C54C7}"/>
                </a:ext>
              </a:extLst>
            </p:cNvPr>
            <p:cNvSpPr>
              <a:spLocks/>
            </p:cNvSpPr>
            <p:nvPr/>
          </p:nvSpPr>
          <p:spPr bwMode="auto">
            <a:xfrm>
              <a:off x="2621749" y="5185148"/>
              <a:ext cx="161244" cy="159027"/>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7">
              <a:extLst>
                <a:ext uri="{FF2B5EF4-FFF2-40B4-BE49-F238E27FC236}">
                  <a16:creationId xmlns:a16="http://schemas.microsoft.com/office/drawing/2014/main" id="{343052CC-6D46-48D8-B0A8-74E190370D3A}"/>
                </a:ext>
              </a:extLst>
            </p:cNvPr>
            <p:cNvSpPr>
              <a:spLocks/>
            </p:cNvSpPr>
            <p:nvPr/>
          </p:nvSpPr>
          <p:spPr bwMode="auto">
            <a:xfrm>
              <a:off x="2621749" y="4831925"/>
              <a:ext cx="396248" cy="359339"/>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8">
              <a:extLst>
                <a:ext uri="{FF2B5EF4-FFF2-40B4-BE49-F238E27FC236}">
                  <a16:creationId xmlns:a16="http://schemas.microsoft.com/office/drawing/2014/main" id="{49F1144B-157F-4DCE-B331-B34A0565F359}"/>
                </a:ext>
              </a:extLst>
            </p:cNvPr>
            <p:cNvSpPr>
              <a:spLocks/>
            </p:cNvSpPr>
            <p:nvPr/>
          </p:nvSpPr>
          <p:spPr bwMode="auto">
            <a:xfrm>
              <a:off x="2378168" y="4841100"/>
              <a:ext cx="111498" cy="15291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9">
              <a:extLst>
                <a:ext uri="{FF2B5EF4-FFF2-40B4-BE49-F238E27FC236}">
                  <a16:creationId xmlns:a16="http://schemas.microsoft.com/office/drawing/2014/main" id="{47FC7B85-34FB-4655-8A4F-98DF15303CE7}"/>
                </a:ext>
              </a:extLst>
            </p:cNvPr>
            <p:cNvSpPr>
              <a:spLocks/>
            </p:cNvSpPr>
            <p:nvPr/>
          </p:nvSpPr>
          <p:spPr bwMode="auto">
            <a:xfrm>
              <a:off x="3755603" y="4509284"/>
              <a:ext cx="413402" cy="487784"/>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80">
              <a:extLst>
                <a:ext uri="{FF2B5EF4-FFF2-40B4-BE49-F238E27FC236}">
                  <a16:creationId xmlns:a16="http://schemas.microsoft.com/office/drawing/2014/main" id="{F3FE08F9-F102-4D31-A684-CCAEB7C76462}"/>
                </a:ext>
              </a:extLst>
            </p:cNvPr>
            <p:cNvSpPr>
              <a:spLocks/>
            </p:cNvSpPr>
            <p:nvPr/>
          </p:nvSpPr>
          <p:spPr bwMode="auto">
            <a:xfrm>
              <a:off x="3182672" y="4296739"/>
              <a:ext cx="264166" cy="162085"/>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1">
              <a:extLst>
                <a:ext uri="{FF2B5EF4-FFF2-40B4-BE49-F238E27FC236}">
                  <a16:creationId xmlns:a16="http://schemas.microsoft.com/office/drawing/2014/main" id="{210206E5-5F76-4F65-A399-D189026255A7}"/>
                </a:ext>
              </a:extLst>
            </p:cNvPr>
            <p:cNvSpPr>
              <a:spLocks/>
            </p:cNvSpPr>
            <p:nvPr/>
          </p:nvSpPr>
          <p:spPr bwMode="auto">
            <a:xfrm>
              <a:off x="3472568" y="4367078"/>
              <a:ext cx="411687" cy="308879"/>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2">
              <a:extLst>
                <a:ext uri="{FF2B5EF4-FFF2-40B4-BE49-F238E27FC236}">
                  <a16:creationId xmlns:a16="http://schemas.microsoft.com/office/drawing/2014/main" id="{5DA9F365-4433-474C-9489-73A0166DBAFF}"/>
                </a:ext>
              </a:extLst>
            </p:cNvPr>
            <p:cNvSpPr>
              <a:spLocks/>
            </p:cNvSpPr>
            <p:nvPr/>
          </p:nvSpPr>
          <p:spPr bwMode="auto">
            <a:xfrm>
              <a:off x="3436546" y="4312030"/>
              <a:ext cx="161244" cy="137619"/>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83">
              <a:extLst>
                <a:ext uri="{FF2B5EF4-FFF2-40B4-BE49-F238E27FC236}">
                  <a16:creationId xmlns:a16="http://schemas.microsoft.com/office/drawing/2014/main" id="{CC85145A-7206-48EF-BD83-BB538944A016}"/>
                </a:ext>
              </a:extLst>
            </p:cNvPr>
            <p:cNvSpPr>
              <a:spLocks/>
            </p:cNvSpPr>
            <p:nvPr/>
          </p:nvSpPr>
          <p:spPr bwMode="auto">
            <a:xfrm>
              <a:off x="3496583" y="4241691"/>
              <a:ext cx="243581" cy="157498"/>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4">
              <a:extLst>
                <a:ext uri="{FF2B5EF4-FFF2-40B4-BE49-F238E27FC236}">
                  <a16:creationId xmlns:a16="http://schemas.microsoft.com/office/drawing/2014/main" id="{83673128-8724-4253-A1BE-746B0C612864}"/>
                </a:ext>
              </a:extLst>
            </p:cNvPr>
            <p:cNvSpPr>
              <a:spLocks/>
            </p:cNvSpPr>
            <p:nvPr/>
          </p:nvSpPr>
          <p:spPr bwMode="auto">
            <a:xfrm>
              <a:off x="3765895" y="4279919"/>
              <a:ext cx="235004" cy="255360"/>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85">
              <a:extLst>
                <a:ext uri="{FF2B5EF4-FFF2-40B4-BE49-F238E27FC236}">
                  <a16:creationId xmlns:a16="http://schemas.microsoft.com/office/drawing/2014/main" id="{F4C2CA50-9F5C-416E-B9EA-9F55440694A5}"/>
                </a:ext>
              </a:extLst>
            </p:cNvPr>
            <p:cNvSpPr>
              <a:spLocks/>
            </p:cNvSpPr>
            <p:nvPr/>
          </p:nvSpPr>
          <p:spPr bwMode="auto">
            <a:xfrm>
              <a:off x="6464158" y="4649962"/>
              <a:ext cx="1037793" cy="822657"/>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86">
              <a:extLst>
                <a:ext uri="{FF2B5EF4-FFF2-40B4-BE49-F238E27FC236}">
                  <a16:creationId xmlns:a16="http://schemas.microsoft.com/office/drawing/2014/main" id="{C9544424-0202-49DB-8F30-64D623381FBA}"/>
                </a:ext>
              </a:extLst>
            </p:cNvPr>
            <p:cNvSpPr>
              <a:spLocks noEditPoints="1"/>
            </p:cNvSpPr>
            <p:nvPr/>
          </p:nvSpPr>
          <p:spPr bwMode="auto">
            <a:xfrm>
              <a:off x="5850059" y="5205026"/>
              <a:ext cx="646691" cy="379217"/>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7">
              <a:extLst>
                <a:ext uri="{FF2B5EF4-FFF2-40B4-BE49-F238E27FC236}">
                  <a16:creationId xmlns:a16="http://schemas.microsoft.com/office/drawing/2014/main" id="{088B42BB-95C7-4781-A1E7-493805C956E4}"/>
                </a:ext>
              </a:extLst>
            </p:cNvPr>
            <p:cNvSpPr>
              <a:spLocks/>
            </p:cNvSpPr>
            <p:nvPr/>
          </p:nvSpPr>
          <p:spPr bwMode="auto">
            <a:xfrm>
              <a:off x="5524140" y="5313592"/>
              <a:ext cx="375664" cy="324170"/>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88">
              <a:extLst>
                <a:ext uri="{FF2B5EF4-FFF2-40B4-BE49-F238E27FC236}">
                  <a16:creationId xmlns:a16="http://schemas.microsoft.com/office/drawing/2014/main" id="{C116BD4B-E5A9-4FAF-A22A-A72A5DF1110E}"/>
                </a:ext>
              </a:extLst>
            </p:cNvPr>
            <p:cNvSpPr>
              <a:spLocks/>
            </p:cNvSpPr>
            <p:nvPr/>
          </p:nvSpPr>
          <p:spPr bwMode="auto">
            <a:xfrm>
              <a:off x="5774583" y="5055174"/>
              <a:ext cx="260735" cy="388392"/>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89">
              <a:extLst>
                <a:ext uri="{FF2B5EF4-FFF2-40B4-BE49-F238E27FC236}">
                  <a16:creationId xmlns:a16="http://schemas.microsoft.com/office/drawing/2014/main" id="{86C424AB-0289-4689-83E2-48C1D32BD5B7}"/>
                </a:ext>
              </a:extLst>
            </p:cNvPr>
            <p:cNvSpPr>
              <a:spLocks noEditPoints="1"/>
            </p:cNvSpPr>
            <p:nvPr/>
          </p:nvSpPr>
          <p:spPr bwMode="auto">
            <a:xfrm>
              <a:off x="8194957" y="1712556"/>
              <a:ext cx="1025786" cy="1156001"/>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90">
              <a:extLst>
                <a:ext uri="{FF2B5EF4-FFF2-40B4-BE49-F238E27FC236}">
                  <a16:creationId xmlns:a16="http://schemas.microsoft.com/office/drawing/2014/main" id="{44DC7210-B2BE-498E-97DB-353F1E0E042B}"/>
                </a:ext>
              </a:extLst>
            </p:cNvPr>
            <p:cNvSpPr>
              <a:spLocks noEditPoints="1"/>
            </p:cNvSpPr>
            <p:nvPr/>
          </p:nvSpPr>
          <p:spPr bwMode="auto">
            <a:xfrm>
              <a:off x="4083237" y="3267653"/>
              <a:ext cx="890272" cy="493900"/>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91">
              <a:extLst>
                <a:ext uri="{FF2B5EF4-FFF2-40B4-BE49-F238E27FC236}">
                  <a16:creationId xmlns:a16="http://schemas.microsoft.com/office/drawing/2014/main" id="{5EB5E9D9-2479-44AE-BBBA-84F04776D933}"/>
                </a:ext>
              </a:extLst>
            </p:cNvPr>
            <p:cNvSpPr>
              <a:spLocks noEditPoints="1"/>
            </p:cNvSpPr>
            <p:nvPr/>
          </p:nvSpPr>
          <p:spPr bwMode="auto">
            <a:xfrm>
              <a:off x="4687044" y="3244717"/>
              <a:ext cx="1048086" cy="1166705"/>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2">
              <a:extLst>
                <a:ext uri="{FF2B5EF4-FFF2-40B4-BE49-F238E27FC236}">
                  <a16:creationId xmlns:a16="http://schemas.microsoft.com/office/drawing/2014/main" id="{2694DC76-1205-45EC-BEB5-407764560A6B}"/>
                </a:ext>
              </a:extLst>
            </p:cNvPr>
            <p:cNvSpPr>
              <a:spLocks/>
            </p:cNvSpPr>
            <p:nvPr/>
          </p:nvSpPr>
          <p:spPr bwMode="auto">
            <a:xfrm>
              <a:off x="4441747" y="3876236"/>
              <a:ext cx="1264221" cy="811953"/>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7" name="Rectangle 96">
            <a:extLst>
              <a:ext uri="{FF2B5EF4-FFF2-40B4-BE49-F238E27FC236}">
                <a16:creationId xmlns:a16="http://schemas.microsoft.com/office/drawing/2014/main" id="{DCDF0CFA-54B2-411E-BC2F-ED3AFE2101B2}"/>
              </a:ext>
            </a:extLst>
          </p:cNvPr>
          <p:cNvSpPr/>
          <p:nvPr/>
        </p:nvSpPr>
        <p:spPr>
          <a:xfrm>
            <a:off x="5788446" y="5346616"/>
            <a:ext cx="5609915" cy="381451"/>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a:t>
            </a:r>
            <a:endParaRPr lang="en-US" sz="1400"/>
          </a:p>
        </p:txBody>
      </p:sp>
      <p:grpSp>
        <p:nvGrpSpPr>
          <p:cNvPr id="4" name="Group 3">
            <a:extLst>
              <a:ext uri="{FF2B5EF4-FFF2-40B4-BE49-F238E27FC236}">
                <a16:creationId xmlns:a16="http://schemas.microsoft.com/office/drawing/2014/main" id="{008CFA8F-8E4E-4248-8EC4-C6E990DF09EE}"/>
              </a:ext>
            </a:extLst>
          </p:cNvPr>
          <p:cNvGrpSpPr/>
          <p:nvPr/>
        </p:nvGrpSpPr>
        <p:grpSpPr>
          <a:xfrm>
            <a:off x="575313" y="2376477"/>
            <a:ext cx="4489304" cy="484634"/>
            <a:chOff x="575313" y="2376477"/>
            <a:chExt cx="4489304" cy="484634"/>
          </a:xfrm>
        </p:grpSpPr>
        <p:sp>
          <p:nvSpPr>
            <p:cNvPr id="98" name="Rectangle 97">
              <a:extLst>
                <a:ext uri="{FF2B5EF4-FFF2-40B4-BE49-F238E27FC236}">
                  <a16:creationId xmlns:a16="http://schemas.microsoft.com/office/drawing/2014/main" id="{5200086C-8C19-4304-AA52-AB070043C997}"/>
                </a:ext>
              </a:extLst>
            </p:cNvPr>
            <p:cNvSpPr/>
            <p:nvPr/>
          </p:nvSpPr>
          <p:spPr>
            <a:xfrm>
              <a:off x="580529" y="2376477"/>
              <a:ext cx="4484088" cy="4846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1791900-042E-4B69-95AD-2F4F50A945DA}"/>
                </a:ext>
              </a:extLst>
            </p:cNvPr>
            <p:cNvSpPr/>
            <p:nvPr/>
          </p:nvSpPr>
          <p:spPr>
            <a:xfrm>
              <a:off x="580528" y="2403587"/>
              <a:ext cx="3934321"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AE4C8417-FB27-43D3-B336-68FB97BF6BB9}"/>
                </a:ext>
              </a:extLst>
            </p:cNvPr>
            <p:cNvSpPr/>
            <p:nvPr/>
          </p:nvSpPr>
          <p:spPr>
            <a:xfrm>
              <a:off x="575313" y="2376479"/>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10BC12C4-66BE-4ED5-9A8E-E32195DCFE89}"/>
              </a:ext>
            </a:extLst>
          </p:cNvPr>
          <p:cNvSpPr txBox="1"/>
          <p:nvPr/>
        </p:nvSpPr>
        <p:spPr>
          <a:xfrm>
            <a:off x="494033" y="2099181"/>
            <a:ext cx="1562100" cy="307777"/>
          </a:xfrm>
          <a:prstGeom prst="rect">
            <a:avLst/>
          </a:prstGeom>
          <a:noFill/>
        </p:spPr>
        <p:txBody>
          <a:bodyPr wrap="square" rtlCol="0">
            <a:spAutoFit/>
          </a:bodyPr>
          <a:lstStyle/>
          <a:p>
            <a:r>
              <a:rPr lang="en-US" sz="1400" b="1">
                <a:latin typeface="+mj-lt"/>
              </a:rPr>
              <a:t>Region #1</a:t>
            </a:r>
          </a:p>
        </p:txBody>
      </p:sp>
      <p:grpSp>
        <p:nvGrpSpPr>
          <p:cNvPr id="5" name="Group 4">
            <a:extLst>
              <a:ext uri="{FF2B5EF4-FFF2-40B4-BE49-F238E27FC236}">
                <a16:creationId xmlns:a16="http://schemas.microsoft.com/office/drawing/2014/main" id="{E26FE97A-6DE4-439A-9BF8-61D0E4242724}"/>
              </a:ext>
            </a:extLst>
          </p:cNvPr>
          <p:cNvGrpSpPr/>
          <p:nvPr/>
        </p:nvGrpSpPr>
        <p:grpSpPr>
          <a:xfrm>
            <a:off x="575313" y="3219964"/>
            <a:ext cx="4489304" cy="490984"/>
            <a:chOff x="575313" y="3219964"/>
            <a:chExt cx="4489304" cy="490984"/>
          </a:xfrm>
        </p:grpSpPr>
        <p:sp>
          <p:nvSpPr>
            <p:cNvPr id="102" name="Rectangle 101">
              <a:extLst>
                <a:ext uri="{FF2B5EF4-FFF2-40B4-BE49-F238E27FC236}">
                  <a16:creationId xmlns:a16="http://schemas.microsoft.com/office/drawing/2014/main" id="{DB06511B-B2C7-4927-B579-EF2515A4B7AC}"/>
                </a:ext>
              </a:extLst>
            </p:cNvPr>
            <p:cNvSpPr/>
            <p:nvPr/>
          </p:nvSpPr>
          <p:spPr>
            <a:xfrm>
              <a:off x="580529" y="3219964"/>
              <a:ext cx="4484088"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570EB791-C6B5-4901-9EE2-0960CA9CA012}"/>
                </a:ext>
              </a:extLst>
            </p:cNvPr>
            <p:cNvSpPr/>
            <p:nvPr/>
          </p:nvSpPr>
          <p:spPr>
            <a:xfrm>
              <a:off x="580528" y="3247074"/>
              <a:ext cx="2865069"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56831171-3EE0-46B9-A37D-CA3C32E22449}"/>
                </a:ext>
              </a:extLst>
            </p:cNvPr>
            <p:cNvSpPr/>
            <p:nvPr/>
          </p:nvSpPr>
          <p:spPr>
            <a:xfrm>
              <a:off x="575313" y="3226316"/>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5D725C43-BDA8-457E-B8CA-F087631C7A32}"/>
              </a:ext>
            </a:extLst>
          </p:cNvPr>
          <p:cNvSpPr txBox="1"/>
          <p:nvPr/>
        </p:nvSpPr>
        <p:spPr>
          <a:xfrm>
            <a:off x="494033" y="2942668"/>
            <a:ext cx="1562100" cy="307777"/>
          </a:xfrm>
          <a:prstGeom prst="rect">
            <a:avLst/>
          </a:prstGeom>
          <a:noFill/>
        </p:spPr>
        <p:txBody>
          <a:bodyPr wrap="square" rtlCol="0">
            <a:spAutoFit/>
          </a:bodyPr>
          <a:lstStyle/>
          <a:p>
            <a:r>
              <a:rPr lang="en-US" sz="1400" b="1">
                <a:latin typeface="+mj-lt"/>
              </a:rPr>
              <a:t>Region #2</a:t>
            </a:r>
          </a:p>
        </p:txBody>
      </p:sp>
      <p:sp>
        <p:nvSpPr>
          <p:cNvPr id="106" name="Rectangle 105">
            <a:extLst>
              <a:ext uri="{FF2B5EF4-FFF2-40B4-BE49-F238E27FC236}">
                <a16:creationId xmlns:a16="http://schemas.microsoft.com/office/drawing/2014/main" id="{0BE4F533-14B4-4D91-861A-3CE77DAF24C8}"/>
              </a:ext>
            </a:extLst>
          </p:cNvPr>
          <p:cNvSpPr/>
          <p:nvPr/>
        </p:nvSpPr>
        <p:spPr>
          <a:xfrm>
            <a:off x="482478" y="4396494"/>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07" name="TextBox 106">
            <a:extLst>
              <a:ext uri="{FF2B5EF4-FFF2-40B4-BE49-F238E27FC236}">
                <a16:creationId xmlns:a16="http://schemas.microsoft.com/office/drawing/2014/main" id="{342AE899-2652-468C-A062-9664E4240C62}"/>
              </a:ext>
            </a:extLst>
          </p:cNvPr>
          <p:cNvSpPr txBox="1"/>
          <p:nvPr/>
        </p:nvSpPr>
        <p:spPr>
          <a:xfrm>
            <a:off x="482478" y="403640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480892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750"/>
                                        <p:tgtEl>
                                          <p:spTgt spid="97"/>
                                        </p:tgtEl>
                                      </p:cBhvr>
                                    </p:animEffect>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500"/>
                                        <p:tgtEl>
                                          <p:spTgt spid="105"/>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1000"/>
                                        <p:tgtEl>
                                          <p:spTgt spid="107"/>
                                        </p:tgtEl>
                                      </p:cBhvr>
                                    </p:animEffect>
                                    <p:anim calcmode="lin" valueType="num">
                                      <p:cBhvr>
                                        <p:cTn id="32" dur="1000" fill="hold"/>
                                        <p:tgtEl>
                                          <p:spTgt spid="107"/>
                                        </p:tgtEl>
                                        <p:attrNameLst>
                                          <p:attrName>ppt_x</p:attrName>
                                        </p:attrNameLst>
                                      </p:cBhvr>
                                      <p:tavLst>
                                        <p:tav tm="0">
                                          <p:val>
                                            <p:strVal val="#ppt_x"/>
                                          </p:val>
                                        </p:tav>
                                        <p:tav tm="100000">
                                          <p:val>
                                            <p:strVal val="#ppt_x"/>
                                          </p:val>
                                        </p:tav>
                                      </p:tavLst>
                                    </p:anim>
                                    <p:anim calcmode="lin" valueType="num">
                                      <p:cBhvr>
                                        <p:cTn id="33" dur="1000" fill="hold"/>
                                        <p:tgtEl>
                                          <p:spTgt spid="10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1000"/>
                                        <p:tgtEl>
                                          <p:spTgt spid="106"/>
                                        </p:tgtEl>
                                      </p:cBhvr>
                                    </p:animEffect>
                                    <p:anim calcmode="lin" valueType="num">
                                      <p:cBhvr>
                                        <p:cTn id="37" dur="1000" fill="hold"/>
                                        <p:tgtEl>
                                          <p:spTgt spid="106"/>
                                        </p:tgtEl>
                                        <p:attrNameLst>
                                          <p:attrName>ppt_x</p:attrName>
                                        </p:attrNameLst>
                                      </p:cBhvr>
                                      <p:tavLst>
                                        <p:tav tm="0">
                                          <p:val>
                                            <p:strVal val="#ppt_x"/>
                                          </p:val>
                                        </p:tav>
                                        <p:tav tm="100000">
                                          <p:val>
                                            <p:strVal val="#ppt_x"/>
                                          </p:val>
                                        </p:tav>
                                      </p:tavLst>
                                    </p:anim>
                                    <p:anim calcmode="lin" valueType="num">
                                      <p:cBhvr>
                                        <p:cTn id="3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5" grpId="0"/>
      <p:bldP spid="106" grpId="0"/>
      <p:bldP spid="1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B89804-E3C1-4BFB-B735-2E695BA9C64B}"/>
              </a:ext>
            </a:extLst>
          </p:cNvPr>
          <p:cNvSpPr/>
          <p:nvPr/>
        </p:nvSpPr>
        <p:spPr>
          <a:xfrm>
            <a:off x="3517961"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60F3CB-5188-4B82-AEBA-6B7598628D1E}"/>
              </a:ext>
            </a:extLst>
          </p:cNvPr>
          <p:cNvSpPr/>
          <p:nvPr/>
        </p:nvSpPr>
        <p:spPr>
          <a:xfrm>
            <a:off x="549738"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9D2744-6315-402A-B9DD-6E2DFD5B223F}"/>
              </a:ext>
            </a:extLst>
          </p:cNvPr>
          <p:cNvSpPr/>
          <p:nvPr/>
        </p:nvSpPr>
        <p:spPr>
          <a:xfrm>
            <a:off x="6486184"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B9F17-83D0-454A-BE4B-50684958F680}"/>
              </a:ext>
            </a:extLst>
          </p:cNvPr>
          <p:cNvSpPr>
            <a:spLocks noGrp="1"/>
          </p:cNvSpPr>
          <p:nvPr>
            <p:ph type="ctrTitle"/>
          </p:nvPr>
        </p:nvSpPr>
        <p:spPr/>
        <p:txBody>
          <a:bodyPr/>
          <a:lstStyle/>
          <a:p>
            <a:r>
              <a:rPr lang="en-US"/>
              <a:t>Pricing Table</a:t>
            </a:r>
          </a:p>
        </p:txBody>
      </p:sp>
      <p:sp>
        <p:nvSpPr>
          <p:cNvPr id="3" name="Subtitle 2">
            <a:extLst>
              <a:ext uri="{FF2B5EF4-FFF2-40B4-BE49-F238E27FC236}">
                <a16:creationId xmlns:a16="http://schemas.microsoft.com/office/drawing/2014/main" id="{CCECFB04-558F-4C6A-8CDE-118B16134EF8}"/>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DD98CEE-5DEE-407F-96B8-A2ED802594A4}"/>
              </a:ext>
            </a:extLst>
          </p:cNvPr>
          <p:cNvGrpSpPr/>
          <p:nvPr/>
        </p:nvGrpSpPr>
        <p:grpSpPr>
          <a:xfrm>
            <a:off x="-257175" y="1565716"/>
            <a:ext cx="12063465" cy="964283"/>
            <a:chOff x="-8220075" y="3887247"/>
            <a:chExt cx="12063465" cy="964283"/>
          </a:xfrm>
        </p:grpSpPr>
        <p:sp>
          <p:nvSpPr>
            <p:cNvPr id="6" name="Rectangle 5">
              <a:extLst>
                <a:ext uri="{FF2B5EF4-FFF2-40B4-BE49-F238E27FC236}">
                  <a16:creationId xmlns:a16="http://schemas.microsoft.com/office/drawing/2014/main" id="{5D0D3857-D7A0-4B31-94AB-D2D81099655B}"/>
                </a:ext>
              </a:extLst>
            </p:cNvPr>
            <p:cNvSpPr/>
            <p:nvPr/>
          </p:nvSpPr>
          <p:spPr>
            <a:xfrm flipV="1">
              <a:off x="-8220075" y="4230485"/>
              <a:ext cx="10966417" cy="277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85E5F13-41C8-4D9C-999C-36CBC8ABE82F}"/>
                </a:ext>
              </a:extLst>
            </p:cNvPr>
            <p:cNvSpPr/>
            <p:nvPr/>
          </p:nvSpPr>
          <p:spPr>
            <a:xfrm rot="16200000" flipV="1">
              <a:off x="2808037" y="3816177"/>
              <a:ext cx="964283" cy="110642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F8039109-E9B5-4FC2-A6F0-E214D4398587}"/>
              </a:ext>
            </a:extLst>
          </p:cNvPr>
          <p:cNvSpPr/>
          <p:nvPr/>
        </p:nvSpPr>
        <p:spPr>
          <a:xfrm>
            <a:off x="9454407" y="3431481"/>
            <a:ext cx="2161859" cy="2002151"/>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 Aliquam ac dignissim urna, commodo tortor. Integer malesuada enim nec turpis suscipit tristique. Proin ac mauris vitae augue auctor</a:t>
            </a:r>
            <a:endParaRPr lang="en-US" sz="1200"/>
          </a:p>
        </p:txBody>
      </p:sp>
      <p:sp>
        <p:nvSpPr>
          <p:cNvPr id="13" name="TextBox 12">
            <a:extLst>
              <a:ext uri="{FF2B5EF4-FFF2-40B4-BE49-F238E27FC236}">
                <a16:creationId xmlns:a16="http://schemas.microsoft.com/office/drawing/2014/main" id="{B5B44A90-E42A-43B2-9C88-86C8ADAA001C}"/>
              </a:ext>
            </a:extLst>
          </p:cNvPr>
          <p:cNvSpPr txBox="1"/>
          <p:nvPr/>
        </p:nvSpPr>
        <p:spPr>
          <a:xfrm>
            <a:off x="9454407" y="3071396"/>
            <a:ext cx="2161859" cy="338554"/>
          </a:xfrm>
          <a:prstGeom prst="rect">
            <a:avLst/>
          </a:prstGeom>
          <a:noFill/>
        </p:spPr>
        <p:txBody>
          <a:bodyPr wrap="square" rtlCol="0">
            <a:spAutoFit/>
          </a:bodyPr>
          <a:lstStyle/>
          <a:p>
            <a:r>
              <a:rPr lang="en-US" sz="1600" b="1">
                <a:solidFill>
                  <a:schemeClr val="accent1"/>
                </a:solidFill>
                <a:latin typeface="+mj-lt"/>
              </a:rPr>
              <a:t>Text Description</a:t>
            </a:r>
          </a:p>
        </p:txBody>
      </p:sp>
      <p:sp>
        <p:nvSpPr>
          <p:cNvPr id="14" name="TextBox 13">
            <a:extLst>
              <a:ext uri="{FF2B5EF4-FFF2-40B4-BE49-F238E27FC236}">
                <a16:creationId xmlns:a16="http://schemas.microsoft.com/office/drawing/2014/main" id="{0F07AC56-5036-435C-8BCE-F0BAAE0B166F}"/>
              </a:ext>
            </a:extLst>
          </p:cNvPr>
          <p:cNvSpPr txBox="1"/>
          <p:nvPr/>
        </p:nvSpPr>
        <p:spPr>
          <a:xfrm>
            <a:off x="1094205" y="2437091"/>
            <a:ext cx="1571658" cy="769441"/>
          </a:xfrm>
          <a:prstGeom prst="rect">
            <a:avLst/>
          </a:prstGeom>
          <a:noFill/>
        </p:spPr>
        <p:txBody>
          <a:bodyPr wrap="square" rtlCol="0">
            <a:spAutoFit/>
          </a:bodyPr>
          <a:lstStyle/>
          <a:p>
            <a:pPr algn="ctr"/>
            <a:r>
              <a:rPr lang="en-US" sz="4400" b="1">
                <a:solidFill>
                  <a:schemeClr val="accent1"/>
                </a:solidFill>
                <a:latin typeface="+mj-lt"/>
              </a:rPr>
              <a:t>$30</a:t>
            </a:r>
          </a:p>
        </p:txBody>
      </p:sp>
      <p:sp>
        <p:nvSpPr>
          <p:cNvPr id="15" name="TextBox 14">
            <a:extLst>
              <a:ext uri="{FF2B5EF4-FFF2-40B4-BE49-F238E27FC236}">
                <a16:creationId xmlns:a16="http://schemas.microsoft.com/office/drawing/2014/main" id="{8B3FD514-390F-4324-953D-62EB0449959E}"/>
              </a:ext>
            </a:extLst>
          </p:cNvPr>
          <p:cNvSpPr txBox="1"/>
          <p:nvPr/>
        </p:nvSpPr>
        <p:spPr>
          <a:xfrm>
            <a:off x="1020624" y="3222893"/>
            <a:ext cx="1718818" cy="338554"/>
          </a:xfrm>
          <a:prstGeom prst="rect">
            <a:avLst/>
          </a:prstGeom>
          <a:noFill/>
        </p:spPr>
        <p:txBody>
          <a:bodyPr wrap="square" rtlCol="0">
            <a:spAutoFit/>
          </a:bodyPr>
          <a:lstStyle/>
          <a:p>
            <a:pPr algn="ctr"/>
            <a:r>
              <a:rPr lang="en-US" sz="1600" b="1">
                <a:latin typeface="+mj-lt"/>
              </a:rPr>
              <a:t>Standard</a:t>
            </a:r>
          </a:p>
        </p:txBody>
      </p:sp>
      <p:sp>
        <p:nvSpPr>
          <p:cNvPr id="17" name="Rectangle 16">
            <a:extLst>
              <a:ext uri="{FF2B5EF4-FFF2-40B4-BE49-F238E27FC236}">
                <a16:creationId xmlns:a16="http://schemas.microsoft.com/office/drawing/2014/main" id="{B86BD591-83CA-425E-9260-96F18C9785A7}"/>
              </a:ext>
            </a:extLst>
          </p:cNvPr>
          <p:cNvSpPr/>
          <p:nvPr/>
        </p:nvSpPr>
        <p:spPr>
          <a:xfrm>
            <a:off x="775566"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18" name="TextBox 17">
            <a:extLst>
              <a:ext uri="{FF2B5EF4-FFF2-40B4-BE49-F238E27FC236}">
                <a16:creationId xmlns:a16="http://schemas.microsoft.com/office/drawing/2014/main" id="{A5E3CE91-D4D8-4DC5-9861-F40BF566A5EB}"/>
              </a:ext>
            </a:extLst>
          </p:cNvPr>
          <p:cNvSpPr txBox="1"/>
          <p:nvPr/>
        </p:nvSpPr>
        <p:spPr>
          <a:xfrm>
            <a:off x="1449622" y="5438572"/>
            <a:ext cx="1176103" cy="338554"/>
          </a:xfrm>
          <a:prstGeom prst="rect">
            <a:avLst/>
          </a:prstGeom>
          <a:noFill/>
        </p:spPr>
        <p:txBody>
          <a:bodyPr wrap="square" rtlCol="0">
            <a:spAutoFit/>
          </a:bodyPr>
          <a:lstStyle/>
          <a:p>
            <a:r>
              <a:rPr lang="en-US" sz="1600" b="1">
                <a:latin typeface="+mj-lt"/>
              </a:rPr>
              <a:t>Get Plan</a:t>
            </a:r>
          </a:p>
        </p:txBody>
      </p:sp>
      <p:sp>
        <p:nvSpPr>
          <p:cNvPr id="19" name="Isosceles Triangle 18">
            <a:extLst>
              <a:ext uri="{FF2B5EF4-FFF2-40B4-BE49-F238E27FC236}">
                <a16:creationId xmlns:a16="http://schemas.microsoft.com/office/drawing/2014/main" id="{C75ED851-B1E7-43D3-A00F-052ACD2930FA}"/>
              </a:ext>
            </a:extLst>
          </p:cNvPr>
          <p:cNvSpPr/>
          <p:nvPr/>
        </p:nvSpPr>
        <p:spPr>
          <a:xfrm rot="10800000">
            <a:off x="1244447"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ED38D2C-6726-45DF-BCC3-C4EF44F56043}"/>
              </a:ext>
            </a:extLst>
          </p:cNvPr>
          <p:cNvSpPr txBox="1"/>
          <p:nvPr/>
        </p:nvSpPr>
        <p:spPr>
          <a:xfrm>
            <a:off x="4063910" y="2437091"/>
            <a:ext cx="1571658" cy="769441"/>
          </a:xfrm>
          <a:prstGeom prst="rect">
            <a:avLst/>
          </a:prstGeom>
          <a:noFill/>
        </p:spPr>
        <p:txBody>
          <a:bodyPr wrap="square" rtlCol="0">
            <a:spAutoFit/>
          </a:bodyPr>
          <a:lstStyle/>
          <a:p>
            <a:pPr algn="ctr"/>
            <a:r>
              <a:rPr lang="en-US" sz="4400" b="1">
                <a:solidFill>
                  <a:schemeClr val="accent1"/>
                </a:solidFill>
                <a:latin typeface="+mj-lt"/>
              </a:rPr>
              <a:t>$60</a:t>
            </a:r>
          </a:p>
        </p:txBody>
      </p:sp>
      <p:sp>
        <p:nvSpPr>
          <p:cNvPr id="22" name="TextBox 21">
            <a:extLst>
              <a:ext uri="{FF2B5EF4-FFF2-40B4-BE49-F238E27FC236}">
                <a16:creationId xmlns:a16="http://schemas.microsoft.com/office/drawing/2014/main" id="{24342FD4-44DF-4ABF-90A0-F25239C253FB}"/>
              </a:ext>
            </a:extLst>
          </p:cNvPr>
          <p:cNvSpPr txBox="1"/>
          <p:nvPr/>
        </p:nvSpPr>
        <p:spPr>
          <a:xfrm>
            <a:off x="3990329" y="3222893"/>
            <a:ext cx="1718818" cy="338554"/>
          </a:xfrm>
          <a:prstGeom prst="rect">
            <a:avLst/>
          </a:prstGeom>
          <a:noFill/>
        </p:spPr>
        <p:txBody>
          <a:bodyPr wrap="square" rtlCol="0">
            <a:spAutoFit/>
          </a:bodyPr>
          <a:lstStyle/>
          <a:p>
            <a:pPr algn="ctr"/>
            <a:r>
              <a:rPr lang="en-US" sz="1600" b="1">
                <a:latin typeface="+mj-lt"/>
              </a:rPr>
              <a:t>Regular</a:t>
            </a:r>
          </a:p>
        </p:txBody>
      </p:sp>
      <p:sp>
        <p:nvSpPr>
          <p:cNvPr id="23" name="Rectangle 22">
            <a:extLst>
              <a:ext uri="{FF2B5EF4-FFF2-40B4-BE49-F238E27FC236}">
                <a16:creationId xmlns:a16="http://schemas.microsoft.com/office/drawing/2014/main" id="{AE74D366-6221-41D0-B9AE-AA865EF1E2E1}"/>
              </a:ext>
            </a:extLst>
          </p:cNvPr>
          <p:cNvSpPr/>
          <p:nvPr/>
        </p:nvSpPr>
        <p:spPr>
          <a:xfrm>
            <a:off x="3745271"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24" name="TextBox 23">
            <a:extLst>
              <a:ext uri="{FF2B5EF4-FFF2-40B4-BE49-F238E27FC236}">
                <a16:creationId xmlns:a16="http://schemas.microsoft.com/office/drawing/2014/main" id="{ACC2C3DB-00D7-4368-B335-8978FE74B36B}"/>
              </a:ext>
            </a:extLst>
          </p:cNvPr>
          <p:cNvSpPr txBox="1"/>
          <p:nvPr/>
        </p:nvSpPr>
        <p:spPr>
          <a:xfrm>
            <a:off x="4419327" y="5438572"/>
            <a:ext cx="1176103" cy="338554"/>
          </a:xfrm>
          <a:prstGeom prst="rect">
            <a:avLst/>
          </a:prstGeom>
          <a:noFill/>
        </p:spPr>
        <p:txBody>
          <a:bodyPr wrap="square" rtlCol="0">
            <a:spAutoFit/>
          </a:bodyPr>
          <a:lstStyle/>
          <a:p>
            <a:r>
              <a:rPr lang="en-US" sz="1600" b="1">
                <a:latin typeface="+mj-lt"/>
              </a:rPr>
              <a:t>Get Plan</a:t>
            </a:r>
          </a:p>
        </p:txBody>
      </p:sp>
      <p:sp>
        <p:nvSpPr>
          <p:cNvPr id="25" name="Isosceles Triangle 24">
            <a:extLst>
              <a:ext uri="{FF2B5EF4-FFF2-40B4-BE49-F238E27FC236}">
                <a16:creationId xmlns:a16="http://schemas.microsoft.com/office/drawing/2014/main" id="{AF46F482-FBD9-4FE6-830D-8C48D5D9D96D}"/>
              </a:ext>
            </a:extLst>
          </p:cNvPr>
          <p:cNvSpPr/>
          <p:nvPr/>
        </p:nvSpPr>
        <p:spPr>
          <a:xfrm rot="10800000">
            <a:off x="4214152"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E219F04-5F07-44F5-BF57-30AABF28F74E}"/>
              </a:ext>
            </a:extLst>
          </p:cNvPr>
          <p:cNvSpPr txBox="1"/>
          <p:nvPr/>
        </p:nvSpPr>
        <p:spPr>
          <a:xfrm>
            <a:off x="7030651" y="2437091"/>
            <a:ext cx="1571658" cy="769441"/>
          </a:xfrm>
          <a:prstGeom prst="rect">
            <a:avLst/>
          </a:prstGeom>
          <a:noFill/>
        </p:spPr>
        <p:txBody>
          <a:bodyPr wrap="square" rtlCol="0">
            <a:spAutoFit/>
          </a:bodyPr>
          <a:lstStyle/>
          <a:p>
            <a:pPr algn="ctr"/>
            <a:r>
              <a:rPr lang="en-US" sz="4400" b="1">
                <a:solidFill>
                  <a:schemeClr val="accent1"/>
                </a:solidFill>
                <a:latin typeface="+mj-lt"/>
              </a:rPr>
              <a:t>$90</a:t>
            </a:r>
          </a:p>
        </p:txBody>
      </p:sp>
      <p:sp>
        <p:nvSpPr>
          <p:cNvPr id="29" name="TextBox 28">
            <a:extLst>
              <a:ext uri="{FF2B5EF4-FFF2-40B4-BE49-F238E27FC236}">
                <a16:creationId xmlns:a16="http://schemas.microsoft.com/office/drawing/2014/main" id="{A7BD4085-93BF-44AF-B90A-2CA5BC00805B}"/>
              </a:ext>
            </a:extLst>
          </p:cNvPr>
          <p:cNvSpPr txBox="1"/>
          <p:nvPr/>
        </p:nvSpPr>
        <p:spPr>
          <a:xfrm>
            <a:off x="6957070" y="3222893"/>
            <a:ext cx="1718818" cy="338554"/>
          </a:xfrm>
          <a:prstGeom prst="rect">
            <a:avLst/>
          </a:prstGeom>
          <a:noFill/>
        </p:spPr>
        <p:txBody>
          <a:bodyPr wrap="square" rtlCol="0">
            <a:spAutoFit/>
          </a:bodyPr>
          <a:lstStyle/>
          <a:p>
            <a:pPr algn="ctr"/>
            <a:r>
              <a:rPr lang="en-US" sz="1600" b="1">
                <a:latin typeface="+mj-lt"/>
              </a:rPr>
              <a:t>Premium</a:t>
            </a:r>
          </a:p>
        </p:txBody>
      </p:sp>
      <p:sp>
        <p:nvSpPr>
          <p:cNvPr id="30" name="Rectangle 29">
            <a:extLst>
              <a:ext uri="{FF2B5EF4-FFF2-40B4-BE49-F238E27FC236}">
                <a16:creationId xmlns:a16="http://schemas.microsoft.com/office/drawing/2014/main" id="{E64CC8FA-675F-4F1A-B4BA-3C6A6B024E5E}"/>
              </a:ext>
            </a:extLst>
          </p:cNvPr>
          <p:cNvSpPr/>
          <p:nvPr/>
        </p:nvSpPr>
        <p:spPr>
          <a:xfrm>
            <a:off x="6712012"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31" name="TextBox 30">
            <a:extLst>
              <a:ext uri="{FF2B5EF4-FFF2-40B4-BE49-F238E27FC236}">
                <a16:creationId xmlns:a16="http://schemas.microsoft.com/office/drawing/2014/main" id="{A782DF2F-294C-4883-AAB9-02DB88E88F27}"/>
              </a:ext>
            </a:extLst>
          </p:cNvPr>
          <p:cNvSpPr txBox="1"/>
          <p:nvPr/>
        </p:nvSpPr>
        <p:spPr>
          <a:xfrm>
            <a:off x="7386068" y="5438572"/>
            <a:ext cx="1176103" cy="338554"/>
          </a:xfrm>
          <a:prstGeom prst="rect">
            <a:avLst/>
          </a:prstGeom>
          <a:noFill/>
        </p:spPr>
        <p:txBody>
          <a:bodyPr wrap="square" rtlCol="0">
            <a:spAutoFit/>
          </a:bodyPr>
          <a:lstStyle/>
          <a:p>
            <a:r>
              <a:rPr lang="en-US" sz="1600" b="1">
                <a:latin typeface="+mj-lt"/>
              </a:rPr>
              <a:t>Get Plan</a:t>
            </a:r>
          </a:p>
        </p:txBody>
      </p:sp>
      <p:sp>
        <p:nvSpPr>
          <p:cNvPr id="32" name="Isosceles Triangle 31">
            <a:extLst>
              <a:ext uri="{FF2B5EF4-FFF2-40B4-BE49-F238E27FC236}">
                <a16:creationId xmlns:a16="http://schemas.microsoft.com/office/drawing/2014/main" id="{15B0063B-C6DF-44FD-AF35-BDA6937FA0C5}"/>
              </a:ext>
            </a:extLst>
          </p:cNvPr>
          <p:cNvSpPr/>
          <p:nvPr/>
        </p:nvSpPr>
        <p:spPr>
          <a:xfrm rot="10800000">
            <a:off x="7180893"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76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anim calcmode="lin" valueType="num">
                                      <p:cBhvr>
                                        <p:cTn id="67" dur="1000" fill="hold"/>
                                        <p:tgtEl>
                                          <p:spTgt spid="24"/>
                                        </p:tgtEl>
                                        <p:attrNameLst>
                                          <p:attrName>ppt_x</p:attrName>
                                        </p:attrNameLst>
                                      </p:cBhvr>
                                      <p:tavLst>
                                        <p:tav tm="0">
                                          <p:val>
                                            <p:strVal val="#ppt_x"/>
                                          </p:val>
                                        </p:tav>
                                        <p:tav tm="100000">
                                          <p:val>
                                            <p:strVal val="#ppt_x"/>
                                          </p:val>
                                        </p:tav>
                                      </p:tavLst>
                                    </p:anim>
                                    <p:anim calcmode="lin" valueType="num">
                                      <p:cBhvr>
                                        <p:cTn id="68" dur="1000" fill="hold"/>
                                        <p:tgtEl>
                                          <p:spTgt spid="2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1000"/>
                                        <p:tgtEl>
                                          <p:spTgt spid="28"/>
                                        </p:tgtEl>
                                      </p:cBhvr>
                                    </p:animEffect>
                                    <p:anim calcmode="lin" valueType="num">
                                      <p:cBhvr>
                                        <p:cTn id="72" dur="1000" fill="hold"/>
                                        <p:tgtEl>
                                          <p:spTgt spid="28"/>
                                        </p:tgtEl>
                                        <p:attrNameLst>
                                          <p:attrName>ppt_x</p:attrName>
                                        </p:attrNameLst>
                                      </p:cBhvr>
                                      <p:tavLst>
                                        <p:tav tm="0">
                                          <p:val>
                                            <p:strVal val="#ppt_x"/>
                                          </p:val>
                                        </p:tav>
                                        <p:tav tm="100000">
                                          <p:val>
                                            <p:strVal val="#ppt_x"/>
                                          </p:val>
                                        </p:tav>
                                      </p:tavLst>
                                    </p:anim>
                                    <p:anim calcmode="lin" valueType="num">
                                      <p:cBhvr>
                                        <p:cTn id="73" dur="1000" fill="hold"/>
                                        <p:tgtEl>
                                          <p:spTgt spid="2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1000"/>
                                        <p:tgtEl>
                                          <p:spTgt spid="32"/>
                                        </p:tgtEl>
                                      </p:cBhvr>
                                    </p:animEffect>
                                    <p:anim calcmode="lin" valueType="num">
                                      <p:cBhvr>
                                        <p:cTn id="87" dur="1000" fill="hold"/>
                                        <p:tgtEl>
                                          <p:spTgt spid="32"/>
                                        </p:tgtEl>
                                        <p:attrNameLst>
                                          <p:attrName>ppt_x</p:attrName>
                                        </p:attrNameLst>
                                      </p:cBhvr>
                                      <p:tavLst>
                                        <p:tav tm="0">
                                          <p:val>
                                            <p:strVal val="#ppt_x"/>
                                          </p:val>
                                        </p:tav>
                                        <p:tav tm="100000">
                                          <p:val>
                                            <p:strVal val="#ppt_x"/>
                                          </p:val>
                                        </p:tav>
                                      </p:tavLst>
                                    </p:anim>
                                    <p:anim calcmode="lin" valueType="num">
                                      <p:cBhvr>
                                        <p:cTn id="88" dur="1000" fill="hold"/>
                                        <p:tgtEl>
                                          <p:spTgt spid="3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1000"/>
                                        <p:tgtEl>
                                          <p:spTgt spid="12"/>
                                        </p:tgtEl>
                                      </p:cBhvr>
                                    </p:animEffect>
                                    <p:anim calcmode="lin" valueType="num">
                                      <p:cBhvr>
                                        <p:cTn id="103" dur="1000" fill="hold"/>
                                        <p:tgtEl>
                                          <p:spTgt spid="12"/>
                                        </p:tgtEl>
                                        <p:attrNameLst>
                                          <p:attrName>ppt_x</p:attrName>
                                        </p:attrNameLst>
                                      </p:cBhvr>
                                      <p:tavLst>
                                        <p:tav tm="0">
                                          <p:val>
                                            <p:strVal val="#ppt_x"/>
                                          </p:val>
                                        </p:tav>
                                        <p:tav tm="100000">
                                          <p:val>
                                            <p:strVal val="#ppt_x"/>
                                          </p:val>
                                        </p:tav>
                                      </p:tavLst>
                                    </p:anim>
                                    <p:anim calcmode="lin" valueType="num">
                                      <p:cBhvr>
                                        <p:cTn id="10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P spid="17" grpId="0"/>
      <p:bldP spid="18" grpId="0"/>
      <p:bldP spid="19" grpId="0" animBg="1"/>
      <p:bldP spid="21" grpId="0"/>
      <p:bldP spid="22" grpId="0"/>
      <p:bldP spid="23" grpId="0"/>
      <p:bldP spid="24" grpId="0"/>
      <p:bldP spid="25" grpId="0" animBg="1"/>
      <p:bldP spid="28" grpId="0"/>
      <p:bldP spid="29" grpId="0"/>
      <p:bldP spid="30" grpId="0"/>
      <p:bldP spid="31" grpId="0"/>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4DFA-D29C-49ED-BD69-9CE277BDD936}"/>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8792A547-4413-4CA3-8408-45BBC6FD185F}"/>
              </a:ext>
            </a:extLst>
          </p:cNvPr>
          <p:cNvSpPr>
            <a:spLocks noGrp="1"/>
          </p:cNvSpPr>
          <p:nvPr>
            <p:ph type="subTitle" idx="1"/>
          </p:nvPr>
        </p:nvSpPr>
        <p:spPr/>
        <p:txBody>
          <a:bodyPr/>
          <a:lstStyle/>
          <a:p>
            <a:r>
              <a:rPr lang="en-US"/>
              <a:t>Insert subtitle right here</a:t>
            </a:r>
          </a:p>
        </p:txBody>
      </p:sp>
      <p:grpSp>
        <p:nvGrpSpPr>
          <p:cNvPr id="33" name="Group 32">
            <a:extLst>
              <a:ext uri="{FF2B5EF4-FFF2-40B4-BE49-F238E27FC236}">
                <a16:creationId xmlns:a16="http://schemas.microsoft.com/office/drawing/2014/main" id="{3C0740BE-0158-48DE-8716-EF34FA6CD164}"/>
              </a:ext>
            </a:extLst>
          </p:cNvPr>
          <p:cNvGrpSpPr/>
          <p:nvPr/>
        </p:nvGrpSpPr>
        <p:grpSpPr>
          <a:xfrm>
            <a:off x="950219" y="1695450"/>
            <a:ext cx="3157294" cy="3762348"/>
            <a:chOff x="950219" y="1762125"/>
            <a:chExt cx="3157294" cy="3762348"/>
          </a:xfrm>
        </p:grpSpPr>
        <p:sp>
          <p:nvSpPr>
            <p:cNvPr id="34" name="Rectangle 33">
              <a:extLst>
                <a:ext uri="{FF2B5EF4-FFF2-40B4-BE49-F238E27FC236}">
                  <a16:creationId xmlns:a16="http://schemas.microsoft.com/office/drawing/2014/main" id="{88F048D4-3706-47EE-AAB1-3D56F25B776B}"/>
                </a:ext>
              </a:extLst>
            </p:cNvPr>
            <p:cNvSpPr/>
            <p:nvPr/>
          </p:nvSpPr>
          <p:spPr>
            <a:xfrm rot="5400000" flipV="1">
              <a:off x="784984" y="1927360"/>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E27E4B4-FCF7-4209-914C-4ABC43DE05FC}"/>
                </a:ext>
              </a:extLst>
            </p:cNvPr>
            <p:cNvSpPr/>
            <p:nvPr/>
          </p:nvSpPr>
          <p:spPr>
            <a:xfrm flipV="1">
              <a:off x="1998503" y="5232908"/>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DFF4FD2C-09E0-4088-AE0B-2CBC9E69833A}"/>
              </a:ext>
            </a:extLst>
          </p:cNvPr>
          <p:cNvGrpSpPr/>
          <p:nvPr/>
        </p:nvGrpSpPr>
        <p:grpSpPr>
          <a:xfrm>
            <a:off x="4528836" y="1685924"/>
            <a:ext cx="3157294" cy="3762348"/>
            <a:chOff x="4528836" y="1752599"/>
            <a:chExt cx="3157294" cy="3762348"/>
          </a:xfrm>
        </p:grpSpPr>
        <p:sp>
          <p:nvSpPr>
            <p:cNvPr id="37" name="Rectangle 36">
              <a:extLst>
                <a:ext uri="{FF2B5EF4-FFF2-40B4-BE49-F238E27FC236}">
                  <a16:creationId xmlns:a16="http://schemas.microsoft.com/office/drawing/2014/main" id="{C394B724-4570-4FC7-993B-A42C415415BA}"/>
                </a:ext>
              </a:extLst>
            </p:cNvPr>
            <p:cNvSpPr/>
            <p:nvPr/>
          </p:nvSpPr>
          <p:spPr>
            <a:xfrm rot="5400000" flipV="1">
              <a:off x="4363601" y="1917834"/>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08FC28B9-27DB-4294-B647-5622F92A1314}"/>
                </a:ext>
              </a:extLst>
            </p:cNvPr>
            <p:cNvSpPr/>
            <p:nvPr/>
          </p:nvSpPr>
          <p:spPr>
            <a:xfrm flipV="1">
              <a:off x="5577120" y="5223382"/>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BC80AD3-CB95-47CC-AEE9-2C48C740F2CA}"/>
              </a:ext>
            </a:extLst>
          </p:cNvPr>
          <p:cNvGrpSpPr/>
          <p:nvPr/>
        </p:nvGrpSpPr>
        <p:grpSpPr>
          <a:xfrm>
            <a:off x="8084469" y="1657349"/>
            <a:ext cx="3157294" cy="3762348"/>
            <a:chOff x="8084469" y="1724024"/>
            <a:chExt cx="3157294" cy="3762348"/>
          </a:xfrm>
        </p:grpSpPr>
        <p:sp>
          <p:nvSpPr>
            <p:cNvPr id="40" name="Rectangle 39">
              <a:extLst>
                <a:ext uri="{FF2B5EF4-FFF2-40B4-BE49-F238E27FC236}">
                  <a16:creationId xmlns:a16="http://schemas.microsoft.com/office/drawing/2014/main" id="{DD77CEF7-3E96-4EF7-BE2B-6F01FCDD18F7}"/>
                </a:ext>
              </a:extLst>
            </p:cNvPr>
            <p:cNvSpPr/>
            <p:nvPr/>
          </p:nvSpPr>
          <p:spPr>
            <a:xfrm rot="5400000" flipV="1">
              <a:off x="7919234" y="1889259"/>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B1FE88A3-44B8-4D75-B1A4-EBBF2C30C29B}"/>
                </a:ext>
              </a:extLst>
            </p:cNvPr>
            <p:cNvSpPr/>
            <p:nvPr/>
          </p:nvSpPr>
          <p:spPr>
            <a:xfrm flipV="1">
              <a:off x="9132753" y="5194807"/>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2D26F996-F11C-4F53-A4CB-6B8979419BD6}"/>
              </a:ext>
            </a:extLst>
          </p:cNvPr>
          <p:cNvSpPr txBox="1"/>
          <p:nvPr/>
        </p:nvSpPr>
        <p:spPr>
          <a:xfrm>
            <a:off x="1198561" y="4281486"/>
            <a:ext cx="2667000" cy="338554"/>
          </a:xfrm>
          <a:prstGeom prst="rect">
            <a:avLst/>
          </a:prstGeom>
          <a:noFill/>
        </p:spPr>
        <p:txBody>
          <a:bodyPr wrap="square" rtlCol="0">
            <a:spAutoFit/>
          </a:bodyPr>
          <a:lstStyle/>
          <a:p>
            <a:pPr algn="ctr"/>
            <a:r>
              <a:rPr lang="en-US" sz="1600" b="1">
                <a:solidFill>
                  <a:schemeClr val="bg2"/>
                </a:solidFill>
                <a:latin typeface="+mj-lt"/>
              </a:rPr>
              <a:t>Mr. Arty Ficial</a:t>
            </a:r>
          </a:p>
        </p:txBody>
      </p:sp>
      <p:sp>
        <p:nvSpPr>
          <p:cNvPr id="49" name="TextBox 48">
            <a:extLst>
              <a:ext uri="{FF2B5EF4-FFF2-40B4-BE49-F238E27FC236}">
                <a16:creationId xmlns:a16="http://schemas.microsoft.com/office/drawing/2014/main" id="{84D4219B-87A1-47DE-B7DE-BB4415D489EE}"/>
              </a:ext>
            </a:extLst>
          </p:cNvPr>
          <p:cNvSpPr txBox="1"/>
          <p:nvPr/>
        </p:nvSpPr>
        <p:spPr>
          <a:xfrm>
            <a:off x="1625598" y="4603931"/>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50" name="Rectangle 49">
            <a:extLst>
              <a:ext uri="{FF2B5EF4-FFF2-40B4-BE49-F238E27FC236}">
                <a16:creationId xmlns:a16="http://schemas.microsoft.com/office/drawing/2014/main" id="{5AD97BFA-959C-4306-A03C-C3F3DCA88313}"/>
              </a:ext>
            </a:extLst>
          </p:cNvPr>
          <p:cNvSpPr/>
          <p:nvPr/>
        </p:nvSpPr>
        <p:spPr>
          <a:xfrm>
            <a:off x="1186248" y="2361364"/>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51" name="Freeform 61">
            <a:extLst>
              <a:ext uri="{FF2B5EF4-FFF2-40B4-BE49-F238E27FC236}">
                <a16:creationId xmlns:a16="http://schemas.microsoft.com/office/drawing/2014/main" id="{83EDCBEC-7B60-463F-811A-81766B292FF8}"/>
              </a:ext>
            </a:extLst>
          </p:cNvPr>
          <p:cNvSpPr>
            <a:spLocks noEditPoints="1"/>
          </p:cNvSpPr>
          <p:nvPr/>
        </p:nvSpPr>
        <p:spPr bwMode="auto">
          <a:xfrm>
            <a:off x="2372497" y="2004926"/>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70" name="TextBox 69">
            <a:extLst>
              <a:ext uri="{FF2B5EF4-FFF2-40B4-BE49-F238E27FC236}">
                <a16:creationId xmlns:a16="http://schemas.microsoft.com/office/drawing/2014/main" id="{B970189A-CD50-4E85-86F0-FD8BE58262DC}"/>
              </a:ext>
            </a:extLst>
          </p:cNvPr>
          <p:cNvSpPr txBox="1"/>
          <p:nvPr/>
        </p:nvSpPr>
        <p:spPr>
          <a:xfrm>
            <a:off x="4762500" y="4273983"/>
            <a:ext cx="2667000" cy="338554"/>
          </a:xfrm>
          <a:prstGeom prst="rect">
            <a:avLst/>
          </a:prstGeom>
          <a:noFill/>
        </p:spPr>
        <p:txBody>
          <a:bodyPr wrap="square" rtlCol="0">
            <a:spAutoFit/>
          </a:bodyPr>
          <a:lstStyle/>
          <a:p>
            <a:pPr algn="ctr"/>
            <a:r>
              <a:rPr lang="en-US" sz="1600" b="1">
                <a:solidFill>
                  <a:schemeClr val="bg2"/>
                </a:solidFill>
                <a:latin typeface="+mj-lt"/>
              </a:rPr>
              <a:t>Mr. Arty Ficial</a:t>
            </a:r>
          </a:p>
        </p:txBody>
      </p:sp>
      <p:sp>
        <p:nvSpPr>
          <p:cNvPr id="71" name="TextBox 70">
            <a:extLst>
              <a:ext uri="{FF2B5EF4-FFF2-40B4-BE49-F238E27FC236}">
                <a16:creationId xmlns:a16="http://schemas.microsoft.com/office/drawing/2014/main" id="{6170459E-5E0D-4EFD-8E0C-A68DFA20D784}"/>
              </a:ext>
            </a:extLst>
          </p:cNvPr>
          <p:cNvSpPr txBox="1"/>
          <p:nvPr/>
        </p:nvSpPr>
        <p:spPr>
          <a:xfrm>
            <a:off x="5189537" y="4596428"/>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72" name="Rectangle 71">
            <a:extLst>
              <a:ext uri="{FF2B5EF4-FFF2-40B4-BE49-F238E27FC236}">
                <a16:creationId xmlns:a16="http://schemas.microsoft.com/office/drawing/2014/main" id="{A1EE7D0B-1AA9-4B1C-97B6-930B0945E784}"/>
              </a:ext>
            </a:extLst>
          </p:cNvPr>
          <p:cNvSpPr/>
          <p:nvPr/>
        </p:nvSpPr>
        <p:spPr>
          <a:xfrm>
            <a:off x="4750187" y="2353861"/>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73" name="Freeform 61">
            <a:extLst>
              <a:ext uri="{FF2B5EF4-FFF2-40B4-BE49-F238E27FC236}">
                <a16:creationId xmlns:a16="http://schemas.microsoft.com/office/drawing/2014/main" id="{FE512CD7-8DD9-45FC-B34C-9D6CE88BDCCF}"/>
              </a:ext>
            </a:extLst>
          </p:cNvPr>
          <p:cNvSpPr>
            <a:spLocks noEditPoints="1"/>
          </p:cNvSpPr>
          <p:nvPr/>
        </p:nvSpPr>
        <p:spPr bwMode="auto">
          <a:xfrm>
            <a:off x="5936436" y="1997423"/>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74" name="TextBox 73">
            <a:extLst>
              <a:ext uri="{FF2B5EF4-FFF2-40B4-BE49-F238E27FC236}">
                <a16:creationId xmlns:a16="http://schemas.microsoft.com/office/drawing/2014/main" id="{9C053708-F4F2-458D-92DF-86371DAE8E06}"/>
              </a:ext>
            </a:extLst>
          </p:cNvPr>
          <p:cNvSpPr txBox="1"/>
          <p:nvPr/>
        </p:nvSpPr>
        <p:spPr>
          <a:xfrm>
            <a:off x="8320516" y="4258687"/>
            <a:ext cx="2667000" cy="338554"/>
          </a:xfrm>
          <a:prstGeom prst="rect">
            <a:avLst/>
          </a:prstGeom>
          <a:noFill/>
        </p:spPr>
        <p:txBody>
          <a:bodyPr wrap="square" rtlCol="0">
            <a:spAutoFit/>
          </a:bodyPr>
          <a:lstStyle/>
          <a:p>
            <a:pPr algn="ctr"/>
            <a:r>
              <a:rPr lang="en-US" sz="1600" b="1">
                <a:solidFill>
                  <a:schemeClr val="bg2"/>
                </a:solidFill>
                <a:latin typeface="+mj-lt"/>
              </a:rPr>
              <a:t>Mrs. Arty Ficial</a:t>
            </a:r>
          </a:p>
        </p:txBody>
      </p:sp>
      <p:sp>
        <p:nvSpPr>
          <p:cNvPr id="75" name="TextBox 74">
            <a:extLst>
              <a:ext uri="{FF2B5EF4-FFF2-40B4-BE49-F238E27FC236}">
                <a16:creationId xmlns:a16="http://schemas.microsoft.com/office/drawing/2014/main" id="{ED2EAB5F-4F39-4AD3-B699-F97086974271}"/>
              </a:ext>
            </a:extLst>
          </p:cNvPr>
          <p:cNvSpPr txBox="1"/>
          <p:nvPr/>
        </p:nvSpPr>
        <p:spPr>
          <a:xfrm>
            <a:off x="8747553" y="4581132"/>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76" name="Rectangle 75">
            <a:extLst>
              <a:ext uri="{FF2B5EF4-FFF2-40B4-BE49-F238E27FC236}">
                <a16:creationId xmlns:a16="http://schemas.microsoft.com/office/drawing/2014/main" id="{F0781435-BF6D-4790-AB6F-2AF1B16F40AA}"/>
              </a:ext>
            </a:extLst>
          </p:cNvPr>
          <p:cNvSpPr/>
          <p:nvPr/>
        </p:nvSpPr>
        <p:spPr>
          <a:xfrm>
            <a:off x="8308203" y="2338565"/>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77" name="Freeform 61">
            <a:extLst>
              <a:ext uri="{FF2B5EF4-FFF2-40B4-BE49-F238E27FC236}">
                <a16:creationId xmlns:a16="http://schemas.microsoft.com/office/drawing/2014/main" id="{8AB475BC-C839-47FF-832C-3A60395BDD57}"/>
              </a:ext>
            </a:extLst>
          </p:cNvPr>
          <p:cNvSpPr>
            <a:spLocks noEditPoints="1"/>
          </p:cNvSpPr>
          <p:nvPr/>
        </p:nvSpPr>
        <p:spPr bwMode="auto">
          <a:xfrm>
            <a:off x="9494452" y="1982127"/>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5" name="Picture Placeholder 4">
            <a:extLst>
              <a:ext uri="{FF2B5EF4-FFF2-40B4-BE49-F238E27FC236}">
                <a16:creationId xmlns:a16="http://schemas.microsoft.com/office/drawing/2014/main" id="{E6A5418B-9EE4-4120-8CEB-90AA5A4F5F8E}"/>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BB51C334-333F-4021-BE6B-C164A025C57D}"/>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DD018276-65CF-4D0D-B12C-80DF3D42F004}"/>
              </a:ext>
            </a:extLst>
          </p:cNvPr>
          <p:cNvSpPr>
            <a:spLocks noGrp="1"/>
          </p:cNvSpPr>
          <p:nvPr>
            <p:ph type="pic" sz="quarter" idx="12"/>
          </p:nvPr>
        </p:nvSpPr>
        <p:spPr/>
      </p:sp>
    </p:spTree>
    <p:extLst>
      <p:ext uri="{BB962C8B-B14F-4D97-AF65-F5344CB8AC3E}">
        <p14:creationId xmlns:p14="http://schemas.microsoft.com/office/powerpoint/2010/main" val="855781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1000"/>
                                        <p:tgtEl>
                                          <p:spTgt spid="72"/>
                                        </p:tgtEl>
                                      </p:cBhvr>
                                    </p:animEffect>
                                    <p:anim calcmode="lin" valueType="num">
                                      <p:cBhvr>
                                        <p:cTn id="43" dur="1000" fill="hold"/>
                                        <p:tgtEl>
                                          <p:spTgt spid="72"/>
                                        </p:tgtEl>
                                        <p:attrNameLst>
                                          <p:attrName>ppt_x</p:attrName>
                                        </p:attrNameLst>
                                      </p:cBhvr>
                                      <p:tavLst>
                                        <p:tav tm="0">
                                          <p:val>
                                            <p:strVal val="#ppt_x"/>
                                          </p:val>
                                        </p:tav>
                                        <p:tav tm="100000">
                                          <p:val>
                                            <p:strVal val="#ppt_x"/>
                                          </p:val>
                                        </p:tav>
                                      </p:tavLst>
                                    </p:anim>
                                    <p:anim calcmode="lin" valueType="num">
                                      <p:cBhvr>
                                        <p:cTn id="44" dur="1000" fill="hold"/>
                                        <p:tgtEl>
                                          <p:spTgt spid="7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1000"/>
                                        <p:tgtEl>
                                          <p:spTgt spid="77"/>
                                        </p:tgtEl>
                                      </p:cBhvr>
                                    </p:animEffect>
                                    <p:anim calcmode="lin" valueType="num">
                                      <p:cBhvr>
                                        <p:cTn id="63" dur="1000" fill="hold"/>
                                        <p:tgtEl>
                                          <p:spTgt spid="77"/>
                                        </p:tgtEl>
                                        <p:attrNameLst>
                                          <p:attrName>ppt_x</p:attrName>
                                        </p:attrNameLst>
                                      </p:cBhvr>
                                      <p:tavLst>
                                        <p:tav tm="0">
                                          <p:val>
                                            <p:strVal val="#ppt_x"/>
                                          </p:val>
                                        </p:tav>
                                        <p:tav tm="100000">
                                          <p:val>
                                            <p:strVal val="#ppt_x"/>
                                          </p:val>
                                        </p:tav>
                                      </p:tavLst>
                                    </p:anim>
                                    <p:anim calcmode="lin" valueType="num">
                                      <p:cBhvr>
                                        <p:cTn id="64" dur="1000" fill="hold"/>
                                        <p:tgtEl>
                                          <p:spTgt spid="77"/>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1000" fill="hold"/>
                                        <p:tgtEl>
                                          <p:spTgt spid="7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1000"/>
                                        <p:tgtEl>
                                          <p:spTgt spid="74"/>
                                        </p:tgtEl>
                                      </p:cBhvr>
                                    </p:animEffect>
                                    <p:anim calcmode="lin" valueType="num">
                                      <p:cBhvr>
                                        <p:cTn id="73" dur="1000" fill="hold"/>
                                        <p:tgtEl>
                                          <p:spTgt spid="74"/>
                                        </p:tgtEl>
                                        <p:attrNameLst>
                                          <p:attrName>ppt_x</p:attrName>
                                        </p:attrNameLst>
                                      </p:cBhvr>
                                      <p:tavLst>
                                        <p:tav tm="0">
                                          <p:val>
                                            <p:strVal val="#ppt_x"/>
                                          </p:val>
                                        </p:tav>
                                        <p:tav tm="100000">
                                          <p:val>
                                            <p:strVal val="#ppt_x"/>
                                          </p:val>
                                        </p:tav>
                                      </p:tavLst>
                                    </p:anim>
                                    <p:anim calcmode="lin" valueType="num">
                                      <p:cBhvr>
                                        <p:cTn id="74" dur="1000" fill="hold"/>
                                        <p:tgtEl>
                                          <p:spTgt spid="74"/>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1000"/>
                                        <p:tgtEl>
                                          <p:spTgt spid="75"/>
                                        </p:tgtEl>
                                      </p:cBhvr>
                                    </p:animEffect>
                                    <p:anim calcmode="lin" valueType="num">
                                      <p:cBhvr>
                                        <p:cTn id="78" dur="1000" fill="hold"/>
                                        <p:tgtEl>
                                          <p:spTgt spid="75"/>
                                        </p:tgtEl>
                                        <p:attrNameLst>
                                          <p:attrName>ppt_x</p:attrName>
                                        </p:attrNameLst>
                                      </p:cBhvr>
                                      <p:tavLst>
                                        <p:tav tm="0">
                                          <p:val>
                                            <p:strVal val="#ppt_x"/>
                                          </p:val>
                                        </p:tav>
                                        <p:tav tm="100000">
                                          <p:val>
                                            <p:strVal val="#ppt_x"/>
                                          </p:val>
                                        </p:tav>
                                      </p:tavLst>
                                    </p:anim>
                                    <p:anim calcmode="lin" valueType="num">
                                      <p:cBhvr>
                                        <p:cTn id="7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animBg="1"/>
      <p:bldP spid="70" grpId="0"/>
      <p:bldP spid="71" grpId="0"/>
      <p:bldP spid="72" grpId="0"/>
      <p:bldP spid="73" grpId="0" animBg="1"/>
      <p:bldP spid="74" grpId="0"/>
      <p:bldP spid="75" grpId="0"/>
      <p:bldP spid="76" grpId="0"/>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2C2E468-85F8-4060-A960-AB106F6EB0D9}"/>
              </a:ext>
            </a:extLst>
          </p:cNvPr>
          <p:cNvSpPr/>
          <p:nvPr/>
        </p:nvSpPr>
        <p:spPr>
          <a:xfrm>
            <a:off x="6730470" y="-546361"/>
            <a:ext cx="5069436" cy="6832861"/>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EDDEC82-8DC0-49C1-ACCD-C14E8D5BA876}"/>
              </a:ext>
            </a:extLst>
          </p:cNvPr>
          <p:cNvSpPr>
            <a:spLocks noGrp="1"/>
          </p:cNvSpPr>
          <p:nvPr>
            <p:ph type="ctrTitle"/>
          </p:nvPr>
        </p:nvSpPr>
        <p:spPr/>
        <p:txBody>
          <a:bodyPr/>
          <a:lstStyle/>
          <a:p>
            <a:r>
              <a:rPr lang="en-US"/>
              <a:t>Find &amp; Contact Us</a:t>
            </a:r>
          </a:p>
        </p:txBody>
      </p:sp>
      <p:sp>
        <p:nvSpPr>
          <p:cNvPr id="8" name="Subtitle 7">
            <a:extLst>
              <a:ext uri="{FF2B5EF4-FFF2-40B4-BE49-F238E27FC236}">
                <a16:creationId xmlns:a16="http://schemas.microsoft.com/office/drawing/2014/main" id="{CB0CC53B-4879-4543-BCED-8D3C775C3AA9}"/>
              </a:ext>
            </a:extLst>
          </p:cNvPr>
          <p:cNvSpPr>
            <a:spLocks noGrp="1"/>
          </p:cNvSpPr>
          <p:nvPr>
            <p:ph type="subTitle" idx="1"/>
          </p:nvPr>
        </p:nvSpPr>
        <p:spPr/>
        <p:txBody>
          <a:bodyPr/>
          <a:lstStyle/>
          <a:p>
            <a:r>
              <a:rPr lang="en-US"/>
              <a:t>Insert subtitle right here</a:t>
            </a:r>
          </a:p>
        </p:txBody>
      </p:sp>
      <p:sp>
        <p:nvSpPr>
          <p:cNvPr id="27" name="Rectangle 26">
            <a:extLst>
              <a:ext uri="{FF2B5EF4-FFF2-40B4-BE49-F238E27FC236}">
                <a16:creationId xmlns:a16="http://schemas.microsoft.com/office/drawing/2014/main" id="{95335007-A4E3-481E-A4F0-7F0BEE37FB9E}"/>
              </a:ext>
            </a:extLst>
          </p:cNvPr>
          <p:cNvSpPr/>
          <p:nvPr/>
        </p:nvSpPr>
        <p:spPr>
          <a:xfrm>
            <a:off x="586116" y="4302298"/>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8" name="TextBox 27">
            <a:extLst>
              <a:ext uri="{FF2B5EF4-FFF2-40B4-BE49-F238E27FC236}">
                <a16:creationId xmlns:a16="http://schemas.microsoft.com/office/drawing/2014/main" id="{3BD84F8B-8467-4C87-83DE-5A277998B553}"/>
              </a:ext>
            </a:extLst>
          </p:cNvPr>
          <p:cNvSpPr txBox="1"/>
          <p:nvPr/>
        </p:nvSpPr>
        <p:spPr>
          <a:xfrm>
            <a:off x="586116" y="3942213"/>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9" name="TextBox 28">
            <a:extLst>
              <a:ext uri="{FF2B5EF4-FFF2-40B4-BE49-F238E27FC236}">
                <a16:creationId xmlns:a16="http://schemas.microsoft.com/office/drawing/2014/main" id="{63B49969-BB5F-4E0B-BCA4-59FBCEFC5FD9}"/>
              </a:ext>
            </a:extLst>
          </p:cNvPr>
          <p:cNvSpPr txBox="1"/>
          <p:nvPr/>
        </p:nvSpPr>
        <p:spPr>
          <a:xfrm>
            <a:off x="1030905" y="2515385"/>
            <a:ext cx="2012983" cy="338554"/>
          </a:xfrm>
          <a:prstGeom prst="rect">
            <a:avLst/>
          </a:prstGeom>
          <a:noFill/>
        </p:spPr>
        <p:txBody>
          <a:bodyPr wrap="square" rtlCol="0">
            <a:spAutoFit/>
          </a:bodyPr>
          <a:lstStyle/>
          <a:p>
            <a:r>
              <a:rPr lang="en-US" sz="1600" b="1">
                <a:latin typeface="+mj-lt"/>
              </a:rPr>
              <a:t>021-345678</a:t>
            </a:r>
          </a:p>
        </p:txBody>
      </p:sp>
      <p:sp>
        <p:nvSpPr>
          <p:cNvPr id="30" name="TextBox 29">
            <a:extLst>
              <a:ext uri="{FF2B5EF4-FFF2-40B4-BE49-F238E27FC236}">
                <a16:creationId xmlns:a16="http://schemas.microsoft.com/office/drawing/2014/main" id="{F659B19C-D233-4A47-A438-66D7B8F8EBFD}"/>
              </a:ext>
            </a:extLst>
          </p:cNvPr>
          <p:cNvSpPr txBox="1"/>
          <p:nvPr/>
        </p:nvSpPr>
        <p:spPr>
          <a:xfrm>
            <a:off x="4029358" y="3204188"/>
            <a:ext cx="2809592" cy="338554"/>
          </a:xfrm>
          <a:prstGeom prst="rect">
            <a:avLst/>
          </a:prstGeom>
          <a:noFill/>
        </p:spPr>
        <p:txBody>
          <a:bodyPr wrap="square" rtlCol="0">
            <a:spAutoFit/>
          </a:bodyPr>
          <a:lstStyle/>
          <a:p>
            <a:r>
              <a:rPr lang="en-US" sz="1600" b="1" dirty="0" err="1">
                <a:latin typeface="+mj-lt"/>
              </a:rPr>
              <a:t>company@domain</a:t>
            </a:r>
            <a:endParaRPr lang="en-US" sz="1600" b="1" dirty="0">
              <a:latin typeface="+mj-lt"/>
            </a:endParaRPr>
          </a:p>
        </p:txBody>
      </p:sp>
      <p:sp>
        <p:nvSpPr>
          <p:cNvPr id="31" name="TextBox 30">
            <a:extLst>
              <a:ext uri="{FF2B5EF4-FFF2-40B4-BE49-F238E27FC236}">
                <a16:creationId xmlns:a16="http://schemas.microsoft.com/office/drawing/2014/main" id="{2D1663CF-896F-45F6-8BDD-BC4694173155}"/>
              </a:ext>
            </a:extLst>
          </p:cNvPr>
          <p:cNvSpPr txBox="1"/>
          <p:nvPr/>
        </p:nvSpPr>
        <p:spPr>
          <a:xfrm>
            <a:off x="4029358" y="2518104"/>
            <a:ext cx="2809592" cy="338554"/>
          </a:xfrm>
          <a:prstGeom prst="rect">
            <a:avLst/>
          </a:prstGeom>
          <a:noFill/>
        </p:spPr>
        <p:txBody>
          <a:bodyPr wrap="square" rtlCol="0">
            <a:spAutoFit/>
          </a:bodyPr>
          <a:lstStyle/>
          <a:p>
            <a:r>
              <a:rPr lang="en-US" sz="1600" b="1">
                <a:latin typeface="+mj-lt"/>
              </a:rPr>
              <a:t>123-092123</a:t>
            </a:r>
          </a:p>
        </p:txBody>
      </p:sp>
      <p:sp>
        <p:nvSpPr>
          <p:cNvPr id="32" name="TextBox 31">
            <a:extLst>
              <a:ext uri="{FF2B5EF4-FFF2-40B4-BE49-F238E27FC236}">
                <a16:creationId xmlns:a16="http://schemas.microsoft.com/office/drawing/2014/main" id="{2334B009-E302-441F-B4C3-612660D1A126}"/>
              </a:ext>
            </a:extLst>
          </p:cNvPr>
          <p:cNvSpPr txBox="1"/>
          <p:nvPr/>
        </p:nvSpPr>
        <p:spPr>
          <a:xfrm>
            <a:off x="1031313" y="3241810"/>
            <a:ext cx="2464547" cy="338554"/>
          </a:xfrm>
          <a:prstGeom prst="rect">
            <a:avLst/>
          </a:prstGeom>
          <a:noFill/>
        </p:spPr>
        <p:txBody>
          <a:bodyPr wrap="square" rtlCol="0">
            <a:spAutoFit/>
          </a:bodyPr>
          <a:lstStyle/>
          <a:p>
            <a:r>
              <a:rPr lang="en-US" sz="1600" b="1">
                <a:latin typeface="+mj-lt"/>
              </a:rPr>
              <a:t>Wall Street, 23 Ave</a:t>
            </a:r>
            <a:endParaRPr lang="en-US" sz="1600" b="1" dirty="0">
              <a:latin typeface="+mj-lt"/>
            </a:endParaRPr>
          </a:p>
        </p:txBody>
      </p:sp>
      <p:sp>
        <p:nvSpPr>
          <p:cNvPr id="33" name="Freeform 5">
            <a:extLst>
              <a:ext uri="{FF2B5EF4-FFF2-40B4-BE49-F238E27FC236}">
                <a16:creationId xmlns:a16="http://schemas.microsoft.com/office/drawing/2014/main" id="{2111018F-0F78-488E-AD04-C2933A4D7DB0}"/>
              </a:ext>
            </a:extLst>
          </p:cNvPr>
          <p:cNvSpPr>
            <a:spLocks/>
          </p:cNvSpPr>
          <p:nvPr/>
        </p:nvSpPr>
        <p:spPr bwMode="auto">
          <a:xfrm>
            <a:off x="625761" y="2598964"/>
            <a:ext cx="256434" cy="234204"/>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0">
            <a:extLst>
              <a:ext uri="{FF2B5EF4-FFF2-40B4-BE49-F238E27FC236}">
                <a16:creationId xmlns:a16="http://schemas.microsoft.com/office/drawing/2014/main" id="{36EFE370-7092-4ADE-A32B-CDFFA92510B3}"/>
              </a:ext>
            </a:extLst>
          </p:cNvPr>
          <p:cNvSpPr>
            <a:spLocks noEditPoints="1"/>
          </p:cNvSpPr>
          <p:nvPr/>
        </p:nvSpPr>
        <p:spPr bwMode="auto">
          <a:xfrm>
            <a:off x="659146" y="3271964"/>
            <a:ext cx="183285" cy="286013"/>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2400"/>
          </a:p>
        </p:txBody>
      </p:sp>
      <p:grpSp>
        <p:nvGrpSpPr>
          <p:cNvPr id="35" name="Group 34">
            <a:extLst>
              <a:ext uri="{FF2B5EF4-FFF2-40B4-BE49-F238E27FC236}">
                <a16:creationId xmlns:a16="http://schemas.microsoft.com/office/drawing/2014/main" id="{7EFEB341-448B-4393-B17B-7B02BD1CE782}"/>
              </a:ext>
            </a:extLst>
          </p:cNvPr>
          <p:cNvGrpSpPr/>
          <p:nvPr/>
        </p:nvGrpSpPr>
        <p:grpSpPr>
          <a:xfrm>
            <a:off x="3639153" y="2579250"/>
            <a:ext cx="284226" cy="233228"/>
            <a:chOff x="5957888" y="684213"/>
            <a:chExt cx="1206500" cy="1089026"/>
          </a:xfrm>
          <a:solidFill>
            <a:schemeClr val="accent1"/>
          </a:solidFill>
          <a:effectLst/>
        </p:grpSpPr>
        <p:sp>
          <p:nvSpPr>
            <p:cNvPr id="36" name="Freeform 5">
              <a:extLst>
                <a:ext uri="{FF2B5EF4-FFF2-40B4-BE49-F238E27FC236}">
                  <a16:creationId xmlns:a16="http://schemas.microsoft.com/office/drawing/2014/main" id="{3A96EED0-B449-498C-984E-44AB4EE02BA2}"/>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7" name="Freeform 6">
              <a:extLst>
                <a:ext uri="{FF2B5EF4-FFF2-40B4-BE49-F238E27FC236}">
                  <a16:creationId xmlns:a16="http://schemas.microsoft.com/office/drawing/2014/main" id="{1D264DFC-2EB4-4C55-8079-D619724E101B}"/>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8" name="Freeform 7">
              <a:extLst>
                <a:ext uri="{FF2B5EF4-FFF2-40B4-BE49-F238E27FC236}">
                  <a16:creationId xmlns:a16="http://schemas.microsoft.com/office/drawing/2014/main" id="{4C58DAB4-2B96-4F2C-A984-77ED1ECD43A6}"/>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9" name="Freeform 8">
              <a:extLst>
                <a:ext uri="{FF2B5EF4-FFF2-40B4-BE49-F238E27FC236}">
                  <a16:creationId xmlns:a16="http://schemas.microsoft.com/office/drawing/2014/main" id="{88E2B309-6697-4BA4-8D1D-E465D30B0029}"/>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40" name="Freeform 9">
              <a:extLst>
                <a:ext uri="{FF2B5EF4-FFF2-40B4-BE49-F238E27FC236}">
                  <a16:creationId xmlns:a16="http://schemas.microsoft.com/office/drawing/2014/main" id="{06D6BA1B-3F05-44D5-926C-0A2328AC5696}"/>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grpSp>
      <p:grpSp>
        <p:nvGrpSpPr>
          <p:cNvPr id="41" name="Group 40">
            <a:extLst>
              <a:ext uri="{FF2B5EF4-FFF2-40B4-BE49-F238E27FC236}">
                <a16:creationId xmlns:a16="http://schemas.microsoft.com/office/drawing/2014/main" id="{4C34918B-06A1-43FC-9F42-3C3BB549E952}"/>
              </a:ext>
            </a:extLst>
          </p:cNvPr>
          <p:cNvGrpSpPr/>
          <p:nvPr/>
        </p:nvGrpSpPr>
        <p:grpSpPr>
          <a:xfrm>
            <a:off x="3636240" y="3303959"/>
            <a:ext cx="290052" cy="182482"/>
            <a:chOff x="5978526" y="1625601"/>
            <a:chExt cx="239713" cy="150812"/>
          </a:xfrm>
          <a:solidFill>
            <a:schemeClr val="accent1"/>
          </a:solidFill>
        </p:grpSpPr>
        <p:sp>
          <p:nvSpPr>
            <p:cNvPr id="42" name="Freeform 108">
              <a:extLst>
                <a:ext uri="{FF2B5EF4-FFF2-40B4-BE49-F238E27FC236}">
                  <a16:creationId xmlns:a16="http://schemas.microsoft.com/office/drawing/2014/main" id="{134898B6-F43F-4545-AD00-56A2D0B22221}"/>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09">
              <a:extLst>
                <a:ext uri="{FF2B5EF4-FFF2-40B4-BE49-F238E27FC236}">
                  <a16:creationId xmlns:a16="http://schemas.microsoft.com/office/drawing/2014/main" id="{24AA3C89-4F89-48DC-876A-BFA395FFE67A}"/>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110">
              <a:extLst>
                <a:ext uri="{FF2B5EF4-FFF2-40B4-BE49-F238E27FC236}">
                  <a16:creationId xmlns:a16="http://schemas.microsoft.com/office/drawing/2014/main" id="{20E127FD-BB5B-4D78-BA24-A42BB7151FB6}"/>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111">
              <a:extLst>
                <a:ext uri="{FF2B5EF4-FFF2-40B4-BE49-F238E27FC236}">
                  <a16:creationId xmlns:a16="http://schemas.microsoft.com/office/drawing/2014/main" id="{E0FB7298-4BDF-4592-B94B-97DC1F63358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A2E56370-3F14-4AD7-8068-9A46075766D3}"/>
              </a:ext>
            </a:extLst>
          </p:cNvPr>
          <p:cNvSpPr>
            <a:spLocks noGrp="1"/>
          </p:cNvSpPr>
          <p:nvPr>
            <p:ph type="pic" sz="quarter" idx="11"/>
          </p:nvPr>
        </p:nvSpPr>
        <p:spPr/>
      </p:sp>
    </p:spTree>
    <p:extLst>
      <p:ext uri="{BB962C8B-B14F-4D97-AF65-F5344CB8AC3E}">
        <p14:creationId xmlns:p14="http://schemas.microsoft.com/office/powerpoint/2010/main" val="1165153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anim calcmode="lin" valueType="num">
                                      <p:cBhvr>
                                        <p:cTn id="66" dur="1000" fill="hold"/>
                                        <p:tgtEl>
                                          <p:spTgt spid="27"/>
                                        </p:tgtEl>
                                        <p:attrNameLst>
                                          <p:attrName>ppt_x</p:attrName>
                                        </p:attrNameLst>
                                      </p:cBhvr>
                                      <p:tavLst>
                                        <p:tav tm="0">
                                          <p:val>
                                            <p:strVal val="#ppt_x"/>
                                          </p:val>
                                        </p:tav>
                                        <p:tav tm="100000">
                                          <p:val>
                                            <p:strVal val="#ppt_x"/>
                                          </p:val>
                                        </p:tav>
                                      </p:tavLst>
                                    </p:anim>
                                    <p:anim calcmode="lin" valueType="num">
                                      <p:cBhvr>
                                        <p:cTn id="6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p:bldP spid="8" grpId="0" build="p"/>
      <p:bldP spid="27" grpId="0"/>
      <p:bldP spid="28" grpId="0"/>
      <p:bldP spid="29" grpId="0"/>
      <p:bldP spid="30" grpId="0"/>
      <p:bldP spid="31" grpId="0"/>
      <p:bldP spid="32" grpId="0"/>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D8060B8-082B-4014-9CC8-219DCD61450B}"/>
              </a:ext>
            </a:extLst>
          </p:cNvPr>
          <p:cNvSpPr/>
          <p:nvPr/>
        </p:nvSpPr>
        <p:spPr>
          <a:xfrm>
            <a:off x="-185169" y="-151260"/>
            <a:ext cx="4028050" cy="6832861"/>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5E013C5-C937-4702-92E2-32B68FF015C1}"/>
              </a:ext>
            </a:extLst>
          </p:cNvPr>
          <p:cNvSpPr>
            <a:spLocks noGrp="1"/>
          </p:cNvSpPr>
          <p:nvPr>
            <p:ph type="ctrTitle"/>
          </p:nvPr>
        </p:nvSpPr>
        <p:spPr/>
        <p:txBody>
          <a:bodyPr/>
          <a:lstStyle/>
          <a:p>
            <a:r>
              <a:rPr lang="en-US"/>
              <a:t>Table Of Content</a:t>
            </a:r>
          </a:p>
        </p:txBody>
      </p:sp>
      <p:sp>
        <p:nvSpPr>
          <p:cNvPr id="6" name="Subtitle 5">
            <a:extLst>
              <a:ext uri="{FF2B5EF4-FFF2-40B4-BE49-F238E27FC236}">
                <a16:creationId xmlns:a16="http://schemas.microsoft.com/office/drawing/2014/main" id="{DD521634-8575-4D2D-88A4-4375990D4B44}"/>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B361C87C-B680-4822-B35E-D9D0DB0591EE}"/>
              </a:ext>
            </a:extLst>
          </p:cNvPr>
          <p:cNvSpPr/>
          <p:nvPr/>
        </p:nvSpPr>
        <p:spPr>
          <a:xfrm>
            <a:off x="4443209" y="2182042"/>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9" name="TextBox 8">
            <a:extLst>
              <a:ext uri="{FF2B5EF4-FFF2-40B4-BE49-F238E27FC236}">
                <a16:creationId xmlns:a16="http://schemas.microsoft.com/office/drawing/2014/main" id="{D491181C-0A22-4EE1-86CC-F093064EE90B}"/>
              </a:ext>
            </a:extLst>
          </p:cNvPr>
          <p:cNvSpPr txBox="1"/>
          <p:nvPr/>
        </p:nvSpPr>
        <p:spPr>
          <a:xfrm>
            <a:off x="4443209" y="1821957"/>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1" name="TextBox 10">
            <a:extLst>
              <a:ext uri="{FF2B5EF4-FFF2-40B4-BE49-F238E27FC236}">
                <a16:creationId xmlns:a16="http://schemas.microsoft.com/office/drawing/2014/main" id="{105559F7-E35E-441E-9B44-8F7BF440FE11}"/>
              </a:ext>
            </a:extLst>
          </p:cNvPr>
          <p:cNvSpPr txBox="1"/>
          <p:nvPr/>
        </p:nvSpPr>
        <p:spPr>
          <a:xfrm>
            <a:off x="4443209" y="3067050"/>
            <a:ext cx="1186066" cy="646331"/>
          </a:xfrm>
          <a:prstGeom prst="rect">
            <a:avLst/>
          </a:prstGeom>
          <a:noFill/>
        </p:spPr>
        <p:txBody>
          <a:bodyPr wrap="square" rtlCol="0">
            <a:spAutoFit/>
          </a:bodyPr>
          <a:lstStyle/>
          <a:p>
            <a:r>
              <a:rPr lang="en-US" sz="3600" b="1">
                <a:solidFill>
                  <a:schemeClr val="accent1"/>
                </a:solidFill>
                <a:latin typeface="+mj-lt"/>
              </a:rPr>
              <a:t>01.</a:t>
            </a:r>
          </a:p>
        </p:txBody>
      </p:sp>
      <p:sp>
        <p:nvSpPr>
          <p:cNvPr id="12" name="Rectangle 11">
            <a:extLst>
              <a:ext uri="{FF2B5EF4-FFF2-40B4-BE49-F238E27FC236}">
                <a16:creationId xmlns:a16="http://schemas.microsoft.com/office/drawing/2014/main" id="{47F32923-AAEA-449F-89FB-0A81B1B4602C}"/>
              </a:ext>
            </a:extLst>
          </p:cNvPr>
          <p:cNvSpPr/>
          <p:nvPr/>
        </p:nvSpPr>
        <p:spPr>
          <a:xfrm>
            <a:off x="444320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13" name="TextBox 12">
            <a:extLst>
              <a:ext uri="{FF2B5EF4-FFF2-40B4-BE49-F238E27FC236}">
                <a16:creationId xmlns:a16="http://schemas.microsoft.com/office/drawing/2014/main" id="{934449A7-6897-42C8-BC56-FB24A0F21548}"/>
              </a:ext>
            </a:extLst>
          </p:cNvPr>
          <p:cNvSpPr txBox="1"/>
          <p:nvPr/>
        </p:nvSpPr>
        <p:spPr>
          <a:xfrm>
            <a:off x="4443209" y="3651111"/>
            <a:ext cx="2033791" cy="338554"/>
          </a:xfrm>
          <a:prstGeom prst="rect">
            <a:avLst/>
          </a:prstGeom>
          <a:noFill/>
        </p:spPr>
        <p:txBody>
          <a:bodyPr wrap="square" rtlCol="0">
            <a:spAutoFit/>
          </a:bodyPr>
          <a:lstStyle/>
          <a:p>
            <a:r>
              <a:rPr lang="en-US" sz="1600" b="1">
                <a:latin typeface="+mj-lt"/>
              </a:rPr>
              <a:t>Description</a:t>
            </a:r>
          </a:p>
        </p:txBody>
      </p:sp>
      <p:sp>
        <p:nvSpPr>
          <p:cNvPr id="20" name="TextBox 19">
            <a:extLst>
              <a:ext uri="{FF2B5EF4-FFF2-40B4-BE49-F238E27FC236}">
                <a16:creationId xmlns:a16="http://schemas.microsoft.com/office/drawing/2014/main" id="{074D2996-EF7F-4801-A4D9-185795C25D57}"/>
              </a:ext>
            </a:extLst>
          </p:cNvPr>
          <p:cNvSpPr txBox="1"/>
          <p:nvPr/>
        </p:nvSpPr>
        <p:spPr>
          <a:xfrm>
            <a:off x="6786359" y="3067050"/>
            <a:ext cx="1186066" cy="646331"/>
          </a:xfrm>
          <a:prstGeom prst="rect">
            <a:avLst/>
          </a:prstGeom>
          <a:noFill/>
        </p:spPr>
        <p:txBody>
          <a:bodyPr wrap="square" rtlCol="0">
            <a:spAutoFit/>
          </a:bodyPr>
          <a:lstStyle/>
          <a:p>
            <a:r>
              <a:rPr lang="en-US" sz="3600" b="1">
                <a:solidFill>
                  <a:schemeClr val="accent1"/>
                </a:solidFill>
                <a:latin typeface="+mj-lt"/>
              </a:rPr>
              <a:t>02.</a:t>
            </a:r>
          </a:p>
        </p:txBody>
      </p:sp>
      <p:sp>
        <p:nvSpPr>
          <p:cNvPr id="21" name="Rectangle 20">
            <a:extLst>
              <a:ext uri="{FF2B5EF4-FFF2-40B4-BE49-F238E27FC236}">
                <a16:creationId xmlns:a16="http://schemas.microsoft.com/office/drawing/2014/main" id="{D83FC472-5A85-4D9A-9121-4788D69AAFA7}"/>
              </a:ext>
            </a:extLst>
          </p:cNvPr>
          <p:cNvSpPr/>
          <p:nvPr/>
        </p:nvSpPr>
        <p:spPr>
          <a:xfrm>
            <a:off x="678635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22" name="TextBox 21">
            <a:extLst>
              <a:ext uri="{FF2B5EF4-FFF2-40B4-BE49-F238E27FC236}">
                <a16:creationId xmlns:a16="http://schemas.microsoft.com/office/drawing/2014/main" id="{BFE710F8-103A-4CDB-BD5E-355D55BA3C2C}"/>
              </a:ext>
            </a:extLst>
          </p:cNvPr>
          <p:cNvSpPr txBox="1"/>
          <p:nvPr/>
        </p:nvSpPr>
        <p:spPr>
          <a:xfrm>
            <a:off x="6786359" y="3651111"/>
            <a:ext cx="2033791" cy="338554"/>
          </a:xfrm>
          <a:prstGeom prst="rect">
            <a:avLst/>
          </a:prstGeom>
          <a:noFill/>
        </p:spPr>
        <p:txBody>
          <a:bodyPr wrap="square" rtlCol="0">
            <a:spAutoFit/>
          </a:bodyPr>
          <a:lstStyle/>
          <a:p>
            <a:r>
              <a:rPr lang="en-US" sz="1600" b="1">
                <a:latin typeface="+mj-lt"/>
              </a:rPr>
              <a:t>Description</a:t>
            </a:r>
          </a:p>
        </p:txBody>
      </p:sp>
      <p:sp>
        <p:nvSpPr>
          <p:cNvPr id="26" name="TextBox 25">
            <a:extLst>
              <a:ext uri="{FF2B5EF4-FFF2-40B4-BE49-F238E27FC236}">
                <a16:creationId xmlns:a16="http://schemas.microsoft.com/office/drawing/2014/main" id="{70C07223-D253-4BB3-B2FC-F5A3FBFDC644}"/>
              </a:ext>
            </a:extLst>
          </p:cNvPr>
          <p:cNvSpPr txBox="1"/>
          <p:nvPr/>
        </p:nvSpPr>
        <p:spPr>
          <a:xfrm>
            <a:off x="9129509" y="3067050"/>
            <a:ext cx="1186066" cy="646331"/>
          </a:xfrm>
          <a:prstGeom prst="rect">
            <a:avLst/>
          </a:prstGeom>
          <a:noFill/>
        </p:spPr>
        <p:txBody>
          <a:bodyPr wrap="square" rtlCol="0">
            <a:spAutoFit/>
          </a:bodyPr>
          <a:lstStyle/>
          <a:p>
            <a:r>
              <a:rPr lang="en-US" sz="3600" b="1">
                <a:solidFill>
                  <a:schemeClr val="accent1"/>
                </a:solidFill>
                <a:latin typeface="+mj-lt"/>
              </a:rPr>
              <a:t>03.</a:t>
            </a:r>
          </a:p>
        </p:txBody>
      </p:sp>
      <p:sp>
        <p:nvSpPr>
          <p:cNvPr id="27" name="Rectangle 26">
            <a:extLst>
              <a:ext uri="{FF2B5EF4-FFF2-40B4-BE49-F238E27FC236}">
                <a16:creationId xmlns:a16="http://schemas.microsoft.com/office/drawing/2014/main" id="{6146F511-EFA9-41A7-969C-9D986579FE10}"/>
              </a:ext>
            </a:extLst>
          </p:cNvPr>
          <p:cNvSpPr/>
          <p:nvPr/>
        </p:nvSpPr>
        <p:spPr>
          <a:xfrm>
            <a:off x="912950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28" name="TextBox 27">
            <a:extLst>
              <a:ext uri="{FF2B5EF4-FFF2-40B4-BE49-F238E27FC236}">
                <a16:creationId xmlns:a16="http://schemas.microsoft.com/office/drawing/2014/main" id="{D86BDB21-F0CE-4B37-BD7B-B406D96A3A2D}"/>
              </a:ext>
            </a:extLst>
          </p:cNvPr>
          <p:cNvSpPr txBox="1"/>
          <p:nvPr/>
        </p:nvSpPr>
        <p:spPr>
          <a:xfrm>
            <a:off x="9129509" y="3651111"/>
            <a:ext cx="2033791" cy="338554"/>
          </a:xfrm>
          <a:prstGeom prst="rect">
            <a:avLst/>
          </a:prstGeom>
          <a:noFill/>
        </p:spPr>
        <p:txBody>
          <a:bodyPr wrap="square" rtlCol="0">
            <a:spAutoFit/>
          </a:bodyPr>
          <a:lstStyle/>
          <a:p>
            <a:r>
              <a:rPr lang="en-US" sz="1600" b="1">
                <a:latin typeface="+mj-lt"/>
              </a:rPr>
              <a:t>Description</a:t>
            </a:r>
          </a:p>
        </p:txBody>
      </p:sp>
      <p:sp>
        <p:nvSpPr>
          <p:cNvPr id="29" name="TextBox 28">
            <a:extLst>
              <a:ext uri="{FF2B5EF4-FFF2-40B4-BE49-F238E27FC236}">
                <a16:creationId xmlns:a16="http://schemas.microsoft.com/office/drawing/2014/main" id="{BB21CFE2-3519-48EC-9E78-99B969D3AC1D}"/>
              </a:ext>
            </a:extLst>
          </p:cNvPr>
          <p:cNvSpPr txBox="1"/>
          <p:nvPr/>
        </p:nvSpPr>
        <p:spPr>
          <a:xfrm>
            <a:off x="4443209" y="4661949"/>
            <a:ext cx="1186066" cy="646331"/>
          </a:xfrm>
          <a:prstGeom prst="rect">
            <a:avLst/>
          </a:prstGeom>
          <a:noFill/>
        </p:spPr>
        <p:txBody>
          <a:bodyPr wrap="square" rtlCol="0">
            <a:spAutoFit/>
          </a:bodyPr>
          <a:lstStyle/>
          <a:p>
            <a:r>
              <a:rPr lang="en-US" sz="3600" b="1">
                <a:solidFill>
                  <a:schemeClr val="accent1"/>
                </a:solidFill>
                <a:latin typeface="+mj-lt"/>
              </a:rPr>
              <a:t>04.</a:t>
            </a:r>
          </a:p>
        </p:txBody>
      </p:sp>
      <p:sp>
        <p:nvSpPr>
          <p:cNvPr id="30" name="Rectangle 29">
            <a:extLst>
              <a:ext uri="{FF2B5EF4-FFF2-40B4-BE49-F238E27FC236}">
                <a16:creationId xmlns:a16="http://schemas.microsoft.com/office/drawing/2014/main" id="{620E480D-AB5B-4776-A6B3-A12861DD2D1F}"/>
              </a:ext>
            </a:extLst>
          </p:cNvPr>
          <p:cNvSpPr/>
          <p:nvPr/>
        </p:nvSpPr>
        <p:spPr>
          <a:xfrm>
            <a:off x="444320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1" name="TextBox 30">
            <a:extLst>
              <a:ext uri="{FF2B5EF4-FFF2-40B4-BE49-F238E27FC236}">
                <a16:creationId xmlns:a16="http://schemas.microsoft.com/office/drawing/2014/main" id="{CC62F73A-4611-4FFA-8259-50D6A0AA51F9}"/>
              </a:ext>
            </a:extLst>
          </p:cNvPr>
          <p:cNvSpPr txBox="1"/>
          <p:nvPr/>
        </p:nvSpPr>
        <p:spPr>
          <a:xfrm>
            <a:off x="4443209" y="5246010"/>
            <a:ext cx="2033791" cy="338554"/>
          </a:xfrm>
          <a:prstGeom prst="rect">
            <a:avLst/>
          </a:prstGeom>
          <a:noFill/>
        </p:spPr>
        <p:txBody>
          <a:bodyPr wrap="square" rtlCol="0">
            <a:spAutoFit/>
          </a:bodyPr>
          <a:lstStyle/>
          <a:p>
            <a:r>
              <a:rPr lang="en-US" sz="1600" b="1">
                <a:latin typeface="+mj-lt"/>
              </a:rPr>
              <a:t>Description</a:t>
            </a:r>
          </a:p>
        </p:txBody>
      </p:sp>
      <p:sp>
        <p:nvSpPr>
          <p:cNvPr id="32" name="TextBox 31">
            <a:extLst>
              <a:ext uri="{FF2B5EF4-FFF2-40B4-BE49-F238E27FC236}">
                <a16:creationId xmlns:a16="http://schemas.microsoft.com/office/drawing/2014/main" id="{49968A1F-60D0-4C6F-8095-BAA284856FD9}"/>
              </a:ext>
            </a:extLst>
          </p:cNvPr>
          <p:cNvSpPr txBox="1"/>
          <p:nvPr/>
        </p:nvSpPr>
        <p:spPr>
          <a:xfrm>
            <a:off x="6786359" y="4661949"/>
            <a:ext cx="1186066" cy="646331"/>
          </a:xfrm>
          <a:prstGeom prst="rect">
            <a:avLst/>
          </a:prstGeom>
          <a:noFill/>
        </p:spPr>
        <p:txBody>
          <a:bodyPr wrap="square" rtlCol="0">
            <a:spAutoFit/>
          </a:bodyPr>
          <a:lstStyle/>
          <a:p>
            <a:r>
              <a:rPr lang="en-US" sz="3600" b="1">
                <a:solidFill>
                  <a:schemeClr val="accent1"/>
                </a:solidFill>
                <a:latin typeface="+mj-lt"/>
              </a:rPr>
              <a:t>05.</a:t>
            </a:r>
          </a:p>
        </p:txBody>
      </p:sp>
      <p:sp>
        <p:nvSpPr>
          <p:cNvPr id="33" name="Rectangle 32">
            <a:extLst>
              <a:ext uri="{FF2B5EF4-FFF2-40B4-BE49-F238E27FC236}">
                <a16:creationId xmlns:a16="http://schemas.microsoft.com/office/drawing/2014/main" id="{CB79C512-42A0-4677-8E3E-1EED98917942}"/>
              </a:ext>
            </a:extLst>
          </p:cNvPr>
          <p:cNvSpPr/>
          <p:nvPr/>
        </p:nvSpPr>
        <p:spPr>
          <a:xfrm>
            <a:off x="678635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4" name="TextBox 33">
            <a:extLst>
              <a:ext uri="{FF2B5EF4-FFF2-40B4-BE49-F238E27FC236}">
                <a16:creationId xmlns:a16="http://schemas.microsoft.com/office/drawing/2014/main" id="{ACF682E0-FEC9-4A63-9891-846D8D5592D4}"/>
              </a:ext>
            </a:extLst>
          </p:cNvPr>
          <p:cNvSpPr txBox="1"/>
          <p:nvPr/>
        </p:nvSpPr>
        <p:spPr>
          <a:xfrm>
            <a:off x="6786359" y="5246010"/>
            <a:ext cx="2033791" cy="338554"/>
          </a:xfrm>
          <a:prstGeom prst="rect">
            <a:avLst/>
          </a:prstGeom>
          <a:noFill/>
        </p:spPr>
        <p:txBody>
          <a:bodyPr wrap="square" rtlCol="0">
            <a:spAutoFit/>
          </a:bodyPr>
          <a:lstStyle/>
          <a:p>
            <a:r>
              <a:rPr lang="en-US" sz="1600" b="1">
                <a:latin typeface="+mj-lt"/>
              </a:rPr>
              <a:t>Description</a:t>
            </a:r>
          </a:p>
        </p:txBody>
      </p:sp>
      <p:sp>
        <p:nvSpPr>
          <p:cNvPr id="35" name="TextBox 34">
            <a:extLst>
              <a:ext uri="{FF2B5EF4-FFF2-40B4-BE49-F238E27FC236}">
                <a16:creationId xmlns:a16="http://schemas.microsoft.com/office/drawing/2014/main" id="{969533A0-DD38-41A2-A30C-70AB2EE8556D}"/>
              </a:ext>
            </a:extLst>
          </p:cNvPr>
          <p:cNvSpPr txBox="1"/>
          <p:nvPr/>
        </p:nvSpPr>
        <p:spPr>
          <a:xfrm>
            <a:off x="9129509" y="4661949"/>
            <a:ext cx="1186066" cy="646331"/>
          </a:xfrm>
          <a:prstGeom prst="rect">
            <a:avLst/>
          </a:prstGeom>
          <a:noFill/>
        </p:spPr>
        <p:txBody>
          <a:bodyPr wrap="square" rtlCol="0">
            <a:spAutoFit/>
          </a:bodyPr>
          <a:lstStyle/>
          <a:p>
            <a:r>
              <a:rPr lang="en-US" sz="3600" b="1">
                <a:solidFill>
                  <a:schemeClr val="accent1"/>
                </a:solidFill>
                <a:latin typeface="+mj-lt"/>
              </a:rPr>
              <a:t>06.</a:t>
            </a:r>
          </a:p>
        </p:txBody>
      </p:sp>
      <p:sp>
        <p:nvSpPr>
          <p:cNvPr id="36" name="Rectangle 35">
            <a:extLst>
              <a:ext uri="{FF2B5EF4-FFF2-40B4-BE49-F238E27FC236}">
                <a16:creationId xmlns:a16="http://schemas.microsoft.com/office/drawing/2014/main" id="{4B3A8A9C-A2A0-41C2-B307-3FE8D1EC1C1F}"/>
              </a:ext>
            </a:extLst>
          </p:cNvPr>
          <p:cNvSpPr/>
          <p:nvPr/>
        </p:nvSpPr>
        <p:spPr>
          <a:xfrm>
            <a:off x="912950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7" name="TextBox 36">
            <a:extLst>
              <a:ext uri="{FF2B5EF4-FFF2-40B4-BE49-F238E27FC236}">
                <a16:creationId xmlns:a16="http://schemas.microsoft.com/office/drawing/2014/main" id="{EF7EBAC5-0CC9-48CE-8724-976E8A580751}"/>
              </a:ext>
            </a:extLst>
          </p:cNvPr>
          <p:cNvSpPr txBox="1"/>
          <p:nvPr/>
        </p:nvSpPr>
        <p:spPr>
          <a:xfrm>
            <a:off x="9129509" y="5246010"/>
            <a:ext cx="2033791" cy="338554"/>
          </a:xfrm>
          <a:prstGeom prst="rect">
            <a:avLst/>
          </a:prstGeom>
          <a:noFill/>
        </p:spPr>
        <p:txBody>
          <a:bodyPr wrap="square" rtlCol="0">
            <a:spAutoFit/>
          </a:bodyPr>
          <a:lstStyle/>
          <a:p>
            <a:r>
              <a:rPr lang="en-US" sz="1600" b="1">
                <a:latin typeface="+mj-lt"/>
              </a:rPr>
              <a:t>Description</a:t>
            </a:r>
          </a:p>
        </p:txBody>
      </p:sp>
      <p:sp>
        <p:nvSpPr>
          <p:cNvPr id="3" name="Picture Placeholder 2">
            <a:extLst>
              <a:ext uri="{FF2B5EF4-FFF2-40B4-BE49-F238E27FC236}">
                <a16:creationId xmlns:a16="http://schemas.microsoft.com/office/drawing/2014/main" id="{90D44284-1713-4D39-9765-1374C5932FEF}"/>
              </a:ext>
            </a:extLst>
          </p:cNvPr>
          <p:cNvSpPr>
            <a:spLocks noGrp="1"/>
          </p:cNvSpPr>
          <p:nvPr>
            <p:ph type="pic" sz="quarter" idx="10"/>
          </p:nvPr>
        </p:nvSpPr>
        <p:spPr/>
      </p:sp>
    </p:spTree>
    <p:extLst>
      <p:ext uri="{BB962C8B-B14F-4D97-AF65-F5344CB8AC3E}">
        <p14:creationId xmlns:p14="http://schemas.microsoft.com/office/powerpoint/2010/main" val="2048963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anim calcmode="lin" valueType="num">
                                      <p:cBhvr>
                                        <p:cTn id="59" dur="1000" fill="hold"/>
                                        <p:tgtEl>
                                          <p:spTgt spid="26"/>
                                        </p:tgtEl>
                                        <p:attrNameLst>
                                          <p:attrName>ppt_x</p:attrName>
                                        </p:attrNameLst>
                                      </p:cBhvr>
                                      <p:tavLst>
                                        <p:tav tm="0">
                                          <p:val>
                                            <p:strVal val="#ppt_x"/>
                                          </p:val>
                                        </p:tav>
                                        <p:tav tm="100000">
                                          <p:val>
                                            <p:strVal val="#ppt_x"/>
                                          </p:val>
                                        </p:tav>
                                      </p:tavLst>
                                    </p:anim>
                                    <p:anim calcmode="lin" valueType="num">
                                      <p:cBhvr>
                                        <p:cTn id="60" dur="1000" fill="hold"/>
                                        <p:tgtEl>
                                          <p:spTgt spid="2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2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25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25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25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25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1000"/>
                                        <p:tgtEl>
                                          <p:spTgt spid="35"/>
                                        </p:tgtEl>
                                      </p:cBhvr>
                                    </p:animEffect>
                                    <p:anim calcmode="lin" valueType="num">
                                      <p:cBhvr>
                                        <p:cTn id="104" dur="1000" fill="hold"/>
                                        <p:tgtEl>
                                          <p:spTgt spid="35"/>
                                        </p:tgtEl>
                                        <p:attrNameLst>
                                          <p:attrName>ppt_x</p:attrName>
                                        </p:attrNameLst>
                                      </p:cBhvr>
                                      <p:tavLst>
                                        <p:tav tm="0">
                                          <p:val>
                                            <p:strVal val="#ppt_x"/>
                                          </p:val>
                                        </p:tav>
                                        <p:tav tm="100000">
                                          <p:val>
                                            <p:strVal val="#ppt_x"/>
                                          </p:val>
                                        </p:tav>
                                      </p:tavLst>
                                    </p:anim>
                                    <p:anim calcmode="lin" valueType="num">
                                      <p:cBhvr>
                                        <p:cTn id="105" dur="1000" fill="hold"/>
                                        <p:tgtEl>
                                          <p:spTgt spid="3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5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25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1000"/>
                                        <p:tgtEl>
                                          <p:spTgt spid="36"/>
                                        </p:tgtEl>
                                      </p:cBhvr>
                                    </p:animEffect>
                                    <p:anim calcmode="lin" valueType="num">
                                      <p:cBhvr>
                                        <p:cTn id="114" dur="1000" fill="hold"/>
                                        <p:tgtEl>
                                          <p:spTgt spid="36"/>
                                        </p:tgtEl>
                                        <p:attrNameLst>
                                          <p:attrName>ppt_x</p:attrName>
                                        </p:attrNameLst>
                                      </p:cBhvr>
                                      <p:tavLst>
                                        <p:tav tm="0">
                                          <p:val>
                                            <p:strVal val="#ppt_x"/>
                                          </p:val>
                                        </p:tav>
                                        <p:tav tm="100000">
                                          <p:val>
                                            <p:strVal val="#ppt_x"/>
                                          </p:val>
                                        </p:tav>
                                      </p:tavLst>
                                    </p:anim>
                                    <p:anim calcmode="lin" valueType="num">
                                      <p:cBhvr>
                                        <p:cTn id="11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6" grpId="0" build="p"/>
      <p:bldP spid="8" grpId="0"/>
      <p:bldP spid="9" grpId="0"/>
      <p:bldP spid="11" grpId="0"/>
      <p:bldP spid="12" grpId="0"/>
      <p:bldP spid="13" grpId="0"/>
      <p:bldP spid="20" grpId="0"/>
      <p:bldP spid="21" grpId="0"/>
      <p:bldP spid="22"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323D751-0AEC-4245-ABD0-F9CCC5BD3E95}"/>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CF02F3-4122-4E21-83FD-64B68A41DF38}"/>
              </a:ext>
            </a:extLst>
          </p:cNvPr>
          <p:cNvSpPr txBox="1"/>
          <p:nvPr/>
        </p:nvSpPr>
        <p:spPr>
          <a:xfrm>
            <a:off x="2105025" y="1539077"/>
            <a:ext cx="7981950" cy="2800767"/>
          </a:xfrm>
          <a:prstGeom prst="rect">
            <a:avLst/>
          </a:prstGeom>
          <a:noFill/>
        </p:spPr>
        <p:txBody>
          <a:bodyPr wrap="square" rtlCol="0">
            <a:spAutoFit/>
          </a:bodyPr>
          <a:lstStyle/>
          <a:p>
            <a:pPr algn="ctr"/>
            <a:r>
              <a:rPr lang="en-US" sz="8800" b="1">
                <a:latin typeface="+mj-lt"/>
              </a:rPr>
              <a:t>Thanks For</a:t>
            </a:r>
          </a:p>
          <a:p>
            <a:pPr algn="ctr"/>
            <a:r>
              <a:rPr lang="en-US" sz="8800" b="1">
                <a:latin typeface="+mj-lt"/>
              </a:rPr>
              <a:t>Watching</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7028173" y="4460082"/>
            <a:ext cx="1546510" cy="157667"/>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4398474" y="5518485"/>
            <a:ext cx="3395052" cy="307777"/>
          </a:xfrm>
          <a:prstGeom prst="rect">
            <a:avLst/>
          </a:prstGeom>
          <a:noFill/>
        </p:spPr>
        <p:txBody>
          <a:bodyPr wrap="square" rtlCol="0">
            <a:spAutoFit/>
          </a:bodyPr>
          <a:lstStyle/>
          <a:p>
            <a:pPr algn="ctr"/>
            <a:r>
              <a:rPr lang="en-US" sz="1400" b="1">
                <a:solidFill>
                  <a:schemeClr val="accent1"/>
                </a:solidFill>
              </a:rPr>
              <a:t>Thank You Description</a:t>
            </a:r>
          </a:p>
        </p:txBody>
      </p:sp>
      <p:sp>
        <p:nvSpPr>
          <p:cNvPr id="14" name="Rectangle 13">
            <a:extLst>
              <a:ext uri="{FF2B5EF4-FFF2-40B4-BE49-F238E27FC236}">
                <a16:creationId xmlns:a16="http://schemas.microsoft.com/office/drawing/2014/main" id="{E45E2683-33D5-47B7-91C5-14AFBF460C10}"/>
              </a:ext>
            </a:extLst>
          </p:cNvPr>
          <p:cNvSpPr/>
          <p:nvPr/>
        </p:nvSpPr>
        <p:spPr>
          <a:xfrm>
            <a:off x="3181004" y="5816737"/>
            <a:ext cx="5829992"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1200"/>
          </a:p>
        </p:txBody>
      </p:sp>
    </p:spTree>
    <p:extLst>
      <p:ext uri="{BB962C8B-B14F-4D97-AF65-F5344CB8AC3E}">
        <p14:creationId xmlns:p14="http://schemas.microsoft.com/office/powerpoint/2010/main" val="1136785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5E9AC83-6B04-4679-91F4-5DBA144AA08C}"/>
              </a:ext>
            </a:extLst>
          </p:cNvPr>
          <p:cNvSpPr>
            <a:spLocks noGrp="1"/>
          </p:cNvSpPr>
          <p:nvPr>
            <p:ph type="pic" sz="quarter" idx="10"/>
          </p:nvPr>
        </p:nvSpPr>
        <p:spPr/>
      </p:sp>
      <p:sp>
        <p:nvSpPr>
          <p:cNvPr id="12" name="Rectangle 11">
            <a:extLst>
              <a:ext uri="{FF2B5EF4-FFF2-40B4-BE49-F238E27FC236}">
                <a16:creationId xmlns:a16="http://schemas.microsoft.com/office/drawing/2014/main" id="{1E20466A-6B81-47E3-9050-125D5CFF90E2}"/>
              </a:ext>
            </a:extLst>
          </p:cNvPr>
          <p:cNvSpPr/>
          <p:nvPr/>
        </p:nvSpPr>
        <p:spPr>
          <a:xfrm>
            <a:off x="0" y="0"/>
            <a:ext cx="104013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B7D0343-D94A-4A1C-A3BD-260BC45FDD83}"/>
              </a:ext>
            </a:extLst>
          </p:cNvPr>
          <p:cNvGrpSpPr/>
          <p:nvPr/>
        </p:nvGrpSpPr>
        <p:grpSpPr>
          <a:xfrm rot="5400000">
            <a:off x="-1163805" y="1959385"/>
            <a:ext cx="5587912" cy="964283"/>
            <a:chOff x="7019201" y="3999551"/>
            <a:chExt cx="913668" cy="157667"/>
          </a:xfrm>
        </p:grpSpPr>
        <p:sp>
          <p:nvSpPr>
            <p:cNvPr id="6" name="Rectangle 5">
              <a:extLst>
                <a:ext uri="{FF2B5EF4-FFF2-40B4-BE49-F238E27FC236}">
                  <a16:creationId xmlns:a16="http://schemas.microsoft.com/office/drawing/2014/main" id="{A5BF4FE1-065C-4422-AF69-0C8F4C439410}"/>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DDAD31B4-6D16-4161-9F7B-5B698465C9E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A7DF80E8-6F98-4D35-ACD0-DEBFE5ACCBC5}"/>
              </a:ext>
            </a:extLst>
          </p:cNvPr>
          <p:cNvSpPr/>
          <p:nvPr/>
        </p:nvSpPr>
        <p:spPr>
          <a:xfrm>
            <a:off x="2856372" y="1616678"/>
            <a:ext cx="6953250" cy="2862322"/>
          </a:xfrm>
          <a:prstGeom prst="rect">
            <a:avLst/>
          </a:prstGeom>
        </p:spPr>
        <p:txBody>
          <a:bodyPr wrap="square">
            <a:spAutoFit/>
          </a:bodyPr>
          <a:lstStyle/>
          <a:p>
            <a:r>
              <a:rPr lang="en-US" sz="3600" b="1">
                <a:latin typeface="+mj-lt"/>
              </a:rPr>
              <a:t>A Group Becomes A Team</a:t>
            </a:r>
          </a:p>
          <a:p>
            <a:r>
              <a:rPr lang="en-US" sz="3600" b="1">
                <a:latin typeface="+mj-lt"/>
              </a:rPr>
              <a:t>When Each Member </a:t>
            </a:r>
          </a:p>
          <a:p>
            <a:r>
              <a:rPr lang="en-US" sz="3600" b="1">
                <a:latin typeface="+mj-lt"/>
              </a:rPr>
              <a:t>Is Sure Enough Of Himself</a:t>
            </a:r>
          </a:p>
          <a:p>
            <a:r>
              <a:rPr lang="en-US" sz="3600" b="1">
                <a:latin typeface="+mj-lt"/>
              </a:rPr>
              <a:t>And His Contribution To</a:t>
            </a:r>
          </a:p>
          <a:p>
            <a:r>
              <a:rPr lang="en-US" sz="3600" b="1">
                <a:latin typeface="+mj-lt"/>
              </a:rPr>
              <a:t>Praise The Skills Of Others.</a:t>
            </a:r>
          </a:p>
        </p:txBody>
      </p:sp>
      <p:sp>
        <p:nvSpPr>
          <p:cNvPr id="15" name="TextBox 14">
            <a:extLst>
              <a:ext uri="{FF2B5EF4-FFF2-40B4-BE49-F238E27FC236}">
                <a16:creationId xmlns:a16="http://schemas.microsoft.com/office/drawing/2014/main" id="{54131A41-A265-4140-9FE4-3120C84A0E3B}"/>
              </a:ext>
            </a:extLst>
          </p:cNvPr>
          <p:cNvSpPr txBox="1"/>
          <p:nvPr/>
        </p:nvSpPr>
        <p:spPr>
          <a:xfrm>
            <a:off x="2856372" y="1266396"/>
            <a:ext cx="2209800" cy="369332"/>
          </a:xfrm>
          <a:prstGeom prst="rect">
            <a:avLst/>
          </a:prstGeom>
          <a:noFill/>
        </p:spPr>
        <p:txBody>
          <a:bodyPr wrap="square" rtlCol="0">
            <a:spAutoFit/>
          </a:bodyPr>
          <a:lstStyle/>
          <a:p>
            <a:r>
              <a:rPr lang="en-US" b="1">
                <a:solidFill>
                  <a:schemeClr val="accent1"/>
                </a:solidFill>
                <a:latin typeface="+mj-lt"/>
              </a:rPr>
              <a:t>Jimmy Changa</a:t>
            </a:r>
          </a:p>
        </p:txBody>
      </p:sp>
      <p:sp>
        <p:nvSpPr>
          <p:cNvPr id="16" name="Rectangle 15">
            <a:extLst>
              <a:ext uri="{FF2B5EF4-FFF2-40B4-BE49-F238E27FC236}">
                <a16:creationId xmlns:a16="http://schemas.microsoft.com/office/drawing/2014/main" id="{678E29F1-A939-49A3-B8AB-F75ECD3220FA}"/>
              </a:ext>
            </a:extLst>
          </p:cNvPr>
          <p:cNvSpPr/>
          <p:nvPr/>
        </p:nvSpPr>
        <p:spPr>
          <a:xfrm>
            <a:off x="2856372" y="5010813"/>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7" name="TextBox 16">
            <a:extLst>
              <a:ext uri="{FF2B5EF4-FFF2-40B4-BE49-F238E27FC236}">
                <a16:creationId xmlns:a16="http://schemas.microsoft.com/office/drawing/2014/main" id="{396472A3-CE87-4C87-B8F4-3E4641209F3A}"/>
              </a:ext>
            </a:extLst>
          </p:cNvPr>
          <p:cNvSpPr txBox="1"/>
          <p:nvPr/>
        </p:nvSpPr>
        <p:spPr>
          <a:xfrm>
            <a:off x="2856372" y="4650728"/>
            <a:ext cx="2039478" cy="369332"/>
          </a:xfrm>
          <a:prstGeom prst="rect">
            <a:avLst/>
          </a:prstGeom>
          <a:noFill/>
        </p:spPr>
        <p:txBody>
          <a:bodyPr wrap="square" rtlCol="0">
            <a:spAutoFit/>
          </a:bodyPr>
          <a:lstStyle/>
          <a:p>
            <a:r>
              <a:rPr lang="en-US" b="1">
                <a:solidFill>
                  <a:schemeClr val="accent1"/>
                </a:solidFill>
                <a:latin typeface="+mj-lt"/>
              </a:rPr>
              <a:t>Break Slide</a:t>
            </a:r>
          </a:p>
        </p:txBody>
      </p:sp>
    </p:spTree>
    <p:extLst>
      <p:ext uri="{BB962C8B-B14F-4D97-AF65-F5344CB8AC3E}">
        <p14:creationId xmlns:p14="http://schemas.microsoft.com/office/powerpoint/2010/main" val="3510771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E24FAB-CEB6-45F7-971E-264F921DC22B}"/>
              </a:ext>
            </a:extLst>
          </p:cNvPr>
          <p:cNvSpPr>
            <a:spLocks noGrp="1"/>
          </p:cNvSpPr>
          <p:nvPr>
            <p:ph type="pic" sz="quarter" idx="10"/>
          </p:nvPr>
        </p:nvSpPr>
        <p:spPr/>
      </p:sp>
      <p:sp>
        <p:nvSpPr>
          <p:cNvPr id="3" name="Title 2">
            <a:extLst>
              <a:ext uri="{FF2B5EF4-FFF2-40B4-BE49-F238E27FC236}">
                <a16:creationId xmlns:a16="http://schemas.microsoft.com/office/drawing/2014/main" id="{FA0A297D-45E0-4739-954B-EB787958ED59}"/>
              </a:ext>
            </a:extLst>
          </p:cNvPr>
          <p:cNvSpPr>
            <a:spLocks noGrp="1"/>
          </p:cNvSpPr>
          <p:nvPr>
            <p:ph type="ctrTitle"/>
          </p:nvPr>
        </p:nvSpPr>
        <p:spPr/>
        <p:txBody>
          <a:bodyPr/>
          <a:lstStyle/>
          <a:p>
            <a:r>
              <a:rPr lang="en-US"/>
              <a:t>All About Us</a:t>
            </a:r>
          </a:p>
        </p:txBody>
      </p:sp>
      <p:sp>
        <p:nvSpPr>
          <p:cNvPr id="4" name="Subtitle 3">
            <a:extLst>
              <a:ext uri="{FF2B5EF4-FFF2-40B4-BE49-F238E27FC236}">
                <a16:creationId xmlns:a16="http://schemas.microsoft.com/office/drawing/2014/main" id="{869E7DFF-A3A4-40A0-B238-8AE65C1876C1}"/>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CD281C19-4E9F-4BA6-A690-7064CE96176B}"/>
              </a:ext>
            </a:extLst>
          </p:cNvPr>
          <p:cNvSpPr/>
          <p:nvPr/>
        </p:nvSpPr>
        <p:spPr>
          <a:xfrm>
            <a:off x="1099935" y="4621975"/>
            <a:ext cx="4691266" cy="167225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 venenatis arcu consectetur</a:t>
            </a:r>
            <a:endParaRPr lang="en-US" sz="1400"/>
          </a:p>
        </p:txBody>
      </p:sp>
      <p:sp>
        <p:nvSpPr>
          <p:cNvPr id="15" name="TextBox 14">
            <a:extLst>
              <a:ext uri="{FF2B5EF4-FFF2-40B4-BE49-F238E27FC236}">
                <a16:creationId xmlns:a16="http://schemas.microsoft.com/office/drawing/2014/main" id="{3D2C657E-C857-43CA-9BE1-92968EEA00EE}"/>
              </a:ext>
            </a:extLst>
          </p:cNvPr>
          <p:cNvSpPr txBox="1"/>
          <p:nvPr/>
        </p:nvSpPr>
        <p:spPr>
          <a:xfrm>
            <a:off x="1099934" y="426189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0" name="Rectangle 19">
            <a:extLst>
              <a:ext uri="{FF2B5EF4-FFF2-40B4-BE49-F238E27FC236}">
                <a16:creationId xmlns:a16="http://schemas.microsoft.com/office/drawing/2014/main" id="{64483D0A-4DDD-45BD-94F8-2FB573D20AD6}"/>
              </a:ext>
            </a:extLst>
          </p:cNvPr>
          <p:cNvSpPr/>
          <p:nvPr/>
        </p:nvSpPr>
        <p:spPr>
          <a:xfrm>
            <a:off x="6677024" y="2150879"/>
            <a:ext cx="4429125" cy="4149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8AA42A-CC88-4AC3-A484-D3C54DF902EE}"/>
              </a:ext>
            </a:extLst>
          </p:cNvPr>
          <p:cNvSpPr/>
          <p:nvPr/>
        </p:nvSpPr>
        <p:spPr>
          <a:xfrm>
            <a:off x="7159848" y="2699837"/>
            <a:ext cx="3463477" cy="2677656"/>
          </a:xfrm>
          <a:prstGeom prst="rect">
            <a:avLst/>
          </a:prstGeom>
        </p:spPr>
        <p:txBody>
          <a:bodyPr wrap="square">
            <a:spAutoFit/>
          </a:bodyPr>
          <a:lstStyle/>
          <a:p>
            <a:r>
              <a:rPr lang="en-US" sz="2800" b="1">
                <a:solidFill>
                  <a:schemeClr val="bg2"/>
                </a:solidFill>
                <a:latin typeface="+mj-lt"/>
              </a:rPr>
              <a:t>Great Things </a:t>
            </a:r>
          </a:p>
          <a:p>
            <a:r>
              <a:rPr lang="en-US" sz="2800" b="1">
                <a:solidFill>
                  <a:schemeClr val="bg2"/>
                </a:solidFill>
                <a:latin typeface="+mj-lt"/>
              </a:rPr>
              <a:t>In Business </a:t>
            </a:r>
          </a:p>
          <a:p>
            <a:r>
              <a:rPr lang="en-US" sz="2800" b="1">
                <a:solidFill>
                  <a:schemeClr val="bg2"/>
                </a:solidFill>
                <a:latin typeface="+mj-lt"/>
              </a:rPr>
              <a:t>Are Never Done </a:t>
            </a:r>
          </a:p>
          <a:p>
            <a:r>
              <a:rPr lang="en-US" sz="2800" b="1">
                <a:solidFill>
                  <a:schemeClr val="bg2"/>
                </a:solidFill>
                <a:latin typeface="+mj-lt"/>
              </a:rPr>
              <a:t>By One Person,</a:t>
            </a:r>
          </a:p>
          <a:p>
            <a:r>
              <a:rPr lang="en-US" sz="2800" b="1">
                <a:solidFill>
                  <a:schemeClr val="bg2"/>
                </a:solidFill>
                <a:latin typeface="+mj-lt"/>
              </a:rPr>
              <a:t>They're Done By </a:t>
            </a:r>
          </a:p>
          <a:p>
            <a:r>
              <a:rPr lang="en-US" sz="2800" b="1">
                <a:solidFill>
                  <a:schemeClr val="bg2"/>
                </a:solidFill>
                <a:latin typeface="+mj-lt"/>
              </a:rPr>
              <a:t>A Team Of People.</a:t>
            </a:r>
          </a:p>
        </p:txBody>
      </p:sp>
      <p:sp>
        <p:nvSpPr>
          <p:cNvPr id="22" name="TextBox 21">
            <a:extLst>
              <a:ext uri="{FF2B5EF4-FFF2-40B4-BE49-F238E27FC236}">
                <a16:creationId xmlns:a16="http://schemas.microsoft.com/office/drawing/2014/main" id="{27DECCBE-D0E3-4738-A485-A2C2738B5CC0}"/>
              </a:ext>
            </a:extLst>
          </p:cNvPr>
          <p:cNvSpPr txBox="1"/>
          <p:nvPr/>
        </p:nvSpPr>
        <p:spPr>
          <a:xfrm>
            <a:off x="7159848" y="5405055"/>
            <a:ext cx="1841277" cy="307777"/>
          </a:xfrm>
          <a:prstGeom prst="rect">
            <a:avLst/>
          </a:prstGeom>
          <a:noFill/>
        </p:spPr>
        <p:txBody>
          <a:bodyPr wrap="square" rtlCol="0">
            <a:spAutoFit/>
          </a:bodyPr>
          <a:lstStyle/>
          <a:p>
            <a:r>
              <a:rPr lang="en-US" sz="1400" b="1">
                <a:solidFill>
                  <a:schemeClr val="bg2"/>
                </a:solidFill>
                <a:latin typeface="+mj-lt"/>
              </a:rPr>
              <a:t>- Company CEO</a:t>
            </a:r>
          </a:p>
        </p:txBody>
      </p:sp>
    </p:spTree>
    <p:extLst>
      <p:ext uri="{BB962C8B-B14F-4D97-AF65-F5344CB8AC3E}">
        <p14:creationId xmlns:p14="http://schemas.microsoft.com/office/powerpoint/2010/main" val="645567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4" grpId="0"/>
      <p:bldP spid="15" grpId="0"/>
      <p:bldP spid="20"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E060C3F7-882A-45E5-8592-8DC4FBE04233}"/>
              </a:ext>
            </a:extLst>
          </p:cNvPr>
          <p:cNvSpPr/>
          <p:nvPr/>
        </p:nvSpPr>
        <p:spPr>
          <a:xfrm rot="5400000">
            <a:off x="5857577" y="-3639330"/>
            <a:ext cx="3328967" cy="10003992"/>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2BA0F16-F258-4EEE-AA27-6BC7108FB027}"/>
              </a:ext>
            </a:extLst>
          </p:cNvPr>
          <p:cNvSpPr>
            <a:spLocks noGrp="1"/>
          </p:cNvSpPr>
          <p:nvPr>
            <p:ph type="ctrTitle"/>
          </p:nvPr>
        </p:nvSpPr>
        <p:spPr/>
        <p:txBody>
          <a:bodyPr/>
          <a:lstStyle/>
          <a:p>
            <a:r>
              <a:rPr lang="en-US"/>
              <a:t>Our Vision &amp; Mission</a:t>
            </a:r>
          </a:p>
        </p:txBody>
      </p:sp>
      <p:sp>
        <p:nvSpPr>
          <p:cNvPr id="10" name="Subtitle 9">
            <a:extLst>
              <a:ext uri="{FF2B5EF4-FFF2-40B4-BE49-F238E27FC236}">
                <a16:creationId xmlns:a16="http://schemas.microsoft.com/office/drawing/2014/main" id="{61E8546E-5B4A-4C78-AA9F-31C1545656A8}"/>
              </a:ext>
            </a:extLst>
          </p:cNvPr>
          <p:cNvSpPr>
            <a:spLocks noGrp="1"/>
          </p:cNvSpPr>
          <p:nvPr>
            <p:ph type="subTitle" idx="1"/>
          </p:nvPr>
        </p:nvSpPr>
        <p:spPr>
          <a:xfrm>
            <a:off x="598284" y="3040783"/>
            <a:ext cx="6860276" cy="350838"/>
          </a:xfrm>
        </p:spPr>
        <p:txBody>
          <a:bodyPr/>
          <a:lstStyle/>
          <a:p>
            <a:r>
              <a:rPr lang="en-US"/>
              <a:t>Insert subtitle right here</a:t>
            </a:r>
          </a:p>
        </p:txBody>
      </p:sp>
      <p:sp>
        <p:nvSpPr>
          <p:cNvPr id="12" name="Rectangle 11">
            <a:extLst>
              <a:ext uri="{FF2B5EF4-FFF2-40B4-BE49-F238E27FC236}">
                <a16:creationId xmlns:a16="http://schemas.microsoft.com/office/drawing/2014/main" id="{480E29FC-159D-4696-85EE-7369731C6EB4}"/>
              </a:ext>
            </a:extLst>
          </p:cNvPr>
          <p:cNvSpPr/>
          <p:nvPr/>
        </p:nvSpPr>
        <p:spPr>
          <a:xfrm>
            <a:off x="585585" y="4787075"/>
            <a:ext cx="49897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400"/>
          </a:p>
        </p:txBody>
      </p:sp>
      <p:sp>
        <p:nvSpPr>
          <p:cNvPr id="13" name="TextBox 12">
            <a:extLst>
              <a:ext uri="{FF2B5EF4-FFF2-40B4-BE49-F238E27FC236}">
                <a16:creationId xmlns:a16="http://schemas.microsoft.com/office/drawing/2014/main" id="{4CADEC68-1BF3-475D-87C8-A6C84C76EE56}"/>
              </a:ext>
            </a:extLst>
          </p:cNvPr>
          <p:cNvSpPr txBox="1"/>
          <p:nvPr/>
        </p:nvSpPr>
        <p:spPr>
          <a:xfrm>
            <a:off x="585584" y="4426990"/>
            <a:ext cx="2667000" cy="369332"/>
          </a:xfrm>
          <a:prstGeom prst="rect">
            <a:avLst/>
          </a:prstGeom>
          <a:noFill/>
        </p:spPr>
        <p:txBody>
          <a:bodyPr wrap="square" rtlCol="0">
            <a:spAutoFit/>
          </a:bodyPr>
          <a:lstStyle/>
          <a:p>
            <a:r>
              <a:rPr lang="en-US" b="1">
                <a:solidFill>
                  <a:schemeClr val="accent1"/>
                </a:solidFill>
                <a:latin typeface="+mj-lt"/>
              </a:rPr>
              <a:t>Vision Description</a:t>
            </a:r>
          </a:p>
        </p:txBody>
      </p:sp>
      <p:sp>
        <p:nvSpPr>
          <p:cNvPr id="16" name="Rectangle 15">
            <a:extLst>
              <a:ext uri="{FF2B5EF4-FFF2-40B4-BE49-F238E27FC236}">
                <a16:creationId xmlns:a16="http://schemas.microsoft.com/office/drawing/2014/main" id="{343A2D13-01B9-49CF-A7FF-D04D515D5DD8}"/>
              </a:ext>
            </a:extLst>
          </p:cNvPr>
          <p:cNvSpPr/>
          <p:nvPr/>
        </p:nvSpPr>
        <p:spPr>
          <a:xfrm>
            <a:off x="6096001" y="4787075"/>
            <a:ext cx="49897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400"/>
          </a:p>
        </p:txBody>
      </p:sp>
      <p:sp>
        <p:nvSpPr>
          <p:cNvPr id="17" name="TextBox 16">
            <a:extLst>
              <a:ext uri="{FF2B5EF4-FFF2-40B4-BE49-F238E27FC236}">
                <a16:creationId xmlns:a16="http://schemas.microsoft.com/office/drawing/2014/main" id="{4AE2A006-4524-4049-AAA9-35E50F541BE7}"/>
              </a:ext>
            </a:extLst>
          </p:cNvPr>
          <p:cNvSpPr txBox="1"/>
          <p:nvPr/>
        </p:nvSpPr>
        <p:spPr>
          <a:xfrm>
            <a:off x="6096000" y="4426990"/>
            <a:ext cx="2667000" cy="369332"/>
          </a:xfrm>
          <a:prstGeom prst="rect">
            <a:avLst/>
          </a:prstGeom>
          <a:noFill/>
        </p:spPr>
        <p:txBody>
          <a:bodyPr wrap="square" rtlCol="0">
            <a:spAutoFit/>
          </a:bodyPr>
          <a:lstStyle/>
          <a:p>
            <a:r>
              <a:rPr lang="en-US" b="1">
                <a:solidFill>
                  <a:schemeClr val="accent1"/>
                </a:solidFill>
                <a:latin typeface="+mj-lt"/>
              </a:rPr>
              <a:t>Mission Description</a:t>
            </a:r>
          </a:p>
        </p:txBody>
      </p:sp>
      <p:sp>
        <p:nvSpPr>
          <p:cNvPr id="3" name="Picture Placeholder 2">
            <a:extLst>
              <a:ext uri="{FF2B5EF4-FFF2-40B4-BE49-F238E27FC236}">
                <a16:creationId xmlns:a16="http://schemas.microsoft.com/office/drawing/2014/main" id="{8DBFCBDF-F823-4E5E-B9FC-C5666B582109}"/>
              </a:ext>
            </a:extLst>
          </p:cNvPr>
          <p:cNvSpPr>
            <a:spLocks noGrp="1"/>
          </p:cNvSpPr>
          <p:nvPr>
            <p:ph type="pic" sz="quarter" idx="10"/>
          </p:nvPr>
        </p:nvSpPr>
        <p:spPr/>
      </p:sp>
    </p:spTree>
    <p:extLst>
      <p:ext uri="{BB962C8B-B14F-4D97-AF65-F5344CB8AC3E}">
        <p14:creationId xmlns:p14="http://schemas.microsoft.com/office/powerpoint/2010/main" val="86272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10" grpId="0" build="p"/>
      <p:bldP spid="12" grpId="0"/>
      <p:bldP spid="13"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FCC59A-C669-4465-9FDC-1739924D83E0}"/>
              </a:ext>
            </a:extLst>
          </p:cNvPr>
          <p:cNvSpPr>
            <a:spLocks noGrp="1"/>
          </p:cNvSpPr>
          <p:nvPr>
            <p:ph type="ctrTitle"/>
          </p:nvPr>
        </p:nvSpPr>
        <p:spPr/>
        <p:txBody>
          <a:bodyPr/>
          <a:lstStyle/>
          <a:p>
            <a:r>
              <a:rPr lang="en-US"/>
              <a:t>Our Services</a:t>
            </a:r>
          </a:p>
        </p:txBody>
      </p:sp>
      <p:sp>
        <p:nvSpPr>
          <p:cNvPr id="6" name="Subtitle 5">
            <a:extLst>
              <a:ext uri="{FF2B5EF4-FFF2-40B4-BE49-F238E27FC236}">
                <a16:creationId xmlns:a16="http://schemas.microsoft.com/office/drawing/2014/main" id="{861C27A9-95ED-437F-A8E2-4D7331B1FEFD}"/>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F727A184-89C3-41EC-8805-AD5CA7F54BAC}"/>
              </a:ext>
            </a:extLst>
          </p:cNvPr>
          <p:cNvSpPr/>
          <p:nvPr/>
        </p:nvSpPr>
        <p:spPr>
          <a:xfrm>
            <a:off x="585584" y="2321368"/>
            <a:ext cx="51675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a:t>
            </a:r>
            <a:endParaRPr lang="en-US" sz="1400"/>
          </a:p>
        </p:txBody>
      </p:sp>
      <p:sp>
        <p:nvSpPr>
          <p:cNvPr id="9" name="TextBox 8">
            <a:extLst>
              <a:ext uri="{FF2B5EF4-FFF2-40B4-BE49-F238E27FC236}">
                <a16:creationId xmlns:a16="http://schemas.microsoft.com/office/drawing/2014/main" id="{53DABE13-BC85-486A-8E04-AECF4B62857E}"/>
              </a:ext>
            </a:extLst>
          </p:cNvPr>
          <p:cNvSpPr txBox="1"/>
          <p:nvPr/>
        </p:nvSpPr>
        <p:spPr>
          <a:xfrm>
            <a:off x="585584" y="1961283"/>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15" name="Group 14">
            <a:extLst>
              <a:ext uri="{FF2B5EF4-FFF2-40B4-BE49-F238E27FC236}">
                <a16:creationId xmlns:a16="http://schemas.microsoft.com/office/drawing/2014/main" id="{125F325E-C679-49B0-AC07-B72ED59ABA7D}"/>
              </a:ext>
            </a:extLst>
          </p:cNvPr>
          <p:cNvGrpSpPr/>
          <p:nvPr/>
        </p:nvGrpSpPr>
        <p:grpSpPr>
          <a:xfrm>
            <a:off x="6845442" y="2788561"/>
            <a:ext cx="509473" cy="418975"/>
            <a:chOff x="3573463" y="252413"/>
            <a:chExt cx="241300" cy="198438"/>
          </a:xfrm>
          <a:solidFill>
            <a:schemeClr val="tx1"/>
          </a:solidFill>
        </p:grpSpPr>
        <p:sp>
          <p:nvSpPr>
            <p:cNvPr id="16" name="Freeform 12">
              <a:extLst>
                <a:ext uri="{FF2B5EF4-FFF2-40B4-BE49-F238E27FC236}">
                  <a16:creationId xmlns:a16="http://schemas.microsoft.com/office/drawing/2014/main" id="{2BECAE86-B8ED-4BE8-BA3B-8AFD2A1D0DDD}"/>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Oval 13">
              <a:extLst>
                <a:ext uri="{FF2B5EF4-FFF2-40B4-BE49-F238E27FC236}">
                  <a16:creationId xmlns:a16="http://schemas.microsoft.com/office/drawing/2014/main" id="{4B3A6A1C-AD10-4D11-A441-AF61F6A41A58}"/>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a:extLst>
              <a:ext uri="{FF2B5EF4-FFF2-40B4-BE49-F238E27FC236}">
                <a16:creationId xmlns:a16="http://schemas.microsoft.com/office/drawing/2014/main" id="{8E72A597-CCD4-481C-839E-40EEFDB29AC2}"/>
              </a:ext>
            </a:extLst>
          </p:cNvPr>
          <p:cNvGrpSpPr/>
          <p:nvPr/>
        </p:nvGrpSpPr>
        <p:grpSpPr>
          <a:xfrm>
            <a:off x="6846506" y="4453567"/>
            <a:ext cx="330135" cy="374815"/>
            <a:chOff x="2641601" y="5472113"/>
            <a:chExt cx="211138" cy="239713"/>
          </a:xfrm>
          <a:solidFill>
            <a:schemeClr val="tx1"/>
          </a:solidFill>
        </p:grpSpPr>
        <p:sp>
          <p:nvSpPr>
            <p:cNvPr id="19" name="Freeform 245">
              <a:extLst>
                <a:ext uri="{FF2B5EF4-FFF2-40B4-BE49-F238E27FC236}">
                  <a16:creationId xmlns:a16="http://schemas.microsoft.com/office/drawing/2014/main" id="{133B7975-121A-4A1B-BE50-70465337A01D}"/>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246">
              <a:extLst>
                <a:ext uri="{FF2B5EF4-FFF2-40B4-BE49-F238E27FC236}">
                  <a16:creationId xmlns:a16="http://schemas.microsoft.com/office/drawing/2014/main" id="{2A5625B9-AB3F-456E-8B3B-29132C7544D8}"/>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247">
              <a:extLst>
                <a:ext uri="{FF2B5EF4-FFF2-40B4-BE49-F238E27FC236}">
                  <a16:creationId xmlns:a16="http://schemas.microsoft.com/office/drawing/2014/main" id="{4C6EC538-4989-4B31-B562-E1B0DCA4BCBC}"/>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2" name="Group 21">
            <a:extLst>
              <a:ext uri="{FF2B5EF4-FFF2-40B4-BE49-F238E27FC236}">
                <a16:creationId xmlns:a16="http://schemas.microsoft.com/office/drawing/2014/main" id="{ADF3A14D-FE46-4F88-9274-58C530B08A60}"/>
              </a:ext>
            </a:extLst>
          </p:cNvPr>
          <p:cNvGrpSpPr/>
          <p:nvPr/>
        </p:nvGrpSpPr>
        <p:grpSpPr>
          <a:xfrm>
            <a:off x="9306277" y="1109582"/>
            <a:ext cx="456586" cy="286733"/>
            <a:chOff x="3092451" y="1625601"/>
            <a:chExt cx="241300" cy="166688"/>
          </a:xfrm>
          <a:solidFill>
            <a:schemeClr val="tx1"/>
          </a:solidFill>
        </p:grpSpPr>
        <p:sp>
          <p:nvSpPr>
            <p:cNvPr id="23" name="Freeform 112">
              <a:extLst>
                <a:ext uri="{FF2B5EF4-FFF2-40B4-BE49-F238E27FC236}">
                  <a16:creationId xmlns:a16="http://schemas.microsoft.com/office/drawing/2014/main" id="{F59A3A48-D64E-4863-A5A9-DC0C49567FFC}"/>
                </a:ext>
              </a:extLst>
            </p:cNvPr>
            <p:cNvSpPr>
              <a:spLocks/>
            </p:cNvSpPr>
            <p:nvPr/>
          </p:nvSpPr>
          <p:spPr bwMode="auto">
            <a:xfrm>
              <a:off x="3092451" y="1625601"/>
              <a:ext cx="165100" cy="166688"/>
            </a:xfrm>
            <a:custGeom>
              <a:avLst/>
              <a:gdLst>
                <a:gd name="T0" fmla="*/ 40 w 44"/>
                <a:gd name="T1" fmla="*/ 0 h 44"/>
                <a:gd name="T2" fmla="*/ 4 w 44"/>
                <a:gd name="T3" fmla="*/ 0 h 44"/>
                <a:gd name="T4" fmla="*/ 0 w 44"/>
                <a:gd name="T5" fmla="*/ 4 h 44"/>
                <a:gd name="T6" fmla="*/ 0 w 44"/>
                <a:gd name="T7" fmla="*/ 40 h 44"/>
                <a:gd name="T8" fmla="*/ 4 w 44"/>
                <a:gd name="T9" fmla="*/ 44 h 44"/>
                <a:gd name="T10" fmla="*/ 40 w 44"/>
                <a:gd name="T11" fmla="*/ 44 h 44"/>
                <a:gd name="T12" fmla="*/ 44 w 44"/>
                <a:gd name="T13" fmla="*/ 40 h 44"/>
                <a:gd name="T14" fmla="*/ 44 w 44"/>
                <a:gd name="T15" fmla="*/ 4 h 44"/>
                <a:gd name="T16" fmla="*/ 40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0"/>
                  </a:moveTo>
                  <a:cubicBezTo>
                    <a:pt x="4" y="0"/>
                    <a:pt x="4" y="0"/>
                    <a:pt x="4" y="0"/>
                  </a:cubicBezTo>
                  <a:cubicBezTo>
                    <a:pt x="2" y="0"/>
                    <a:pt x="0" y="2"/>
                    <a:pt x="0" y="4"/>
                  </a:cubicBezTo>
                  <a:cubicBezTo>
                    <a:pt x="0" y="40"/>
                    <a:pt x="0" y="40"/>
                    <a:pt x="0" y="40"/>
                  </a:cubicBezTo>
                  <a:cubicBezTo>
                    <a:pt x="0" y="42"/>
                    <a:pt x="2" y="44"/>
                    <a:pt x="4" y="44"/>
                  </a:cubicBezTo>
                  <a:cubicBezTo>
                    <a:pt x="40" y="44"/>
                    <a:pt x="40" y="44"/>
                    <a:pt x="40" y="44"/>
                  </a:cubicBezTo>
                  <a:cubicBezTo>
                    <a:pt x="42" y="44"/>
                    <a:pt x="44" y="42"/>
                    <a:pt x="44" y="40"/>
                  </a:cubicBezTo>
                  <a:cubicBezTo>
                    <a:pt x="44" y="4"/>
                    <a:pt x="44" y="4"/>
                    <a:pt x="44" y="4"/>
                  </a:cubicBezTo>
                  <a:cubicBezTo>
                    <a:pt x="44" y="2"/>
                    <a:pt x="42"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13">
              <a:extLst>
                <a:ext uri="{FF2B5EF4-FFF2-40B4-BE49-F238E27FC236}">
                  <a16:creationId xmlns:a16="http://schemas.microsoft.com/office/drawing/2014/main" id="{3860945E-1EA1-4E43-B2A7-52407FE79B87}"/>
                </a:ext>
              </a:extLst>
            </p:cNvPr>
            <p:cNvSpPr>
              <a:spLocks/>
            </p:cNvSpPr>
            <p:nvPr/>
          </p:nvSpPr>
          <p:spPr bwMode="auto">
            <a:xfrm>
              <a:off x="3273426" y="1649413"/>
              <a:ext cx="60325" cy="119063"/>
            </a:xfrm>
            <a:custGeom>
              <a:avLst/>
              <a:gdLst>
                <a:gd name="T0" fmla="*/ 13 w 16"/>
                <a:gd name="T1" fmla="*/ 1 h 32"/>
                <a:gd name="T2" fmla="*/ 5 w 16"/>
                <a:gd name="T3" fmla="*/ 5 h 32"/>
                <a:gd name="T4" fmla="*/ 0 w 16"/>
                <a:gd name="T5" fmla="*/ 8 h 32"/>
                <a:gd name="T6" fmla="*/ 0 w 16"/>
                <a:gd name="T7" fmla="*/ 23 h 32"/>
                <a:gd name="T8" fmla="*/ 5 w 16"/>
                <a:gd name="T9" fmla="*/ 27 h 32"/>
                <a:gd name="T10" fmla="*/ 13 w 16"/>
                <a:gd name="T11" fmla="*/ 31 h 32"/>
                <a:gd name="T12" fmla="*/ 16 w 16"/>
                <a:gd name="T13" fmla="*/ 29 h 32"/>
                <a:gd name="T14" fmla="*/ 16 w 16"/>
                <a:gd name="T15" fmla="*/ 3 h 32"/>
                <a:gd name="T16" fmla="*/ 13 w 16"/>
                <a:gd name="T1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2">
                  <a:moveTo>
                    <a:pt x="13" y="1"/>
                  </a:moveTo>
                  <a:cubicBezTo>
                    <a:pt x="5" y="5"/>
                    <a:pt x="5" y="5"/>
                    <a:pt x="5" y="5"/>
                  </a:cubicBezTo>
                  <a:cubicBezTo>
                    <a:pt x="4" y="6"/>
                    <a:pt x="2" y="7"/>
                    <a:pt x="0" y="8"/>
                  </a:cubicBezTo>
                  <a:cubicBezTo>
                    <a:pt x="0" y="23"/>
                    <a:pt x="0" y="23"/>
                    <a:pt x="0" y="23"/>
                  </a:cubicBezTo>
                  <a:cubicBezTo>
                    <a:pt x="2" y="24"/>
                    <a:pt x="4" y="26"/>
                    <a:pt x="5" y="27"/>
                  </a:cubicBezTo>
                  <a:cubicBezTo>
                    <a:pt x="13" y="31"/>
                    <a:pt x="13" y="31"/>
                    <a:pt x="13" y="31"/>
                  </a:cubicBezTo>
                  <a:cubicBezTo>
                    <a:pt x="14" y="32"/>
                    <a:pt x="16" y="31"/>
                    <a:pt x="16" y="29"/>
                  </a:cubicBezTo>
                  <a:cubicBezTo>
                    <a:pt x="16" y="3"/>
                    <a:pt x="16" y="3"/>
                    <a:pt x="16" y="3"/>
                  </a:cubicBezTo>
                  <a:cubicBezTo>
                    <a:pt x="16" y="1"/>
                    <a:pt x="14"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5" name="Freeform 153">
            <a:extLst>
              <a:ext uri="{FF2B5EF4-FFF2-40B4-BE49-F238E27FC236}">
                <a16:creationId xmlns:a16="http://schemas.microsoft.com/office/drawing/2014/main" id="{6BB3CFBE-5F4F-4984-AF65-B6FDB502A7D4}"/>
              </a:ext>
            </a:extLst>
          </p:cNvPr>
          <p:cNvSpPr>
            <a:spLocks/>
          </p:cNvSpPr>
          <p:nvPr/>
        </p:nvSpPr>
        <p:spPr bwMode="auto">
          <a:xfrm>
            <a:off x="9306470" y="2815582"/>
            <a:ext cx="364932" cy="364932"/>
          </a:xfrm>
          <a:custGeom>
            <a:avLst/>
            <a:gdLst>
              <a:gd name="T0" fmla="*/ 50 w 62"/>
              <a:gd name="T1" fmla="*/ 49 h 62"/>
              <a:gd name="T2" fmla="*/ 44 w 62"/>
              <a:gd name="T3" fmla="*/ 54 h 62"/>
              <a:gd name="T4" fmla="*/ 24 w 62"/>
              <a:gd name="T5" fmla="*/ 54 h 62"/>
              <a:gd name="T6" fmla="*/ 21 w 62"/>
              <a:gd name="T7" fmla="*/ 50 h 62"/>
              <a:gd name="T8" fmla="*/ 24 w 62"/>
              <a:gd name="T9" fmla="*/ 42 h 62"/>
              <a:gd name="T10" fmla="*/ 56 w 62"/>
              <a:gd name="T11" fmla="*/ 42 h 62"/>
              <a:gd name="T12" fmla="*/ 62 w 62"/>
              <a:gd name="T13" fmla="*/ 14 h 62"/>
              <a:gd name="T14" fmla="*/ 11 w 62"/>
              <a:gd name="T15" fmla="*/ 7 h 62"/>
              <a:gd name="T16" fmla="*/ 7 w 62"/>
              <a:gd name="T17" fmla="*/ 5 h 62"/>
              <a:gd name="T18" fmla="*/ 7 w 62"/>
              <a:gd name="T19" fmla="*/ 4 h 62"/>
              <a:gd name="T20" fmla="*/ 4 w 62"/>
              <a:gd name="T21" fmla="*/ 0 h 62"/>
              <a:gd name="T22" fmla="*/ 0 w 62"/>
              <a:gd name="T23" fmla="*/ 4 h 62"/>
              <a:gd name="T24" fmla="*/ 4 w 62"/>
              <a:gd name="T25" fmla="*/ 8 h 62"/>
              <a:gd name="T26" fmla="*/ 4 w 62"/>
              <a:gd name="T27" fmla="*/ 8 h 62"/>
              <a:gd name="T28" fmla="*/ 9 w 62"/>
              <a:gd name="T29" fmla="*/ 11 h 62"/>
              <a:gd name="T30" fmla="*/ 17 w 62"/>
              <a:gd name="T31" fmla="*/ 42 h 62"/>
              <a:gd name="T32" fmla="*/ 19 w 62"/>
              <a:gd name="T33" fmla="*/ 42 h 62"/>
              <a:gd name="T34" fmla="*/ 17 w 62"/>
              <a:gd name="T35" fmla="*/ 49 h 62"/>
              <a:gd name="T36" fmla="*/ 17 w 62"/>
              <a:gd name="T37" fmla="*/ 49 h 62"/>
              <a:gd name="T38" fmla="*/ 10 w 62"/>
              <a:gd name="T39" fmla="*/ 55 h 62"/>
              <a:gd name="T40" fmla="*/ 17 w 62"/>
              <a:gd name="T41" fmla="*/ 62 h 62"/>
              <a:gd name="T42" fmla="*/ 23 w 62"/>
              <a:gd name="T43" fmla="*/ 58 h 62"/>
              <a:gd name="T44" fmla="*/ 44 w 62"/>
              <a:gd name="T45" fmla="*/ 58 h 62"/>
              <a:gd name="T46" fmla="*/ 50 w 62"/>
              <a:gd name="T47" fmla="*/ 62 h 62"/>
              <a:gd name="T48" fmla="*/ 57 w 62"/>
              <a:gd name="T49" fmla="*/ 55 h 62"/>
              <a:gd name="T50" fmla="*/ 50 w 62"/>
              <a:gd name="T51"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2">
                <a:moveTo>
                  <a:pt x="50" y="49"/>
                </a:moveTo>
                <a:cubicBezTo>
                  <a:pt x="47" y="49"/>
                  <a:pt x="45" y="51"/>
                  <a:pt x="44" y="54"/>
                </a:cubicBezTo>
                <a:cubicBezTo>
                  <a:pt x="24" y="54"/>
                  <a:pt x="24" y="54"/>
                  <a:pt x="24" y="54"/>
                </a:cubicBezTo>
                <a:cubicBezTo>
                  <a:pt x="23" y="52"/>
                  <a:pt x="22" y="51"/>
                  <a:pt x="21" y="50"/>
                </a:cubicBezTo>
                <a:cubicBezTo>
                  <a:pt x="24" y="42"/>
                  <a:pt x="24" y="42"/>
                  <a:pt x="24" y="42"/>
                </a:cubicBezTo>
                <a:cubicBezTo>
                  <a:pt x="56" y="42"/>
                  <a:pt x="56" y="42"/>
                  <a:pt x="56" y="42"/>
                </a:cubicBezTo>
                <a:cubicBezTo>
                  <a:pt x="62" y="14"/>
                  <a:pt x="62" y="14"/>
                  <a:pt x="62" y="14"/>
                </a:cubicBezTo>
                <a:cubicBezTo>
                  <a:pt x="11" y="7"/>
                  <a:pt x="11" y="7"/>
                  <a:pt x="11" y="7"/>
                </a:cubicBezTo>
                <a:cubicBezTo>
                  <a:pt x="7" y="5"/>
                  <a:pt x="7" y="5"/>
                  <a:pt x="7" y="5"/>
                </a:cubicBezTo>
                <a:cubicBezTo>
                  <a:pt x="7" y="4"/>
                  <a:pt x="7" y="4"/>
                  <a:pt x="7" y="4"/>
                </a:cubicBezTo>
                <a:cubicBezTo>
                  <a:pt x="7" y="2"/>
                  <a:pt x="6" y="0"/>
                  <a:pt x="4" y="0"/>
                </a:cubicBezTo>
                <a:cubicBezTo>
                  <a:pt x="1" y="0"/>
                  <a:pt x="0" y="2"/>
                  <a:pt x="0" y="4"/>
                </a:cubicBezTo>
                <a:cubicBezTo>
                  <a:pt x="0" y="6"/>
                  <a:pt x="1" y="8"/>
                  <a:pt x="4" y="8"/>
                </a:cubicBezTo>
                <a:cubicBezTo>
                  <a:pt x="4" y="8"/>
                  <a:pt x="4" y="8"/>
                  <a:pt x="4" y="8"/>
                </a:cubicBezTo>
                <a:cubicBezTo>
                  <a:pt x="9" y="11"/>
                  <a:pt x="9" y="11"/>
                  <a:pt x="9" y="11"/>
                </a:cubicBezTo>
                <a:cubicBezTo>
                  <a:pt x="17" y="42"/>
                  <a:pt x="17" y="42"/>
                  <a:pt x="17" y="42"/>
                </a:cubicBezTo>
                <a:cubicBezTo>
                  <a:pt x="19" y="42"/>
                  <a:pt x="19" y="42"/>
                  <a:pt x="19" y="42"/>
                </a:cubicBezTo>
                <a:cubicBezTo>
                  <a:pt x="17" y="49"/>
                  <a:pt x="17" y="49"/>
                  <a:pt x="17" y="49"/>
                </a:cubicBezTo>
                <a:cubicBezTo>
                  <a:pt x="17" y="49"/>
                  <a:pt x="17" y="49"/>
                  <a:pt x="17" y="49"/>
                </a:cubicBezTo>
                <a:cubicBezTo>
                  <a:pt x="13" y="49"/>
                  <a:pt x="10" y="52"/>
                  <a:pt x="10" y="55"/>
                </a:cubicBezTo>
                <a:cubicBezTo>
                  <a:pt x="10" y="59"/>
                  <a:pt x="13" y="62"/>
                  <a:pt x="17" y="62"/>
                </a:cubicBezTo>
                <a:cubicBezTo>
                  <a:pt x="20" y="62"/>
                  <a:pt x="22" y="60"/>
                  <a:pt x="23" y="58"/>
                </a:cubicBezTo>
                <a:cubicBezTo>
                  <a:pt x="44" y="58"/>
                  <a:pt x="44" y="58"/>
                  <a:pt x="44" y="58"/>
                </a:cubicBezTo>
                <a:cubicBezTo>
                  <a:pt x="45" y="60"/>
                  <a:pt x="47" y="62"/>
                  <a:pt x="50" y="62"/>
                </a:cubicBezTo>
                <a:cubicBezTo>
                  <a:pt x="54" y="62"/>
                  <a:pt x="57" y="59"/>
                  <a:pt x="57" y="55"/>
                </a:cubicBezTo>
                <a:cubicBezTo>
                  <a:pt x="57" y="52"/>
                  <a:pt x="54" y="49"/>
                  <a:pt x="50"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322">
            <a:extLst>
              <a:ext uri="{FF2B5EF4-FFF2-40B4-BE49-F238E27FC236}">
                <a16:creationId xmlns:a16="http://schemas.microsoft.com/office/drawing/2014/main" id="{E623EF57-7789-48B8-84F7-DDA5715870B7}"/>
              </a:ext>
            </a:extLst>
          </p:cNvPr>
          <p:cNvSpPr>
            <a:spLocks/>
          </p:cNvSpPr>
          <p:nvPr/>
        </p:nvSpPr>
        <p:spPr bwMode="auto">
          <a:xfrm>
            <a:off x="9279920" y="4453567"/>
            <a:ext cx="387770" cy="412348"/>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7" name="Group 26">
            <a:extLst>
              <a:ext uri="{FF2B5EF4-FFF2-40B4-BE49-F238E27FC236}">
                <a16:creationId xmlns:a16="http://schemas.microsoft.com/office/drawing/2014/main" id="{73E1656E-7867-453C-851E-FE91686C4135}"/>
              </a:ext>
            </a:extLst>
          </p:cNvPr>
          <p:cNvGrpSpPr/>
          <p:nvPr/>
        </p:nvGrpSpPr>
        <p:grpSpPr>
          <a:xfrm>
            <a:off x="6834155" y="1075649"/>
            <a:ext cx="430448" cy="354599"/>
            <a:chOff x="9120188" y="247650"/>
            <a:chExt cx="720725" cy="593725"/>
          </a:xfrm>
          <a:solidFill>
            <a:schemeClr val="tx1"/>
          </a:solidFill>
        </p:grpSpPr>
        <p:sp>
          <p:nvSpPr>
            <p:cNvPr id="28" name="Freeform 5">
              <a:extLst>
                <a:ext uri="{FF2B5EF4-FFF2-40B4-BE49-F238E27FC236}">
                  <a16:creationId xmlns:a16="http://schemas.microsoft.com/office/drawing/2014/main" id="{AF46EC4F-E436-4E76-958D-8A825720ED8D}"/>
                </a:ext>
              </a:extLst>
            </p:cNvPr>
            <p:cNvSpPr>
              <a:spLocks noEditPoints="1"/>
            </p:cNvSpPr>
            <p:nvPr/>
          </p:nvSpPr>
          <p:spPr bwMode="auto">
            <a:xfrm>
              <a:off x="9120188" y="247650"/>
              <a:ext cx="720725" cy="593725"/>
            </a:xfrm>
            <a:custGeom>
              <a:avLst/>
              <a:gdLst>
                <a:gd name="T0" fmla="*/ 1401 w 1518"/>
                <a:gd name="T1" fmla="*/ 273 h 1251"/>
                <a:gd name="T2" fmla="*/ 1066 w 1518"/>
                <a:gd name="T3" fmla="*/ 273 h 1251"/>
                <a:gd name="T4" fmla="*/ 1014 w 1518"/>
                <a:gd name="T5" fmla="*/ 38 h 1251"/>
                <a:gd name="T6" fmla="*/ 974 w 1518"/>
                <a:gd name="T7" fmla="*/ 0 h 1251"/>
                <a:gd name="T8" fmla="*/ 558 w 1518"/>
                <a:gd name="T9" fmla="*/ 0 h 1251"/>
                <a:gd name="T10" fmla="*/ 518 w 1518"/>
                <a:gd name="T11" fmla="*/ 37 h 1251"/>
                <a:gd name="T12" fmla="*/ 466 w 1518"/>
                <a:gd name="T13" fmla="*/ 273 h 1251"/>
                <a:gd name="T14" fmla="*/ 118 w 1518"/>
                <a:gd name="T15" fmla="*/ 273 h 1251"/>
                <a:gd name="T16" fmla="*/ 0 w 1518"/>
                <a:gd name="T17" fmla="*/ 381 h 1251"/>
                <a:gd name="T18" fmla="*/ 0 w 1518"/>
                <a:gd name="T19" fmla="*/ 1127 h 1251"/>
                <a:gd name="T20" fmla="*/ 118 w 1518"/>
                <a:gd name="T21" fmla="*/ 1251 h 1251"/>
                <a:gd name="T22" fmla="*/ 1401 w 1518"/>
                <a:gd name="T23" fmla="*/ 1251 h 1251"/>
                <a:gd name="T24" fmla="*/ 1518 w 1518"/>
                <a:gd name="T25" fmla="*/ 1127 h 1251"/>
                <a:gd name="T26" fmla="*/ 1518 w 1518"/>
                <a:gd name="T27" fmla="*/ 381 h 1251"/>
                <a:gd name="T28" fmla="*/ 1401 w 1518"/>
                <a:gd name="T29" fmla="*/ 273 h 1251"/>
                <a:gd name="T30" fmla="*/ 766 w 1518"/>
                <a:gd name="T31" fmla="*/ 1127 h 1251"/>
                <a:gd name="T32" fmla="*/ 380 w 1518"/>
                <a:gd name="T33" fmla="*/ 740 h 1251"/>
                <a:gd name="T34" fmla="*/ 766 w 1518"/>
                <a:gd name="T35" fmla="*/ 354 h 1251"/>
                <a:gd name="T36" fmla="*/ 1153 w 1518"/>
                <a:gd name="T37" fmla="*/ 740 h 1251"/>
                <a:gd name="T38" fmla="*/ 766 w 1518"/>
                <a:gd name="T39" fmla="*/ 1127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8" h="1251">
                  <a:moveTo>
                    <a:pt x="1401" y="273"/>
                  </a:moveTo>
                  <a:cubicBezTo>
                    <a:pt x="1066" y="273"/>
                    <a:pt x="1066" y="273"/>
                    <a:pt x="1066" y="273"/>
                  </a:cubicBezTo>
                  <a:cubicBezTo>
                    <a:pt x="1014" y="38"/>
                    <a:pt x="1014" y="38"/>
                    <a:pt x="1014" y="38"/>
                  </a:cubicBezTo>
                  <a:cubicBezTo>
                    <a:pt x="1010" y="20"/>
                    <a:pt x="992" y="0"/>
                    <a:pt x="974" y="0"/>
                  </a:cubicBezTo>
                  <a:cubicBezTo>
                    <a:pt x="558" y="0"/>
                    <a:pt x="558" y="0"/>
                    <a:pt x="558" y="0"/>
                  </a:cubicBezTo>
                  <a:cubicBezTo>
                    <a:pt x="540" y="0"/>
                    <a:pt x="522" y="19"/>
                    <a:pt x="518" y="37"/>
                  </a:cubicBezTo>
                  <a:cubicBezTo>
                    <a:pt x="466" y="273"/>
                    <a:pt x="466" y="273"/>
                    <a:pt x="466" y="273"/>
                  </a:cubicBezTo>
                  <a:cubicBezTo>
                    <a:pt x="118" y="273"/>
                    <a:pt x="118" y="273"/>
                    <a:pt x="118" y="273"/>
                  </a:cubicBezTo>
                  <a:cubicBezTo>
                    <a:pt x="53" y="273"/>
                    <a:pt x="0" y="317"/>
                    <a:pt x="0" y="381"/>
                  </a:cubicBezTo>
                  <a:cubicBezTo>
                    <a:pt x="0" y="1127"/>
                    <a:pt x="0" y="1127"/>
                    <a:pt x="0" y="1127"/>
                  </a:cubicBezTo>
                  <a:cubicBezTo>
                    <a:pt x="0" y="1191"/>
                    <a:pt x="53" y="1251"/>
                    <a:pt x="118" y="1251"/>
                  </a:cubicBezTo>
                  <a:cubicBezTo>
                    <a:pt x="1401" y="1251"/>
                    <a:pt x="1401" y="1251"/>
                    <a:pt x="1401" y="1251"/>
                  </a:cubicBezTo>
                  <a:cubicBezTo>
                    <a:pt x="1466" y="1251"/>
                    <a:pt x="1518" y="1191"/>
                    <a:pt x="1518" y="1127"/>
                  </a:cubicBezTo>
                  <a:cubicBezTo>
                    <a:pt x="1518" y="381"/>
                    <a:pt x="1518" y="381"/>
                    <a:pt x="1518" y="381"/>
                  </a:cubicBezTo>
                  <a:cubicBezTo>
                    <a:pt x="1518" y="317"/>
                    <a:pt x="1466" y="273"/>
                    <a:pt x="1401" y="273"/>
                  </a:cubicBezTo>
                  <a:close/>
                  <a:moveTo>
                    <a:pt x="766" y="1127"/>
                  </a:moveTo>
                  <a:cubicBezTo>
                    <a:pt x="553" y="1127"/>
                    <a:pt x="380" y="954"/>
                    <a:pt x="380" y="740"/>
                  </a:cubicBezTo>
                  <a:cubicBezTo>
                    <a:pt x="380" y="527"/>
                    <a:pt x="553" y="354"/>
                    <a:pt x="766" y="354"/>
                  </a:cubicBezTo>
                  <a:cubicBezTo>
                    <a:pt x="980" y="354"/>
                    <a:pt x="1153" y="527"/>
                    <a:pt x="1153" y="740"/>
                  </a:cubicBezTo>
                  <a:cubicBezTo>
                    <a:pt x="1153" y="954"/>
                    <a:pt x="980" y="1127"/>
                    <a:pt x="766" y="1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6">
              <a:extLst>
                <a:ext uri="{FF2B5EF4-FFF2-40B4-BE49-F238E27FC236}">
                  <a16:creationId xmlns:a16="http://schemas.microsoft.com/office/drawing/2014/main" id="{DF9A3A93-3ADA-46D9-9CC9-4DC085C76059}"/>
                </a:ext>
              </a:extLst>
            </p:cNvPr>
            <p:cNvSpPr>
              <a:spLocks noChangeArrowheads="1"/>
            </p:cNvSpPr>
            <p:nvPr/>
          </p:nvSpPr>
          <p:spPr bwMode="auto">
            <a:xfrm>
              <a:off x="9356726" y="471488"/>
              <a:ext cx="254000" cy="254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0" name="Rectangle 29">
            <a:extLst>
              <a:ext uri="{FF2B5EF4-FFF2-40B4-BE49-F238E27FC236}">
                <a16:creationId xmlns:a16="http://schemas.microsoft.com/office/drawing/2014/main" id="{D0D79C66-A239-4230-B1D2-5CDDF9FE9C2F}"/>
              </a:ext>
            </a:extLst>
          </p:cNvPr>
          <p:cNvSpPr/>
          <p:nvPr/>
        </p:nvSpPr>
        <p:spPr>
          <a:xfrm>
            <a:off x="6716923" y="1862975"/>
            <a:ext cx="25005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1" name="TextBox 30">
            <a:extLst>
              <a:ext uri="{FF2B5EF4-FFF2-40B4-BE49-F238E27FC236}">
                <a16:creationId xmlns:a16="http://schemas.microsoft.com/office/drawing/2014/main" id="{104BCE8C-B21F-4741-ADB3-02578CAE2794}"/>
              </a:ext>
            </a:extLst>
          </p:cNvPr>
          <p:cNvSpPr txBox="1"/>
          <p:nvPr/>
        </p:nvSpPr>
        <p:spPr>
          <a:xfrm>
            <a:off x="6716921" y="1582117"/>
            <a:ext cx="1981197" cy="338554"/>
          </a:xfrm>
          <a:prstGeom prst="rect">
            <a:avLst/>
          </a:prstGeom>
          <a:noFill/>
        </p:spPr>
        <p:txBody>
          <a:bodyPr wrap="square" rtlCol="0">
            <a:spAutoFit/>
          </a:bodyPr>
          <a:lstStyle/>
          <a:p>
            <a:r>
              <a:rPr lang="en-US" sz="1600" b="1">
                <a:solidFill>
                  <a:schemeClr val="accent1"/>
                </a:solidFill>
                <a:latin typeface="+mj-lt"/>
              </a:rPr>
              <a:t>Services One</a:t>
            </a:r>
          </a:p>
        </p:txBody>
      </p:sp>
      <p:sp>
        <p:nvSpPr>
          <p:cNvPr id="32" name="Rectangle 31">
            <a:extLst>
              <a:ext uri="{FF2B5EF4-FFF2-40B4-BE49-F238E27FC236}">
                <a16:creationId xmlns:a16="http://schemas.microsoft.com/office/drawing/2014/main" id="{1E18DC7D-F0B8-4E4A-829B-BA58F795B180}"/>
              </a:ext>
            </a:extLst>
          </p:cNvPr>
          <p:cNvSpPr/>
          <p:nvPr/>
        </p:nvSpPr>
        <p:spPr>
          <a:xfrm>
            <a:off x="9179341" y="1862975"/>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3" name="TextBox 32">
            <a:extLst>
              <a:ext uri="{FF2B5EF4-FFF2-40B4-BE49-F238E27FC236}">
                <a16:creationId xmlns:a16="http://schemas.microsoft.com/office/drawing/2014/main" id="{3B573E43-F747-4000-BEF5-F22C0FF4338B}"/>
              </a:ext>
            </a:extLst>
          </p:cNvPr>
          <p:cNvSpPr txBox="1"/>
          <p:nvPr/>
        </p:nvSpPr>
        <p:spPr>
          <a:xfrm>
            <a:off x="9179339" y="1582117"/>
            <a:ext cx="1981197" cy="338554"/>
          </a:xfrm>
          <a:prstGeom prst="rect">
            <a:avLst/>
          </a:prstGeom>
          <a:noFill/>
        </p:spPr>
        <p:txBody>
          <a:bodyPr wrap="square" rtlCol="0">
            <a:spAutoFit/>
          </a:bodyPr>
          <a:lstStyle/>
          <a:p>
            <a:r>
              <a:rPr lang="en-US" sz="1600" b="1">
                <a:solidFill>
                  <a:schemeClr val="accent1"/>
                </a:solidFill>
                <a:latin typeface="+mj-lt"/>
              </a:rPr>
              <a:t>Services Two</a:t>
            </a:r>
          </a:p>
        </p:txBody>
      </p:sp>
      <p:sp>
        <p:nvSpPr>
          <p:cNvPr id="34" name="Rectangle 33">
            <a:extLst>
              <a:ext uri="{FF2B5EF4-FFF2-40B4-BE49-F238E27FC236}">
                <a16:creationId xmlns:a16="http://schemas.microsoft.com/office/drawing/2014/main" id="{397B9BF2-CF9D-47BD-BCF6-D7723E922952}"/>
              </a:ext>
            </a:extLst>
          </p:cNvPr>
          <p:cNvSpPr/>
          <p:nvPr/>
        </p:nvSpPr>
        <p:spPr>
          <a:xfrm>
            <a:off x="6716923" y="3545704"/>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5" name="TextBox 34">
            <a:extLst>
              <a:ext uri="{FF2B5EF4-FFF2-40B4-BE49-F238E27FC236}">
                <a16:creationId xmlns:a16="http://schemas.microsoft.com/office/drawing/2014/main" id="{A11874F9-3CF1-4D38-AC0E-086BE8E31136}"/>
              </a:ext>
            </a:extLst>
          </p:cNvPr>
          <p:cNvSpPr txBox="1"/>
          <p:nvPr/>
        </p:nvSpPr>
        <p:spPr>
          <a:xfrm>
            <a:off x="6716921" y="3264846"/>
            <a:ext cx="1981197" cy="338554"/>
          </a:xfrm>
          <a:prstGeom prst="rect">
            <a:avLst/>
          </a:prstGeom>
          <a:noFill/>
        </p:spPr>
        <p:txBody>
          <a:bodyPr wrap="square" rtlCol="0">
            <a:spAutoFit/>
          </a:bodyPr>
          <a:lstStyle/>
          <a:p>
            <a:r>
              <a:rPr lang="en-US" sz="1600" b="1">
                <a:solidFill>
                  <a:schemeClr val="accent1"/>
                </a:solidFill>
                <a:latin typeface="+mj-lt"/>
              </a:rPr>
              <a:t>Services Three</a:t>
            </a:r>
          </a:p>
        </p:txBody>
      </p:sp>
      <p:sp>
        <p:nvSpPr>
          <p:cNvPr id="36" name="Rectangle 35">
            <a:extLst>
              <a:ext uri="{FF2B5EF4-FFF2-40B4-BE49-F238E27FC236}">
                <a16:creationId xmlns:a16="http://schemas.microsoft.com/office/drawing/2014/main" id="{18E03325-9E39-4E82-9795-E6F8E8087CEA}"/>
              </a:ext>
            </a:extLst>
          </p:cNvPr>
          <p:cNvSpPr/>
          <p:nvPr/>
        </p:nvSpPr>
        <p:spPr>
          <a:xfrm>
            <a:off x="9179341" y="3545704"/>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7" name="TextBox 36">
            <a:extLst>
              <a:ext uri="{FF2B5EF4-FFF2-40B4-BE49-F238E27FC236}">
                <a16:creationId xmlns:a16="http://schemas.microsoft.com/office/drawing/2014/main" id="{7072E042-DD0B-4F77-89FE-B9E7FE499841}"/>
              </a:ext>
            </a:extLst>
          </p:cNvPr>
          <p:cNvSpPr txBox="1"/>
          <p:nvPr/>
        </p:nvSpPr>
        <p:spPr>
          <a:xfrm>
            <a:off x="9179339" y="3264846"/>
            <a:ext cx="1981197" cy="338554"/>
          </a:xfrm>
          <a:prstGeom prst="rect">
            <a:avLst/>
          </a:prstGeom>
          <a:noFill/>
        </p:spPr>
        <p:txBody>
          <a:bodyPr wrap="square" rtlCol="0">
            <a:spAutoFit/>
          </a:bodyPr>
          <a:lstStyle/>
          <a:p>
            <a:r>
              <a:rPr lang="en-US" sz="1600" b="1">
                <a:solidFill>
                  <a:schemeClr val="accent1"/>
                </a:solidFill>
                <a:latin typeface="+mj-lt"/>
              </a:rPr>
              <a:t>Services Four</a:t>
            </a:r>
          </a:p>
        </p:txBody>
      </p:sp>
      <p:sp>
        <p:nvSpPr>
          <p:cNvPr id="38" name="Rectangle 37">
            <a:extLst>
              <a:ext uri="{FF2B5EF4-FFF2-40B4-BE49-F238E27FC236}">
                <a16:creationId xmlns:a16="http://schemas.microsoft.com/office/drawing/2014/main" id="{AFCC1A96-F50A-4615-97A6-1EF7CF06A99A}"/>
              </a:ext>
            </a:extLst>
          </p:cNvPr>
          <p:cNvSpPr/>
          <p:nvPr/>
        </p:nvSpPr>
        <p:spPr>
          <a:xfrm>
            <a:off x="6716921" y="5228433"/>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9" name="TextBox 38">
            <a:extLst>
              <a:ext uri="{FF2B5EF4-FFF2-40B4-BE49-F238E27FC236}">
                <a16:creationId xmlns:a16="http://schemas.microsoft.com/office/drawing/2014/main" id="{8FE30352-2567-4F56-BE87-736D09B5BD16}"/>
              </a:ext>
            </a:extLst>
          </p:cNvPr>
          <p:cNvSpPr txBox="1"/>
          <p:nvPr/>
        </p:nvSpPr>
        <p:spPr>
          <a:xfrm>
            <a:off x="6716919" y="4947575"/>
            <a:ext cx="1981197" cy="338554"/>
          </a:xfrm>
          <a:prstGeom prst="rect">
            <a:avLst/>
          </a:prstGeom>
          <a:noFill/>
        </p:spPr>
        <p:txBody>
          <a:bodyPr wrap="square" rtlCol="0">
            <a:spAutoFit/>
          </a:bodyPr>
          <a:lstStyle/>
          <a:p>
            <a:r>
              <a:rPr lang="en-US" sz="1600" b="1">
                <a:solidFill>
                  <a:schemeClr val="accent1"/>
                </a:solidFill>
                <a:latin typeface="+mj-lt"/>
              </a:rPr>
              <a:t>Services Five</a:t>
            </a:r>
          </a:p>
        </p:txBody>
      </p:sp>
      <p:sp>
        <p:nvSpPr>
          <p:cNvPr id="40" name="Rectangle 39">
            <a:extLst>
              <a:ext uri="{FF2B5EF4-FFF2-40B4-BE49-F238E27FC236}">
                <a16:creationId xmlns:a16="http://schemas.microsoft.com/office/drawing/2014/main" id="{77EEE7E2-B5FC-4654-B886-24B0A9E3066A}"/>
              </a:ext>
            </a:extLst>
          </p:cNvPr>
          <p:cNvSpPr/>
          <p:nvPr/>
        </p:nvSpPr>
        <p:spPr>
          <a:xfrm>
            <a:off x="9179339" y="5228433"/>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41" name="TextBox 40">
            <a:extLst>
              <a:ext uri="{FF2B5EF4-FFF2-40B4-BE49-F238E27FC236}">
                <a16:creationId xmlns:a16="http://schemas.microsoft.com/office/drawing/2014/main" id="{F597BF93-58DB-47D2-AA88-F1F335B135A4}"/>
              </a:ext>
            </a:extLst>
          </p:cNvPr>
          <p:cNvSpPr txBox="1"/>
          <p:nvPr/>
        </p:nvSpPr>
        <p:spPr>
          <a:xfrm>
            <a:off x="9179337" y="4947575"/>
            <a:ext cx="1981197" cy="338554"/>
          </a:xfrm>
          <a:prstGeom prst="rect">
            <a:avLst/>
          </a:prstGeom>
          <a:noFill/>
        </p:spPr>
        <p:txBody>
          <a:bodyPr wrap="square" rtlCol="0">
            <a:spAutoFit/>
          </a:bodyPr>
          <a:lstStyle/>
          <a:p>
            <a:r>
              <a:rPr lang="en-US" sz="1600" b="1">
                <a:solidFill>
                  <a:schemeClr val="accent1"/>
                </a:solidFill>
                <a:latin typeface="+mj-lt"/>
              </a:rPr>
              <a:t>Services Six</a:t>
            </a:r>
          </a:p>
        </p:txBody>
      </p:sp>
      <p:sp>
        <p:nvSpPr>
          <p:cNvPr id="3" name="Picture Placeholder 2">
            <a:extLst>
              <a:ext uri="{FF2B5EF4-FFF2-40B4-BE49-F238E27FC236}">
                <a16:creationId xmlns:a16="http://schemas.microsoft.com/office/drawing/2014/main" id="{885238DD-EC2D-48E7-A596-B54FF0E67038}"/>
              </a:ext>
            </a:extLst>
          </p:cNvPr>
          <p:cNvSpPr>
            <a:spLocks noGrp="1"/>
          </p:cNvSpPr>
          <p:nvPr>
            <p:ph type="pic" sz="quarter" idx="10"/>
          </p:nvPr>
        </p:nvSpPr>
        <p:spPr/>
      </p:sp>
    </p:spTree>
    <p:extLst>
      <p:ext uri="{BB962C8B-B14F-4D97-AF65-F5344CB8AC3E}">
        <p14:creationId xmlns:p14="http://schemas.microsoft.com/office/powerpoint/2010/main" val="1302305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1000"/>
                                        <p:tgtEl>
                                          <p:spTgt spid="39"/>
                                        </p:tgtEl>
                                      </p:cBhvr>
                                    </p:animEffect>
                                    <p:anim calcmode="lin" valueType="num">
                                      <p:cBhvr>
                                        <p:cTn id="88" dur="1000" fill="hold"/>
                                        <p:tgtEl>
                                          <p:spTgt spid="39"/>
                                        </p:tgtEl>
                                        <p:attrNameLst>
                                          <p:attrName>ppt_x</p:attrName>
                                        </p:attrNameLst>
                                      </p:cBhvr>
                                      <p:tavLst>
                                        <p:tav tm="0">
                                          <p:val>
                                            <p:strVal val="#ppt_x"/>
                                          </p:val>
                                        </p:tav>
                                        <p:tav tm="100000">
                                          <p:val>
                                            <p:strVal val="#ppt_x"/>
                                          </p:val>
                                        </p:tav>
                                      </p:tavLst>
                                    </p:anim>
                                    <p:anim calcmode="lin" valueType="num">
                                      <p:cBhvr>
                                        <p:cTn id="89" dur="1000" fill="hold"/>
                                        <p:tgtEl>
                                          <p:spTgt spid="3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1000"/>
                                        <p:tgtEl>
                                          <p:spTgt spid="41"/>
                                        </p:tgtEl>
                                      </p:cBhvr>
                                    </p:animEffect>
                                    <p:anim calcmode="lin" valueType="num">
                                      <p:cBhvr>
                                        <p:cTn id="103" dur="1000" fill="hold"/>
                                        <p:tgtEl>
                                          <p:spTgt spid="41"/>
                                        </p:tgtEl>
                                        <p:attrNameLst>
                                          <p:attrName>ppt_x</p:attrName>
                                        </p:attrNameLst>
                                      </p:cBhvr>
                                      <p:tavLst>
                                        <p:tav tm="0">
                                          <p:val>
                                            <p:strVal val="#ppt_x"/>
                                          </p:val>
                                        </p:tav>
                                        <p:tav tm="100000">
                                          <p:val>
                                            <p:strVal val="#ppt_x"/>
                                          </p:val>
                                        </p:tav>
                                      </p:tavLst>
                                    </p:anim>
                                    <p:anim calcmode="lin" valueType="num">
                                      <p:cBhvr>
                                        <p:cTn id="104" dur="10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1000"/>
                                        <p:tgtEl>
                                          <p:spTgt spid="40"/>
                                        </p:tgtEl>
                                      </p:cBhvr>
                                    </p:animEffect>
                                    <p:anim calcmode="lin" valueType="num">
                                      <p:cBhvr>
                                        <p:cTn id="108" dur="1000" fill="hold"/>
                                        <p:tgtEl>
                                          <p:spTgt spid="40"/>
                                        </p:tgtEl>
                                        <p:attrNameLst>
                                          <p:attrName>ppt_x</p:attrName>
                                        </p:attrNameLst>
                                      </p:cBhvr>
                                      <p:tavLst>
                                        <p:tav tm="0">
                                          <p:val>
                                            <p:strVal val="#ppt_x"/>
                                          </p:val>
                                        </p:tav>
                                        <p:tav tm="100000">
                                          <p:val>
                                            <p:strVal val="#ppt_x"/>
                                          </p:val>
                                        </p:tav>
                                      </p:tavLst>
                                    </p:anim>
                                    <p:anim calcmode="lin" valueType="num">
                                      <p:cBhvr>
                                        <p:cTn id="10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p:bldP spid="9" grpId="0"/>
      <p:bldP spid="25" grpId="0" animBg="1"/>
      <p:bldP spid="26" grpId="0" animBg="1"/>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367E30-0747-4E41-A06F-6D002DCD57C7}"/>
              </a:ext>
            </a:extLst>
          </p:cNvPr>
          <p:cNvSpPr>
            <a:spLocks noGrp="1"/>
          </p:cNvSpPr>
          <p:nvPr>
            <p:ph type="pic" sz="quarter" idx="10"/>
          </p:nvPr>
        </p:nvSpPr>
        <p:spPr/>
      </p:sp>
      <p:sp>
        <p:nvSpPr>
          <p:cNvPr id="58" name="Rectangle 57">
            <a:extLst>
              <a:ext uri="{FF2B5EF4-FFF2-40B4-BE49-F238E27FC236}">
                <a16:creationId xmlns:a16="http://schemas.microsoft.com/office/drawing/2014/main" id="{D6DB77B6-4F22-45C6-8E8E-D49A4EC6A345}"/>
              </a:ext>
            </a:extLst>
          </p:cNvPr>
          <p:cNvSpPr/>
          <p:nvPr/>
        </p:nvSpPr>
        <p:spPr>
          <a:xfrm>
            <a:off x="0" y="0"/>
            <a:ext cx="5779884" cy="6858000"/>
          </a:xfrm>
          <a:prstGeom prst="rect">
            <a:avLst/>
          </a:prstGeom>
          <a:gradFill>
            <a:gsLst>
              <a:gs pos="0">
                <a:schemeClr val="bg1">
                  <a:alpha val="8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AC2B2B6-42A4-49C4-80E6-E8B94ADAF673}"/>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121E38FE-9C3D-465B-A82A-5DADE25AEF4B}"/>
              </a:ext>
            </a:extLst>
          </p:cNvPr>
          <p:cNvSpPr>
            <a:spLocks noGrp="1"/>
          </p:cNvSpPr>
          <p:nvPr>
            <p:ph type="subTitle" idx="1"/>
          </p:nvPr>
        </p:nvSpPr>
        <p:spPr/>
        <p:txBody>
          <a:bodyPr/>
          <a:lstStyle/>
          <a:p>
            <a:r>
              <a:rPr lang="en-US"/>
              <a:t>Insert subtitle right here</a:t>
            </a:r>
          </a:p>
        </p:txBody>
      </p:sp>
      <p:sp>
        <p:nvSpPr>
          <p:cNvPr id="7" name="Rectangle 6">
            <a:extLst>
              <a:ext uri="{FF2B5EF4-FFF2-40B4-BE49-F238E27FC236}">
                <a16:creationId xmlns:a16="http://schemas.microsoft.com/office/drawing/2014/main" id="{59DCC97A-372C-40CA-89B6-BAEDB61917F4}"/>
              </a:ext>
            </a:extLst>
          </p:cNvPr>
          <p:cNvSpPr/>
          <p:nvPr/>
        </p:nvSpPr>
        <p:spPr>
          <a:xfrm>
            <a:off x="6262483" y="4371270"/>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8" name="TextBox 7">
            <a:extLst>
              <a:ext uri="{FF2B5EF4-FFF2-40B4-BE49-F238E27FC236}">
                <a16:creationId xmlns:a16="http://schemas.microsoft.com/office/drawing/2014/main" id="{1A8210C3-D412-41A6-B2A6-A3BACE228911}"/>
              </a:ext>
            </a:extLst>
          </p:cNvPr>
          <p:cNvSpPr txBox="1"/>
          <p:nvPr/>
        </p:nvSpPr>
        <p:spPr>
          <a:xfrm>
            <a:off x="6262483" y="4011185"/>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9" name="Group 8">
            <a:extLst>
              <a:ext uri="{FF2B5EF4-FFF2-40B4-BE49-F238E27FC236}">
                <a16:creationId xmlns:a16="http://schemas.microsoft.com/office/drawing/2014/main" id="{95A138B4-5021-4DF8-8559-684BCE9F981F}"/>
              </a:ext>
            </a:extLst>
          </p:cNvPr>
          <p:cNvGrpSpPr/>
          <p:nvPr/>
        </p:nvGrpSpPr>
        <p:grpSpPr>
          <a:xfrm>
            <a:off x="6385805" y="2358398"/>
            <a:ext cx="349313" cy="407827"/>
            <a:chOff x="3254375" y="804863"/>
            <a:chExt cx="625475" cy="730250"/>
          </a:xfrm>
          <a:solidFill>
            <a:schemeClr val="tx1"/>
          </a:solidFill>
        </p:grpSpPr>
        <p:sp>
          <p:nvSpPr>
            <p:cNvPr id="10" name="Freeform 30">
              <a:extLst>
                <a:ext uri="{FF2B5EF4-FFF2-40B4-BE49-F238E27FC236}">
                  <a16:creationId xmlns:a16="http://schemas.microsoft.com/office/drawing/2014/main" id="{EC4C1D0E-4D14-4835-9C2E-BC288349F0C3}"/>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31">
              <a:extLst>
                <a:ext uri="{FF2B5EF4-FFF2-40B4-BE49-F238E27FC236}">
                  <a16:creationId xmlns:a16="http://schemas.microsoft.com/office/drawing/2014/main" id="{F03DFE60-521F-47AB-86A6-1340F2AA6376}"/>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Oval 32">
              <a:extLst>
                <a:ext uri="{FF2B5EF4-FFF2-40B4-BE49-F238E27FC236}">
                  <a16:creationId xmlns:a16="http://schemas.microsoft.com/office/drawing/2014/main" id="{AA47567E-F56F-42BF-AFE8-A7409A8B8982}"/>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 name="Rectangle 12">
            <a:extLst>
              <a:ext uri="{FF2B5EF4-FFF2-40B4-BE49-F238E27FC236}">
                <a16:creationId xmlns:a16="http://schemas.microsoft.com/office/drawing/2014/main" id="{59DC08F4-60A2-4C3D-BAF6-0D24659F19E2}"/>
              </a:ext>
            </a:extLst>
          </p:cNvPr>
          <p:cNvSpPr/>
          <p:nvPr/>
        </p:nvSpPr>
        <p:spPr>
          <a:xfrm>
            <a:off x="6262484" y="31117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4" name="TextBox 13">
            <a:extLst>
              <a:ext uri="{FF2B5EF4-FFF2-40B4-BE49-F238E27FC236}">
                <a16:creationId xmlns:a16="http://schemas.microsoft.com/office/drawing/2014/main" id="{1E65FB7F-9FC1-4813-8D6C-F366EE62307A}"/>
              </a:ext>
            </a:extLst>
          </p:cNvPr>
          <p:cNvSpPr txBox="1"/>
          <p:nvPr/>
        </p:nvSpPr>
        <p:spPr>
          <a:xfrm>
            <a:off x="6262483" y="28308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5" name="Freeform 33">
            <a:extLst>
              <a:ext uri="{FF2B5EF4-FFF2-40B4-BE49-F238E27FC236}">
                <a16:creationId xmlns:a16="http://schemas.microsoft.com/office/drawing/2014/main" id="{F7CCE5C6-77BA-4887-B3B6-AB9098F9F9B6}"/>
              </a:ext>
            </a:extLst>
          </p:cNvPr>
          <p:cNvSpPr>
            <a:spLocks noEditPoints="1"/>
          </p:cNvSpPr>
          <p:nvPr/>
        </p:nvSpPr>
        <p:spPr bwMode="auto">
          <a:xfrm rot="21545399">
            <a:off x="8860663" y="2401168"/>
            <a:ext cx="369441" cy="345382"/>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Rectangle 15">
            <a:extLst>
              <a:ext uri="{FF2B5EF4-FFF2-40B4-BE49-F238E27FC236}">
                <a16:creationId xmlns:a16="http://schemas.microsoft.com/office/drawing/2014/main" id="{F764FF41-AB24-4C99-9DB1-D9ED5B86AF5A}"/>
              </a:ext>
            </a:extLst>
          </p:cNvPr>
          <p:cNvSpPr/>
          <p:nvPr/>
        </p:nvSpPr>
        <p:spPr>
          <a:xfrm>
            <a:off x="8751684" y="31117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7" name="TextBox 16">
            <a:extLst>
              <a:ext uri="{FF2B5EF4-FFF2-40B4-BE49-F238E27FC236}">
                <a16:creationId xmlns:a16="http://schemas.microsoft.com/office/drawing/2014/main" id="{CB66F623-0B1A-403F-A79A-CD995409335C}"/>
              </a:ext>
            </a:extLst>
          </p:cNvPr>
          <p:cNvSpPr txBox="1"/>
          <p:nvPr/>
        </p:nvSpPr>
        <p:spPr>
          <a:xfrm>
            <a:off x="8751683" y="28308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8" name="Oval 17">
            <a:extLst>
              <a:ext uri="{FF2B5EF4-FFF2-40B4-BE49-F238E27FC236}">
                <a16:creationId xmlns:a16="http://schemas.microsoft.com/office/drawing/2014/main" id="{4017B007-71CD-4DFD-9187-C95808E344AD}"/>
              </a:ext>
            </a:extLst>
          </p:cNvPr>
          <p:cNvSpPr/>
          <p:nvPr/>
        </p:nvSpPr>
        <p:spPr>
          <a:xfrm>
            <a:off x="1557976" y="148169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721BC95-A434-4EE0-9242-37E7BA0EB953}"/>
              </a:ext>
            </a:extLst>
          </p:cNvPr>
          <p:cNvCxnSpPr>
            <a:cxnSpLocks/>
          </p:cNvCxnSpPr>
          <p:nvPr/>
        </p:nvCxnSpPr>
        <p:spPr>
          <a:xfrm>
            <a:off x="1734246" y="183126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46976DF-28B3-43B0-AB47-5ED293F23E12}"/>
              </a:ext>
            </a:extLst>
          </p:cNvPr>
          <p:cNvSpPr txBox="1"/>
          <p:nvPr/>
        </p:nvSpPr>
        <p:spPr>
          <a:xfrm>
            <a:off x="523515" y="1458779"/>
            <a:ext cx="906018" cy="400110"/>
          </a:xfrm>
          <a:prstGeom prst="rect">
            <a:avLst/>
          </a:prstGeom>
          <a:noFill/>
        </p:spPr>
        <p:txBody>
          <a:bodyPr wrap="square" rtlCol="0">
            <a:spAutoFit/>
          </a:bodyPr>
          <a:lstStyle/>
          <a:p>
            <a:pPr algn="r"/>
            <a:r>
              <a:rPr lang="en-US" sz="2000" b="1">
                <a:latin typeface="+mj-lt"/>
              </a:rPr>
              <a:t>2010</a:t>
            </a:r>
          </a:p>
        </p:txBody>
      </p:sp>
      <p:sp>
        <p:nvSpPr>
          <p:cNvPr id="24" name="Rectangle 23">
            <a:extLst>
              <a:ext uri="{FF2B5EF4-FFF2-40B4-BE49-F238E27FC236}">
                <a16:creationId xmlns:a16="http://schemas.microsoft.com/office/drawing/2014/main" id="{E1C71DED-7B5A-4AF3-8D83-DC9A5FD6417B}"/>
              </a:ext>
            </a:extLst>
          </p:cNvPr>
          <p:cNvSpPr/>
          <p:nvPr/>
        </p:nvSpPr>
        <p:spPr>
          <a:xfrm>
            <a:off x="2086788" y="183048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25" name="TextBox 24">
            <a:extLst>
              <a:ext uri="{FF2B5EF4-FFF2-40B4-BE49-F238E27FC236}">
                <a16:creationId xmlns:a16="http://schemas.microsoft.com/office/drawing/2014/main" id="{C016134C-09B6-41C4-A4B4-220C8BAB3B3B}"/>
              </a:ext>
            </a:extLst>
          </p:cNvPr>
          <p:cNvSpPr txBox="1"/>
          <p:nvPr/>
        </p:nvSpPr>
        <p:spPr>
          <a:xfrm>
            <a:off x="2086787" y="147040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43" name="Oval 42">
            <a:extLst>
              <a:ext uri="{FF2B5EF4-FFF2-40B4-BE49-F238E27FC236}">
                <a16:creationId xmlns:a16="http://schemas.microsoft.com/office/drawing/2014/main" id="{0C0474EC-B6DC-4B93-A943-23EF0BCEE896}"/>
              </a:ext>
            </a:extLst>
          </p:cNvPr>
          <p:cNvSpPr/>
          <p:nvPr/>
        </p:nvSpPr>
        <p:spPr>
          <a:xfrm>
            <a:off x="1557975" y="317036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0474A245-8972-48DB-A0DE-C22D773E6C63}"/>
              </a:ext>
            </a:extLst>
          </p:cNvPr>
          <p:cNvCxnSpPr>
            <a:cxnSpLocks/>
          </p:cNvCxnSpPr>
          <p:nvPr/>
        </p:nvCxnSpPr>
        <p:spPr>
          <a:xfrm>
            <a:off x="1734245" y="351993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E83A12-0A6D-4828-8299-1880809846B6}"/>
              </a:ext>
            </a:extLst>
          </p:cNvPr>
          <p:cNvSpPr txBox="1"/>
          <p:nvPr/>
        </p:nvSpPr>
        <p:spPr>
          <a:xfrm>
            <a:off x="523514" y="3147449"/>
            <a:ext cx="906018" cy="400110"/>
          </a:xfrm>
          <a:prstGeom prst="rect">
            <a:avLst/>
          </a:prstGeom>
          <a:noFill/>
        </p:spPr>
        <p:txBody>
          <a:bodyPr wrap="square" rtlCol="0">
            <a:spAutoFit/>
          </a:bodyPr>
          <a:lstStyle/>
          <a:p>
            <a:pPr algn="r"/>
            <a:r>
              <a:rPr lang="en-US" sz="2000" b="1">
                <a:latin typeface="+mj-lt"/>
              </a:rPr>
              <a:t>2012</a:t>
            </a:r>
          </a:p>
        </p:txBody>
      </p:sp>
      <p:sp>
        <p:nvSpPr>
          <p:cNvPr id="46" name="Rectangle 45">
            <a:extLst>
              <a:ext uri="{FF2B5EF4-FFF2-40B4-BE49-F238E27FC236}">
                <a16:creationId xmlns:a16="http://schemas.microsoft.com/office/drawing/2014/main" id="{9C2CDE53-500B-48D0-9113-098ECD118943}"/>
              </a:ext>
            </a:extLst>
          </p:cNvPr>
          <p:cNvSpPr/>
          <p:nvPr/>
        </p:nvSpPr>
        <p:spPr>
          <a:xfrm>
            <a:off x="2086787" y="351915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47" name="TextBox 46">
            <a:extLst>
              <a:ext uri="{FF2B5EF4-FFF2-40B4-BE49-F238E27FC236}">
                <a16:creationId xmlns:a16="http://schemas.microsoft.com/office/drawing/2014/main" id="{25E62595-E30F-4FFE-B7BA-DF980D1C8054}"/>
              </a:ext>
            </a:extLst>
          </p:cNvPr>
          <p:cNvSpPr txBox="1"/>
          <p:nvPr/>
        </p:nvSpPr>
        <p:spPr>
          <a:xfrm>
            <a:off x="2086786" y="315907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48" name="Oval 47">
            <a:extLst>
              <a:ext uri="{FF2B5EF4-FFF2-40B4-BE49-F238E27FC236}">
                <a16:creationId xmlns:a16="http://schemas.microsoft.com/office/drawing/2014/main" id="{52C31AC1-5C4B-4B8A-A609-B9CE069B30B7}"/>
              </a:ext>
            </a:extLst>
          </p:cNvPr>
          <p:cNvSpPr/>
          <p:nvPr/>
        </p:nvSpPr>
        <p:spPr>
          <a:xfrm>
            <a:off x="1557974" y="4851602"/>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ED6823EB-2628-461D-9ACA-676BA9F06B33}"/>
              </a:ext>
            </a:extLst>
          </p:cNvPr>
          <p:cNvCxnSpPr>
            <a:cxnSpLocks/>
          </p:cNvCxnSpPr>
          <p:nvPr/>
        </p:nvCxnSpPr>
        <p:spPr>
          <a:xfrm>
            <a:off x="1734244" y="5201176"/>
            <a:ext cx="1" cy="19584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A279DD-E060-4234-939E-43D2745869B8}"/>
              </a:ext>
            </a:extLst>
          </p:cNvPr>
          <p:cNvSpPr txBox="1"/>
          <p:nvPr/>
        </p:nvSpPr>
        <p:spPr>
          <a:xfrm>
            <a:off x="523513" y="4828690"/>
            <a:ext cx="906018" cy="400110"/>
          </a:xfrm>
          <a:prstGeom prst="rect">
            <a:avLst/>
          </a:prstGeom>
          <a:noFill/>
        </p:spPr>
        <p:txBody>
          <a:bodyPr wrap="square" rtlCol="0">
            <a:spAutoFit/>
          </a:bodyPr>
          <a:lstStyle/>
          <a:p>
            <a:pPr algn="r"/>
            <a:r>
              <a:rPr lang="en-US" sz="2000" b="1">
                <a:latin typeface="+mj-lt"/>
              </a:rPr>
              <a:t>2014</a:t>
            </a:r>
          </a:p>
        </p:txBody>
      </p:sp>
      <p:sp>
        <p:nvSpPr>
          <p:cNvPr id="51" name="Rectangle 50">
            <a:extLst>
              <a:ext uri="{FF2B5EF4-FFF2-40B4-BE49-F238E27FC236}">
                <a16:creationId xmlns:a16="http://schemas.microsoft.com/office/drawing/2014/main" id="{CF9F7410-BCE2-4568-BE5F-0CD4F1CB68FD}"/>
              </a:ext>
            </a:extLst>
          </p:cNvPr>
          <p:cNvSpPr/>
          <p:nvPr/>
        </p:nvSpPr>
        <p:spPr>
          <a:xfrm>
            <a:off x="2086786" y="5200396"/>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52" name="TextBox 51">
            <a:extLst>
              <a:ext uri="{FF2B5EF4-FFF2-40B4-BE49-F238E27FC236}">
                <a16:creationId xmlns:a16="http://schemas.microsoft.com/office/drawing/2014/main" id="{79B168C1-1AEE-490A-821E-AD2EAFF5D193}"/>
              </a:ext>
            </a:extLst>
          </p:cNvPr>
          <p:cNvSpPr txBox="1"/>
          <p:nvPr/>
        </p:nvSpPr>
        <p:spPr>
          <a:xfrm>
            <a:off x="2086785" y="484031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408767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3500"/>
                            </p:stCondLst>
                            <p:childTnLst>
                              <p:par>
                                <p:cTn id="61" presetID="22" presetClass="entr" presetSubtype="1"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4500"/>
                            </p:stCondLst>
                            <p:childTnLst>
                              <p:par>
                                <p:cTn id="71" presetID="22" presetClass="entr" presetSubtype="1"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childTnLst>
                          </p:cTn>
                        </p:par>
                        <p:par>
                          <p:cTn id="74" fill="hold">
                            <p:stCondLst>
                              <p:cond delay="5000"/>
                            </p:stCondLst>
                            <p:childTnLst>
                              <p:par>
                                <p:cTn id="75" presetID="53" presetClass="entr" presetSubtype="16"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500" fill="hold"/>
                                        <p:tgtEl>
                                          <p:spTgt spid="48"/>
                                        </p:tgtEl>
                                        <p:attrNameLst>
                                          <p:attrName>ppt_w</p:attrName>
                                        </p:attrNameLst>
                                      </p:cBhvr>
                                      <p:tavLst>
                                        <p:tav tm="0">
                                          <p:val>
                                            <p:fltVal val="0"/>
                                          </p:val>
                                        </p:tav>
                                        <p:tav tm="100000">
                                          <p:val>
                                            <p:strVal val="#ppt_w"/>
                                          </p:val>
                                        </p:tav>
                                      </p:tavLst>
                                    </p:anim>
                                    <p:anim calcmode="lin" valueType="num">
                                      <p:cBhvr>
                                        <p:cTn id="78" dur="500" fill="hold"/>
                                        <p:tgtEl>
                                          <p:spTgt spid="48"/>
                                        </p:tgtEl>
                                        <p:attrNameLst>
                                          <p:attrName>ppt_h</p:attrName>
                                        </p:attrNameLst>
                                      </p:cBhvr>
                                      <p:tavLst>
                                        <p:tav tm="0">
                                          <p:val>
                                            <p:fltVal val="0"/>
                                          </p:val>
                                        </p:tav>
                                        <p:tav tm="100000">
                                          <p:val>
                                            <p:strVal val="#ppt_h"/>
                                          </p:val>
                                        </p:tav>
                                      </p:tavLst>
                                    </p:anim>
                                    <p:animEffect transition="in" filter="fade">
                                      <p:cBhvr>
                                        <p:cTn id="79" dur="500"/>
                                        <p:tgtEl>
                                          <p:spTgt spid="48"/>
                                        </p:tgtEl>
                                      </p:cBhvr>
                                    </p:animEffect>
                                  </p:childTnLst>
                                </p:cTn>
                              </p:par>
                            </p:childTnLst>
                          </p:cTn>
                        </p:par>
                        <p:par>
                          <p:cTn id="80" fill="hold">
                            <p:stCondLst>
                              <p:cond delay="5500"/>
                            </p:stCondLst>
                            <p:childTnLst>
                              <p:par>
                                <p:cTn id="81" presetID="22" presetClass="entr" presetSubtype="1" fill="hold"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up)">
                                      <p:cBhvr>
                                        <p:cTn id="83" dur="500"/>
                                        <p:tgtEl>
                                          <p:spTgt spid="49"/>
                                        </p:tgtEl>
                                      </p:cBhvr>
                                    </p:animEffect>
                                  </p:childTnLst>
                                </p:cTn>
                              </p:par>
                            </p:childTnLst>
                          </p:cTn>
                        </p:par>
                        <p:par>
                          <p:cTn id="84" fill="hold">
                            <p:stCondLst>
                              <p:cond delay="6000"/>
                            </p:stCondLst>
                            <p:childTnLst>
                              <p:par>
                                <p:cTn id="85" presetID="42"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1000"/>
                                        <p:tgtEl>
                                          <p:spTgt spid="47"/>
                                        </p:tgtEl>
                                      </p:cBhvr>
                                    </p:animEffect>
                                    <p:anim calcmode="lin" valueType="num">
                                      <p:cBhvr>
                                        <p:cTn id="113" dur="1000" fill="hold"/>
                                        <p:tgtEl>
                                          <p:spTgt spid="47"/>
                                        </p:tgtEl>
                                        <p:attrNameLst>
                                          <p:attrName>ppt_x</p:attrName>
                                        </p:attrNameLst>
                                      </p:cBhvr>
                                      <p:tavLst>
                                        <p:tav tm="0">
                                          <p:val>
                                            <p:strVal val="#ppt_x"/>
                                          </p:val>
                                        </p:tav>
                                        <p:tav tm="100000">
                                          <p:val>
                                            <p:strVal val="#ppt_x"/>
                                          </p:val>
                                        </p:tav>
                                      </p:tavLst>
                                    </p:anim>
                                    <p:anim calcmode="lin" valueType="num">
                                      <p:cBhvr>
                                        <p:cTn id="114" dur="1000" fill="hold"/>
                                        <p:tgtEl>
                                          <p:spTgt spid="4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1000"/>
                                        <p:tgtEl>
                                          <p:spTgt spid="52"/>
                                        </p:tgtEl>
                                      </p:cBhvr>
                                    </p:animEffect>
                                    <p:anim calcmode="lin" valueType="num">
                                      <p:cBhvr>
                                        <p:cTn id="123" dur="1000" fill="hold"/>
                                        <p:tgtEl>
                                          <p:spTgt spid="52"/>
                                        </p:tgtEl>
                                        <p:attrNameLst>
                                          <p:attrName>ppt_x</p:attrName>
                                        </p:attrNameLst>
                                      </p:cBhvr>
                                      <p:tavLst>
                                        <p:tav tm="0">
                                          <p:val>
                                            <p:strVal val="#ppt_x"/>
                                          </p:val>
                                        </p:tav>
                                        <p:tav tm="100000">
                                          <p:val>
                                            <p:strVal val="#ppt_x"/>
                                          </p:val>
                                        </p:tav>
                                      </p:tavLst>
                                    </p:anim>
                                    <p:anim calcmode="lin" valueType="num">
                                      <p:cBhvr>
                                        <p:cTn id="124" dur="1000" fill="hold"/>
                                        <p:tgtEl>
                                          <p:spTgt spid="5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 grpId="0"/>
      <p:bldP spid="6" grpId="0" build="p"/>
      <p:bldP spid="7" grpId="0"/>
      <p:bldP spid="8" grpId="0"/>
      <p:bldP spid="13" grpId="0"/>
      <p:bldP spid="14" grpId="0"/>
      <p:bldP spid="15" grpId="0" animBg="1"/>
      <p:bldP spid="16" grpId="0"/>
      <p:bldP spid="17" grpId="0"/>
      <p:bldP spid="18" grpId="0" animBg="1"/>
      <p:bldP spid="23" grpId="0"/>
      <p:bldP spid="24" grpId="0"/>
      <p:bldP spid="25" grpId="0"/>
      <p:bldP spid="43" grpId="0" animBg="1"/>
      <p:bldP spid="45" grpId="0"/>
      <p:bldP spid="46" grpId="0"/>
      <p:bldP spid="47" grpId="0"/>
      <p:bldP spid="48" grpId="0" animBg="1"/>
      <p:bldP spid="50"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D88206C-C3B3-45C7-9C2F-0C85595EB551}"/>
              </a:ext>
            </a:extLst>
          </p:cNvPr>
          <p:cNvSpPr>
            <a:spLocks noGrp="1"/>
          </p:cNvSpPr>
          <p:nvPr>
            <p:ph type="pic" sz="quarter" idx="10"/>
          </p:nvPr>
        </p:nvSpPr>
        <p:spPr/>
      </p:sp>
      <p:sp>
        <p:nvSpPr>
          <p:cNvPr id="9" name="Rectangle 8">
            <a:extLst>
              <a:ext uri="{FF2B5EF4-FFF2-40B4-BE49-F238E27FC236}">
                <a16:creationId xmlns:a16="http://schemas.microsoft.com/office/drawing/2014/main" id="{4926395E-65D4-4F94-9EE0-66B027F6547A}"/>
              </a:ext>
            </a:extLst>
          </p:cNvPr>
          <p:cNvSpPr/>
          <p:nvPr/>
        </p:nvSpPr>
        <p:spPr>
          <a:xfrm>
            <a:off x="12700" y="0"/>
            <a:ext cx="5779884" cy="6858000"/>
          </a:xfrm>
          <a:prstGeom prst="rect">
            <a:avLst/>
          </a:prstGeom>
          <a:gradFill>
            <a:gsLst>
              <a:gs pos="100000">
                <a:schemeClr val="bg1">
                  <a:alpha val="80000"/>
                </a:scheme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8416C-AB40-49A6-9B86-51E378CA9766}"/>
              </a:ext>
            </a:extLst>
          </p:cNvPr>
          <p:cNvSpPr>
            <a:spLocks noGrp="1"/>
          </p:cNvSpPr>
          <p:nvPr>
            <p:ph type="ctrTitle"/>
          </p:nvPr>
        </p:nvSpPr>
        <p:spPr>
          <a:xfrm>
            <a:off x="6262484" y="1329505"/>
            <a:ext cx="6860276" cy="944562"/>
          </a:xfrm>
        </p:spPr>
        <p:txBody>
          <a:bodyPr/>
          <a:lstStyle/>
          <a:p>
            <a:r>
              <a:rPr lang="en-US"/>
              <a:t>History Timeline</a:t>
            </a:r>
          </a:p>
        </p:txBody>
      </p:sp>
      <p:sp>
        <p:nvSpPr>
          <p:cNvPr id="3" name="Subtitle 2">
            <a:extLst>
              <a:ext uri="{FF2B5EF4-FFF2-40B4-BE49-F238E27FC236}">
                <a16:creationId xmlns:a16="http://schemas.microsoft.com/office/drawing/2014/main" id="{69877A25-AEA9-4614-A381-35BD025AB1B0}"/>
              </a:ext>
            </a:extLst>
          </p:cNvPr>
          <p:cNvSpPr>
            <a:spLocks noGrp="1"/>
          </p:cNvSpPr>
          <p:nvPr>
            <p:ph type="subTitle" idx="1"/>
          </p:nvPr>
        </p:nvSpPr>
        <p:spPr/>
        <p:txBody>
          <a:bodyPr/>
          <a:lstStyle/>
          <a:p>
            <a:r>
              <a:rPr lang="en-US"/>
              <a:t>Insert subtitle right here</a:t>
            </a:r>
          </a:p>
        </p:txBody>
      </p:sp>
      <p:sp>
        <p:nvSpPr>
          <p:cNvPr id="10" name="Oval 9">
            <a:extLst>
              <a:ext uri="{FF2B5EF4-FFF2-40B4-BE49-F238E27FC236}">
                <a16:creationId xmlns:a16="http://schemas.microsoft.com/office/drawing/2014/main" id="{83CD1304-3BFA-4001-8C2D-BF0F6454B1FB}"/>
              </a:ext>
            </a:extLst>
          </p:cNvPr>
          <p:cNvSpPr/>
          <p:nvPr/>
        </p:nvSpPr>
        <p:spPr>
          <a:xfrm>
            <a:off x="1557976" y="89749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433F499-C13F-43AC-A136-BEE8FADE8773}"/>
              </a:ext>
            </a:extLst>
          </p:cNvPr>
          <p:cNvCxnSpPr>
            <a:cxnSpLocks/>
          </p:cNvCxnSpPr>
          <p:nvPr/>
        </p:nvCxnSpPr>
        <p:spPr>
          <a:xfrm>
            <a:off x="1734246" y="124706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4F4910-0504-402C-BD2C-BA282FF80A18}"/>
              </a:ext>
            </a:extLst>
          </p:cNvPr>
          <p:cNvSpPr txBox="1"/>
          <p:nvPr/>
        </p:nvSpPr>
        <p:spPr>
          <a:xfrm>
            <a:off x="523515" y="874579"/>
            <a:ext cx="906018" cy="400110"/>
          </a:xfrm>
          <a:prstGeom prst="rect">
            <a:avLst/>
          </a:prstGeom>
          <a:noFill/>
        </p:spPr>
        <p:txBody>
          <a:bodyPr wrap="square" rtlCol="0">
            <a:spAutoFit/>
          </a:bodyPr>
          <a:lstStyle/>
          <a:p>
            <a:pPr algn="r"/>
            <a:r>
              <a:rPr lang="en-US" sz="2000" b="1">
                <a:latin typeface="+mj-lt"/>
              </a:rPr>
              <a:t>2016</a:t>
            </a:r>
          </a:p>
        </p:txBody>
      </p:sp>
      <p:sp>
        <p:nvSpPr>
          <p:cNvPr id="13" name="Rectangle 12">
            <a:extLst>
              <a:ext uri="{FF2B5EF4-FFF2-40B4-BE49-F238E27FC236}">
                <a16:creationId xmlns:a16="http://schemas.microsoft.com/office/drawing/2014/main" id="{AC875137-E82A-4DF5-BCDC-2C0730DF08BC}"/>
              </a:ext>
            </a:extLst>
          </p:cNvPr>
          <p:cNvSpPr/>
          <p:nvPr/>
        </p:nvSpPr>
        <p:spPr>
          <a:xfrm>
            <a:off x="2086788" y="124628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4" name="TextBox 13">
            <a:extLst>
              <a:ext uri="{FF2B5EF4-FFF2-40B4-BE49-F238E27FC236}">
                <a16:creationId xmlns:a16="http://schemas.microsoft.com/office/drawing/2014/main" id="{FBE1C7E0-141C-405A-96EA-9AD5FB027BE6}"/>
              </a:ext>
            </a:extLst>
          </p:cNvPr>
          <p:cNvSpPr txBox="1"/>
          <p:nvPr/>
        </p:nvSpPr>
        <p:spPr>
          <a:xfrm>
            <a:off x="2086787" y="88620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5" name="Oval 14">
            <a:extLst>
              <a:ext uri="{FF2B5EF4-FFF2-40B4-BE49-F238E27FC236}">
                <a16:creationId xmlns:a16="http://schemas.microsoft.com/office/drawing/2014/main" id="{F2E2456B-1F63-4F61-A016-DEDE03A806EC}"/>
              </a:ext>
            </a:extLst>
          </p:cNvPr>
          <p:cNvSpPr/>
          <p:nvPr/>
        </p:nvSpPr>
        <p:spPr>
          <a:xfrm>
            <a:off x="1557975" y="258616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1F9706E8-0845-4BC0-8AEC-288C9F4311FC}"/>
              </a:ext>
            </a:extLst>
          </p:cNvPr>
          <p:cNvCxnSpPr>
            <a:cxnSpLocks/>
          </p:cNvCxnSpPr>
          <p:nvPr/>
        </p:nvCxnSpPr>
        <p:spPr>
          <a:xfrm>
            <a:off x="1734245" y="293573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3EBDD0-0E6F-4ED0-9C6B-6400970A67D6}"/>
              </a:ext>
            </a:extLst>
          </p:cNvPr>
          <p:cNvSpPr txBox="1"/>
          <p:nvPr/>
        </p:nvSpPr>
        <p:spPr>
          <a:xfrm>
            <a:off x="523514" y="2563249"/>
            <a:ext cx="906018" cy="400110"/>
          </a:xfrm>
          <a:prstGeom prst="rect">
            <a:avLst/>
          </a:prstGeom>
          <a:noFill/>
        </p:spPr>
        <p:txBody>
          <a:bodyPr wrap="square" rtlCol="0">
            <a:spAutoFit/>
          </a:bodyPr>
          <a:lstStyle/>
          <a:p>
            <a:pPr algn="r"/>
            <a:r>
              <a:rPr lang="en-US" sz="2000" b="1">
                <a:latin typeface="+mj-lt"/>
              </a:rPr>
              <a:t>2018</a:t>
            </a:r>
          </a:p>
        </p:txBody>
      </p:sp>
      <p:sp>
        <p:nvSpPr>
          <p:cNvPr id="18" name="Rectangle 17">
            <a:extLst>
              <a:ext uri="{FF2B5EF4-FFF2-40B4-BE49-F238E27FC236}">
                <a16:creationId xmlns:a16="http://schemas.microsoft.com/office/drawing/2014/main" id="{DE294F02-9D3F-428E-8D92-0C06AAD49B9A}"/>
              </a:ext>
            </a:extLst>
          </p:cNvPr>
          <p:cNvSpPr/>
          <p:nvPr/>
        </p:nvSpPr>
        <p:spPr>
          <a:xfrm>
            <a:off x="2086787" y="293495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9" name="TextBox 18">
            <a:extLst>
              <a:ext uri="{FF2B5EF4-FFF2-40B4-BE49-F238E27FC236}">
                <a16:creationId xmlns:a16="http://schemas.microsoft.com/office/drawing/2014/main" id="{547DDF31-7B6B-40A1-BBBC-78A4E62A397F}"/>
              </a:ext>
            </a:extLst>
          </p:cNvPr>
          <p:cNvSpPr txBox="1"/>
          <p:nvPr/>
        </p:nvSpPr>
        <p:spPr>
          <a:xfrm>
            <a:off x="2086786" y="257487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0" name="Oval 19">
            <a:extLst>
              <a:ext uri="{FF2B5EF4-FFF2-40B4-BE49-F238E27FC236}">
                <a16:creationId xmlns:a16="http://schemas.microsoft.com/office/drawing/2014/main" id="{0C5697BF-B12B-4E67-92A4-319C478D7FC5}"/>
              </a:ext>
            </a:extLst>
          </p:cNvPr>
          <p:cNvSpPr/>
          <p:nvPr/>
        </p:nvSpPr>
        <p:spPr>
          <a:xfrm>
            <a:off x="1557974" y="4267402"/>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E978746E-9F9E-45C0-BCCD-2A2BD2EEDAE2}"/>
              </a:ext>
            </a:extLst>
          </p:cNvPr>
          <p:cNvCxnSpPr>
            <a:cxnSpLocks/>
          </p:cNvCxnSpPr>
          <p:nvPr/>
        </p:nvCxnSpPr>
        <p:spPr>
          <a:xfrm>
            <a:off x="1734244" y="-1123424"/>
            <a:ext cx="1" cy="19584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0D971E-43CE-4C77-96CB-CB167F257782}"/>
              </a:ext>
            </a:extLst>
          </p:cNvPr>
          <p:cNvSpPr txBox="1"/>
          <p:nvPr/>
        </p:nvSpPr>
        <p:spPr>
          <a:xfrm>
            <a:off x="523513" y="4244490"/>
            <a:ext cx="906018" cy="400110"/>
          </a:xfrm>
          <a:prstGeom prst="rect">
            <a:avLst/>
          </a:prstGeom>
          <a:noFill/>
        </p:spPr>
        <p:txBody>
          <a:bodyPr wrap="square" rtlCol="0">
            <a:spAutoFit/>
          </a:bodyPr>
          <a:lstStyle/>
          <a:p>
            <a:pPr algn="r"/>
            <a:r>
              <a:rPr lang="en-US" sz="2000" b="1">
                <a:latin typeface="+mj-lt"/>
              </a:rPr>
              <a:t>2020</a:t>
            </a:r>
          </a:p>
        </p:txBody>
      </p:sp>
      <p:sp>
        <p:nvSpPr>
          <p:cNvPr id="23" name="Rectangle 22">
            <a:extLst>
              <a:ext uri="{FF2B5EF4-FFF2-40B4-BE49-F238E27FC236}">
                <a16:creationId xmlns:a16="http://schemas.microsoft.com/office/drawing/2014/main" id="{A424A870-7951-4E7A-88E0-6C325EE4FF4D}"/>
              </a:ext>
            </a:extLst>
          </p:cNvPr>
          <p:cNvSpPr/>
          <p:nvPr/>
        </p:nvSpPr>
        <p:spPr>
          <a:xfrm>
            <a:off x="2086786" y="4616196"/>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24" name="TextBox 23">
            <a:extLst>
              <a:ext uri="{FF2B5EF4-FFF2-40B4-BE49-F238E27FC236}">
                <a16:creationId xmlns:a16="http://schemas.microsoft.com/office/drawing/2014/main" id="{C24C991E-0028-4E91-BF95-2416F98FE720}"/>
              </a:ext>
            </a:extLst>
          </p:cNvPr>
          <p:cNvSpPr txBox="1"/>
          <p:nvPr/>
        </p:nvSpPr>
        <p:spPr>
          <a:xfrm>
            <a:off x="2086785" y="425611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5" name="Rectangle 24">
            <a:extLst>
              <a:ext uri="{FF2B5EF4-FFF2-40B4-BE49-F238E27FC236}">
                <a16:creationId xmlns:a16="http://schemas.microsoft.com/office/drawing/2014/main" id="{4D83CA5E-A560-45AE-8AC4-DB391DD98C26}"/>
              </a:ext>
            </a:extLst>
          </p:cNvPr>
          <p:cNvSpPr/>
          <p:nvPr/>
        </p:nvSpPr>
        <p:spPr>
          <a:xfrm>
            <a:off x="6262483" y="4371270"/>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6" name="TextBox 25">
            <a:extLst>
              <a:ext uri="{FF2B5EF4-FFF2-40B4-BE49-F238E27FC236}">
                <a16:creationId xmlns:a16="http://schemas.microsoft.com/office/drawing/2014/main" id="{308B3053-A71C-471F-9719-475257262781}"/>
              </a:ext>
            </a:extLst>
          </p:cNvPr>
          <p:cNvSpPr txBox="1"/>
          <p:nvPr/>
        </p:nvSpPr>
        <p:spPr>
          <a:xfrm>
            <a:off x="6262483" y="4011185"/>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31" name="Rectangle 30">
            <a:extLst>
              <a:ext uri="{FF2B5EF4-FFF2-40B4-BE49-F238E27FC236}">
                <a16:creationId xmlns:a16="http://schemas.microsoft.com/office/drawing/2014/main" id="{2FF7CD4A-B65E-4F3C-94D9-F87D3B2183F1}"/>
              </a:ext>
            </a:extLst>
          </p:cNvPr>
          <p:cNvSpPr/>
          <p:nvPr/>
        </p:nvSpPr>
        <p:spPr>
          <a:xfrm>
            <a:off x="6262484" y="31371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2" name="TextBox 31">
            <a:extLst>
              <a:ext uri="{FF2B5EF4-FFF2-40B4-BE49-F238E27FC236}">
                <a16:creationId xmlns:a16="http://schemas.microsoft.com/office/drawing/2014/main" id="{1A34C9E4-04AF-4EFF-A592-80D91C87B891}"/>
              </a:ext>
            </a:extLst>
          </p:cNvPr>
          <p:cNvSpPr txBox="1"/>
          <p:nvPr/>
        </p:nvSpPr>
        <p:spPr>
          <a:xfrm>
            <a:off x="6262483" y="28562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6" name="TextBox 35">
            <a:extLst>
              <a:ext uri="{FF2B5EF4-FFF2-40B4-BE49-F238E27FC236}">
                <a16:creationId xmlns:a16="http://schemas.microsoft.com/office/drawing/2014/main" id="{FC6D4C51-EDCC-458B-BCF2-9AE18FB81DAF}"/>
              </a:ext>
            </a:extLst>
          </p:cNvPr>
          <p:cNvSpPr txBox="1"/>
          <p:nvPr/>
        </p:nvSpPr>
        <p:spPr>
          <a:xfrm>
            <a:off x="6262482" y="2238584"/>
            <a:ext cx="1624218" cy="646331"/>
          </a:xfrm>
          <a:prstGeom prst="rect">
            <a:avLst/>
          </a:prstGeom>
          <a:noFill/>
        </p:spPr>
        <p:txBody>
          <a:bodyPr wrap="square" rtlCol="0">
            <a:spAutoFit/>
          </a:bodyPr>
          <a:lstStyle/>
          <a:p>
            <a:r>
              <a:rPr lang="en-US" sz="3600" b="1">
                <a:latin typeface="+mj-lt"/>
              </a:rPr>
              <a:t>200+</a:t>
            </a:r>
          </a:p>
        </p:txBody>
      </p:sp>
      <p:sp>
        <p:nvSpPr>
          <p:cNvPr id="37" name="Rectangle 36">
            <a:extLst>
              <a:ext uri="{FF2B5EF4-FFF2-40B4-BE49-F238E27FC236}">
                <a16:creationId xmlns:a16="http://schemas.microsoft.com/office/drawing/2014/main" id="{935F57E2-1EE6-43FB-BD23-348CDA7070B6}"/>
              </a:ext>
            </a:extLst>
          </p:cNvPr>
          <p:cNvSpPr/>
          <p:nvPr/>
        </p:nvSpPr>
        <p:spPr>
          <a:xfrm>
            <a:off x="8623302" y="31371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8" name="TextBox 37">
            <a:extLst>
              <a:ext uri="{FF2B5EF4-FFF2-40B4-BE49-F238E27FC236}">
                <a16:creationId xmlns:a16="http://schemas.microsoft.com/office/drawing/2014/main" id="{EB2BA886-E6A8-4015-AD4F-6CF992CF43CB}"/>
              </a:ext>
            </a:extLst>
          </p:cNvPr>
          <p:cNvSpPr txBox="1"/>
          <p:nvPr/>
        </p:nvSpPr>
        <p:spPr>
          <a:xfrm>
            <a:off x="8623301" y="28562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9" name="TextBox 38">
            <a:extLst>
              <a:ext uri="{FF2B5EF4-FFF2-40B4-BE49-F238E27FC236}">
                <a16:creationId xmlns:a16="http://schemas.microsoft.com/office/drawing/2014/main" id="{E35E3263-F504-42D4-9387-F9C62CB77A9F}"/>
              </a:ext>
            </a:extLst>
          </p:cNvPr>
          <p:cNvSpPr txBox="1"/>
          <p:nvPr/>
        </p:nvSpPr>
        <p:spPr>
          <a:xfrm>
            <a:off x="8623300" y="2238584"/>
            <a:ext cx="1834454" cy="646331"/>
          </a:xfrm>
          <a:prstGeom prst="rect">
            <a:avLst/>
          </a:prstGeom>
          <a:noFill/>
        </p:spPr>
        <p:txBody>
          <a:bodyPr wrap="square" rtlCol="0">
            <a:spAutoFit/>
          </a:bodyPr>
          <a:lstStyle/>
          <a:p>
            <a:r>
              <a:rPr lang="en-US" sz="3600" b="1">
                <a:latin typeface="+mj-lt"/>
              </a:rPr>
              <a:t>$1M+</a:t>
            </a:r>
          </a:p>
        </p:txBody>
      </p:sp>
    </p:spTree>
    <p:extLst>
      <p:ext uri="{BB962C8B-B14F-4D97-AF65-F5344CB8AC3E}">
        <p14:creationId xmlns:p14="http://schemas.microsoft.com/office/powerpoint/2010/main" val="3892686923"/>
      </p:ext>
    </p:extLst>
  </p:cSld>
  <p:clrMapOvr>
    <a:masterClrMapping/>
  </p:clrMapOvr>
  <p:transition spd="slow">
    <p:push dir="u"/>
  </p:transition>
</p:sld>
</file>

<file path=ppt/theme/theme1.xml><?xml version="1.0" encoding="utf-8"?>
<a:theme xmlns:a="http://schemas.openxmlformats.org/drawingml/2006/main" name="Office Theme">
  <a:themeElements>
    <a:clrScheme name="spiculum green">
      <a:dk1>
        <a:srgbClr val="3C3C3C"/>
      </a:dk1>
      <a:lt1>
        <a:sysClr val="window" lastClr="FFFFFF"/>
      </a:lt1>
      <a:dk2>
        <a:srgbClr val="313C41"/>
      </a:dk2>
      <a:lt2>
        <a:srgbClr val="FFFFFF"/>
      </a:lt2>
      <a:accent1>
        <a:srgbClr val="A3C951"/>
      </a:accent1>
      <a:accent2>
        <a:srgbClr val="8EBE38"/>
      </a:accent2>
      <a:accent3>
        <a:srgbClr val="729B25"/>
      </a:accent3>
      <a:accent4>
        <a:srgbClr val="2D6409"/>
      </a:accent4>
      <a:accent5>
        <a:srgbClr val="2C4A28"/>
      </a:accent5>
      <a:accent6>
        <a:srgbClr val="1A2819"/>
      </a:accent6>
      <a:hlink>
        <a:srgbClr val="0563C1"/>
      </a:hlink>
      <a:folHlink>
        <a:srgbClr val="954F72"/>
      </a:folHlink>
    </a:clrScheme>
    <a:fontScheme name="Custom 108">
      <a:majorFont>
        <a:latin typeface="Bitter"/>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3080</TotalTime>
  <Words>2373</Words>
  <Application>Microsoft Office PowerPoint</Application>
  <PresentationFormat>Widescreen</PresentationFormat>
  <Paragraphs>297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Bitter</vt:lpstr>
      <vt:lpstr>Calibri</vt:lpstr>
      <vt:lpstr>linea-basic-10</vt:lpstr>
      <vt:lpstr>Raleway</vt:lpstr>
      <vt:lpstr>Source Sans Pro</vt:lpstr>
      <vt:lpstr>Times New Roman</vt:lpstr>
      <vt:lpstr>Office Theme</vt:lpstr>
      <vt:lpstr>PowerPoint Presentation</vt:lpstr>
      <vt:lpstr>Hello &amp; Welcome</vt:lpstr>
      <vt:lpstr>Table Of Content</vt:lpstr>
      <vt:lpstr>PowerPoint Presentation</vt:lpstr>
      <vt:lpstr>All About Us</vt:lpstr>
      <vt:lpstr>Our Vision &amp; Mission</vt:lpstr>
      <vt:lpstr>Our Services</vt:lpstr>
      <vt:lpstr>History Timeline</vt:lpstr>
      <vt:lpstr>History Timeline</vt:lpstr>
      <vt:lpstr>Our Achievements</vt:lpstr>
      <vt:lpstr>PowerPoint Presentation</vt:lpstr>
      <vt:lpstr>Meet Company CEO</vt:lpstr>
      <vt:lpstr>Meet Our Team</vt:lpstr>
      <vt:lpstr>Meet Our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Map Slide</vt:lpstr>
      <vt:lpstr>Pricing Table</vt:lpstr>
      <vt:lpstr>Client Testimonials</vt:lpstr>
      <vt:lpstr>Find &amp; 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262</cp:revision>
  <dcterms:created xsi:type="dcterms:W3CDTF">2017-01-10T11:09:36Z</dcterms:created>
  <dcterms:modified xsi:type="dcterms:W3CDTF">2020-11-26T11:05:55Z</dcterms:modified>
</cp:coreProperties>
</file>