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80" r:id="rId22"/>
    <p:sldId id="281" r:id="rId23"/>
    <p:sldId id="282" r:id="rId24"/>
    <p:sldId id="283" r:id="rId25"/>
    <p:sldId id="284" r:id="rId26"/>
    <p:sldId id="285" r:id="rId27"/>
    <p:sldId id="287" r:id="rId28"/>
    <p:sldId id="286" r:id="rId29"/>
    <p:sldId id="288" r:id="rId30"/>
    <p:sldId id="28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ziz Azi" initials="AA" lastIdx="1" clrIdx="0">
    <p:extLst>
      <p:ext uri="{19B8F6BF-5375-455C-9EA6-DF929625EA0E}">
        <p15:presenceInfo xmlns:p15="http://schemas.microsoft.com/office/powerpoint/2012/main" userId="b54ad8458ee57b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55" autoAdjust="0"/>
    <p:restoredTop sz="96517" autoAdjust="0"/>
  </p:normalViewPr>
  <p:slideViewPr>
    <p:cSldViewPr snapToGrid="0" showGuides="1">
      <p:cViewPr varScale="1">
        <p:scale>
          <a:sx n="78" d="100"/>
          <a:sy n="78" d="100"/>
        </p:scale>
        <p:origin x="96" y="1368"/>
      </p:cViewPr>
      <p:guideLst/>
    </p:cSldViewPr>
  </p:slideViewPr>
  <p:notesTextViewPr>
    <p:cViewPr>
      <p:scale>
        <a:sx n="1" d="1"/>
        <a:sy n="1" d="1"/>
      </p:scale>
      <p:origin x="0" y="0"/>
    </p:cViewPr>
  </p:notesTextViewPr>
  <p:notesViewPr>
    <p:cSldViewPr snapToGrid="0" showGuides="1">
      <p:cViewPr varScale="1">
        <p:scale>
          <a:sx n="88" d="100"/>
          <a:sy n="88" d="100"/>
        </p:scale>
        <p:origin x="3738"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870016361120093E-2"/>
          <c:y val="4.5940989841559372E-2"/>
          <c:w val="0.92991970562831461"/>
          <c:h val="0.84311920077878144"/>
        </c:manualLayout>
      </c:layout>
      <c:lineChart>
        <c:grouping val="standard"/>
        <c:varyColors val="0"/>
        <c:ser>
          <c:idx val="0"/>
          <c:order val="0"/>
          <c:tx>
            <c:strRef>
              <c:f>Sheet1!$B$1</c:f>
              <c:strCache>
                <c:ptCount val="1"/>
                <c:pt idx="0">
                  <c:v>Series 1</c:v>
                </c:pt>
              </c:strCache>
            </c:strRef>
          </c:tx>
          <c:spPr>
            <a:ln w="22225" cap="rnd">
              <a:solidFill>
                <a:schemeClr val="accent1"/>
              </a:solidFill>
              <a:round/>
            </a:ln>
            <a:effectLst/>
          </c:spPr>
          <c:marker>
            <c:symbol val="diamond"/>
            <c:size val="6"/>
            <c:spPr>
              <a:noFill/>
              <a:ln w="9525">
                <a:noFill/>
                <a:round/>
              </a:ln>
              <a:effectLst/>
            </c:spPr>
          </c:marker>
          <c:dPt>
            <c:idx val="3"/>
            <c:marker>
              <c:symbol val="diamond"/>
              <c:size val="6"/>
              <c:spPr>
                <a:noFill/>
                <a:ln w="9525">
                  <a:noFill/>
                  <a:round/>
                </a:ln>
                <a:effectLst/>
              </c:spPr>
            </c:marker>
            <c:bubble3D val="0"/>
            <c:extLst>
              <c:ext xmlns:c16="http://schemas.microsoft.com/office/drawing/2014/chart" uri="{C3380CC4-5D6E-409C-BE32-E72D297353CC}">
                <c16:uniqueId val="{00000000-2F5B-4D8D-AD46-42DC0F3110D2}"/>
              </c:ext>
            </c:extLst>
          </c:dPt>
          <c:dPt>
            <c:idx val="7"/>
            <c:marker>
              <c:symbol val="diamond"/>
              <c:size val="6"/>
              <c:spPr>
                <a:noFill/>
                <a:ln w="9525">
                  <a:noFill/>
                  <a:round/>
                </a:ln>
                <a:effectLst/>
              </c:spPr>
            </c:marker>
            <c:bubble3D val="0"/>
            <c:extLst>
              <c:ext xmlns:c16="http://schemas.microsoft.com/office/drawing/2014/chart" uri="{C3380CC4-5D6E-409C-BE32-E72D297353CC}">
                <c16:uniqueId val="{00000001-2F5B-4D8D-AD46-42DC0F3110D2}"/>
              </c:ext>
            </c:extLst>
          </c:dPt>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Sheet1!$B$2:$B$10</c:f>
              <c:numCache>
                <c:formatCode>0%</c:formatCode>
                <c:ptCount val="9"/>
                <c:pt idx="0">
                  <c:v>0.4</c:v>
                </c:pt>
                <c:pt idx="1">
                  <c:v>0.25</c:v>
                </c:pt>
                <c:pt idx="2">
                  <c:v>0.35</c:v>
                </c:pt>
                <c:pt idx="3">
                  <c:v>0.45</c:v>
                </c:pt>
                <c:pt idx="4">
                  <c:v>0.3</c:v>
                </c:pt>
                <c:pt idx="5">
                  <c:v>0.4</c:v>
                </c:pt>
                <c:pt idx="6">
                  <c:v>0.3</c:v>
                </c:pt>
                <c:pt idx="7">
                  <c:v>0.54</c:v>
                </c:pt>
                <c:pt idx="8">
                  <c:v>0.21</c:v>
                </c:pt>
              </c:numCache>
            </c:numRef>
          </c:val>
          <c:smooth val="0"/>
          <c:extLst>
            <c:ext xmlns:c16="http://schemas.microsoft.com/office/drawing/2014/chart" uri="{C3380CC4-5D6E-409C-BE32-E72D297353CC}">
              <c16:uniqueId val="{00000002-2F5B-4D8D-AD46-42DC0F3110D2}"/>
            </c:ext>
          </c:extLst>
        </c:ser>
        <c:dLbls>
          <c:showLegendKey val="0"/>
          <c:showVal val="0"/>
          <c:showCatName val="0"/>
          <c:showSerName val="0"/>
          <c:showPercent val="0"/>
          <c:showBubbleSize val="0"/>
        </c:dLbls>
        <c:marker val="1"/>
        <c:smooth val="0"/>
        <c:axId val="429082304"/>
        <c:axId val="429085912"/>
      </c:lineChart>
      <c:catAx>
        <c:axId val="429082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solidFill>
                <a:latin typeface="+mn-lt"/>
                <a:ea typeface="+mn-ea"/>
                <a:cs typeface="+mn-cs"/>
              </a:defRPr>
            </a:pPr>
            <a:endParaRPr lang="en-US"/>
          </a:p>
        </c:txPr>
        <c:crossAx val="429085912"/>
        <c:crosses val="autoZero"/>
        <c:auto val="1"/>
        <c:lblAlgn val="ctr"/>
        <c:lblOffset val="100"/>
        <c:noMultiLvlLbl val="0"/>
      </c:catAx>
      <c:valAx>
        <c:axId val="42908591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42908230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b="0">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8472394330087134E-2"/>
          <c:y val="1.7870671290224578E-2"/>
          <c:w val="0.88784728993236972"/>
          <c:h val="0.87669641754301209"/>
        </c:manualLayout>
      </c:layout>
      <c:barChart>
        <c:barDir val="col"/>
        <c:grouping val="clustered"/>
        <c:varyColors val="0"/>
        <c:ser>
          <c:idx val="0"/>
          <c:order val="0"/>
          <c:tx>
            <c:strRef>
              <c:f>Sheet1!$B$1</c:f>
              <c:strCache>
                <c:ptCount val="1"/>
                <c:pt idx="0">
                  <c:v>Reb</c:v>
                </c:pt>
              </c:strCache>
            </c:strRef>
          </c:tx>
          <c:spPr>
            <a:solidFill>
              <a:schemeClr val="accent1"/>
            </a:solidFill>
            <a:ln>
              <a:noFill/>
            </a:ln>
            <a:effectLst/>
          </c:spPr>
          <c:invertIfNegative val="0"/>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Sheet1!$B$2:$B$10</c:f>
              <c:numCache>
                <c:formatCode>0%</c:formatCode>
                <c:ptCount val="9"/>
                <c:pt idx="0">
                  <c:v>0.35</c:v>
                </c:pt>
                <c:pt idx="1">
                  <c:v>0.25</c:v>
                </c:pt>
                <c:pt idx="2">
                  <c:v>0.34</c:v>
                </c:pt>
                <c:pt idx="3">
                  <c:v>0.32</c:v>
                </c:pt>
                <c:pt idx="4">
                  <c:v>0.21</c:v>
                </c:pt>
                <c:pt idx="5">
                  <c:v>0.65</c:v>
                </c:pt>
                <c:pt idx="6">
                  <c:v>0.57999999999999996</c:v>
                </c:pt>
                <c:pt idx="7">
                  <c:v>0.86</c:v>
                </c:pt>
                <c:pt idx="8">
                  <c:v>0.21</c:v>
                </c:pt>
              </c:numCache>
            </c:numRef>
          </c:val>
          <c:extLst>
            <c:ext xmlns:c16="http://schemas.microsoft.com/office/drawing/2014/chart" uri="{C3380CC4-5D6E-409C-BE32-E72D297353CC}">
              <c16:uniqueId val="{00000000-EB3E-411C-8B3B-A26765FC3B95}"/>
            </c:ext>
          </c:extLst>
        </c:ser>
        <c:ser>
          <c:idx val="1"/>
          <c:order val="1"/>
          <c:tx>
            <c:strRef>
              <c:f>Sheet1!$C$1</c:f>
              <c:strCache>
                <c:ptCount val="1"/>
                <c:pt idx="0">
                  <c:v>Log</c:v>
                </c:pt>
              </c:strCache>
            </c:strRef>
          </c:tx>
          <c:spPr>
            <a:solidFill>
              <a:schemeClr val="accent1">
                <a:lumMod val="60000"/>
                <a:lumOff val="40000"/>
              </a:schemeClr>
            </a:solidFill>
            <a:ln>
              <a:noFill/>
            </a:ln>
            <a:effectLst/>
          </c:spPr>
          <c:invertIfNegative val="0"/>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Sheet1!$C$2:$C$10</c:f>
              <c:numCache>
                <c:formatCode>0%</c:formatCode>
                <c:ptCount val="9"/>
                <c:pt idx="0">
                  <c:v>0.24</c:v>
                </c:pt>
                <c:pt idx="1">
                  <c:v>0.33</c:v>
                </c:pt>
                <c:pt idx="2">
                  <c:v>0.21</c:v>
                </c:pt>
                <c:pt idx="3">
                  <c:v>0.15</c:v>
                </c:pt>
                <c:pt idx="4">
                  <c:v>0.35</c:v>
                </c:pt>
                <c:pt idx="5">
                  <c:v>0.76</c:v>
                </c:pt>
                <c:pt idx="6">
                  <c:v>0.31</c:v>
                </c:pt>
                <c:pt idx="7">
                  <c:v>0.91</c:v>
                </c:pt>
                <c:pt idx="8">
                  <c:v>0.52</c:v>
                </c:pt>
              </c:numCache>
            </c:numRef>
          </c:val>
          <c:extLst>
            <c:ext xmlns:c16="http://schemas.microsoft.com/office/drawing/2014/chart" uri="{C3380CC4-5D6E-409C-BE32-E72D297353CC}">
              <c16:uniqueId val="{00000001-EB3E-411C-8B3B-A26765FC3B95}"/>
            </c:ext>
          </c:extLst>
        </c:ser>
        <c:dLbls>
          <c:showLegendKey val="0"/>
          <c:showVal val="0"/>
          <c:showCatName val="0"/>
          <c:showSerName val="0"/>
          <c:showPercent val="0"/>
          <c:showBubbleSize val="0"/>
        </c:dLbls>
        <c:gapWidth val="219"/>
        <c:overlap val="-27"/>
        <c:axId val="392407128"/>
        <c:axId val="392401552"/>
      </c:barChart>
      <c:catAx>
        <c:axId val="392407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92401552"/>
        <c:crosses val="autoZero"/>
        <c:auto val="1"/>
        <c:lblAlgn val="ctr"/>
        <c:lblOffset val="100"/>
        <c:noMultiLvlLbl val="0"/>
      </c:catAx>
      <c:valAx>
        <c:axId val="39240155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9240712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1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tx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0%</c:formatCode>
                <c:ptCount val="4"/>
                <c:pt idx="0">
                  <c:v>0.23</c:v>
                </c:pt>
                <c:pt idx="1">
                  <c:v>0.24</c:v>
                </c:pt>
                <c:pt idx="2">
                  <c:v>0.35</c:v>
                </c:pt>
                <c:pt idx="3">
                  <c:v>0.45</c:v>
                </c:pt>
              </c:numCache>
            </c:numRef>
          </c:val>
          <c:smooth val="1"/>
          <c:extLst>
            <c:ext xmlns:c16="http://schemas.microsoft.com/office/drawing/2014/chart" uri="{C3380CC4-5D6E-409C-BE32-E72D297353CC}">
              <c16:uniqueId val="{00000000-6538-46FF-AAB2-87300BEB7134}"/>
            </c:ext>
          </c:extLst>
        </c:ser>
        <c:ser>
          <c:idx val="1"/>
          <c:order val="1"/>
          <c:tx>
            <c:strRef>
              <c:f>Sheet1!$C$1</c:f>
              <c:strCache>
                <c:ptCount val="1"/>
                <c:pt idx="0">
                  <c:v>Series 2</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0%</c:formatCode>
                <c:ptCount val="4"/>
                <c:pt idx="0">
                  <c:v>0.27</c:v>
                </c:pt>
                <c:pt idx="1">
                  <c:v>0.32</c:v>
                </c:pt>
                <c:pt idx="2">
                  <c:v>0.21</c:v>
                </c:pt>
                <c:pt idx="3">
                  <c:v>0.65</c:v>
                </c:pt>
              </c:numCache>
            </c:numRef>
          </c:val>
          <c:smooth val="1"/>
          <c:extLst>
            <c:ext xmlns:c16="http://schemas.microsoft.com/office/drawing/2014/chart" uri="{C3380CC4-5D6E-409C-BE32-E72D297353CC}">
              <c16:uniqueId val="{00000001-6538-46FF-AAB2-87300BEB7134}"/>
            </c:ext>
          </c:extLst>
        </c:ser>
        <c:dLbls>
          <c:showLegendKey val="0"/>
          <c:showVal val="0"/>
          <c:showCatName val="0"/>
          <c:showSerName val="0"/>
          <c:showPercent val="0"/>
          <c:showBubbleSize val="0"/>
        </c:dLbls>
        <c:smooth val="0"/>
        <c:axId val="591994880"/>
        <c:axId val="591991928"/>
      </c:lineChart>
      <c:catAx>
        <c:axId val="591994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1991928"/>
        <c:crosses val="autoZero"/>
        <c:auto val="1"/>
        <c:lblAlgn val="ctr"/>
        <c:lblOffset val="100"/>
        <c:noMultiLvlLbl val="0"/>
      </c:catAx>
      <c:valAx>
        <c:axId val="59199192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199488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chemeClr val="tx1"/>
            </a:solidFill>
            <a:ln>
              <a:solidFill>
                <a:schemeClr val="tx1"/>
              </a:solidFill>
            </a:ln>
            <a:effectLst/>
          </c:spPr>
          <c:cat>
            <c:strRef>
              <c:f>Sheet1!$A$2:$A$5</c:f>
              <c:strCache>
                <c:ptCount val="4"/>
                <c:pt idx="0">
                  <c:v>Category 1</c:v>
                </c:pt>
                <c:pt idx="1">
                  <c:v>Category 2</c:v>
                </c:pt>
                <c:pt idx="2">
                  <c:v>Category 3</c:v>
                </c:pt>
                <c:pt idx="3">
                  <c:v>Category 4</c:v>
                </c:pt>
              </c:strCache>
            </c:strRef>
          </c:cat>
          <c:val>
            <c:numRef>
              <c:f>Sheet1!$B$2:$B$5</c:f>
              <c:numCache>
                <c:formatCode>0%</c:formatCode>
                <c:ptCount val="4"/>
                <c:pt idx="0">
                  <c:v>0.23</c:v>
                </c:pt>
                <c:pt idx="1">
                  <c:v>0.24</c:v>
                </c:pt>
                <c:pt idx="2">
                  <c:v>0.35</c:v>
                </c:pt>
                <c:pt idx="3">
                  <c:v>0.45</c:v>
                </c:pt>
              </c:numCache>
            </c:numRef>
          </c:val>
          <c:extLst>
            <c:ext xmlns:c16="http://schemas.microsoft.com/office/drawing/2014/chart" uri="{C3380CC4-5D6E-409C-BE32-E72D297353CC}">
              <c16:uniqueId val="{00000000-66C0-4136-838E-96CDAFFB79A1}"/>
            </c:ext>
          </c:extLst>
        </c:ser>
        <c:ser>
          <c:idx val="1"/>
          <c:order val="1"/>
          <c:tx>
            <c:strRef>
              <c:f>Sheet1!$C$1</c:f>
              <c:strCache>
                <c:ptCount val="1"/>
                <c:pt idx="0">
                  <c:v>Series 2</c:v>
                </c:pt>
              </c:strCache>
            </c:strRef>
          </c:tx>
          <c:spPr>
            <a:solidFill>
              <a:schemeClr val="accent1">
                <a:alpha val="60000"/>
              </a:schemeClr>
            </a:solidFill>
            <a:ln>
              <a:solidFill>
                <a:schemeClr val="accent1"/>
              </a:solidFill>
            </a:ln>
            <a:effectLst/>
          </c:spPr>
          <c:cat>
            <c:strRef>
              <c:f>Sheet1!$A$2:$A$5</c:f>
              <c:strCache>
                <c:ptCount val="4"/>
                <c:pt idx="0">
                  <c:v>Category 1</c:v>
                </c:pt>
                <c:pt idx="1">
                  <c:v>Category 2</c:v>
                </c:pt>
                <c:pt idx="2">
                  <c:v>Category 3</c:v>
                </c:pt>
                <c:pt idx="3">
                  <c:v>Category 4</c:v>
                </c:pt>
              </c:strCache>
            </c:strRef>
          </c:cat>
          <c:val>
            <c:numRef>
              <c:f>Sheet1!$C$2:$C$5</c:f>
              <c:numCache>
                <c:formatCode>0%</c:formatCode>
                <c:ptCount val="4"/>
                <c:pt idx="0">
                  <c:v>0.27</c:v>
                </c:pt>
                <c:pt idx="1">
                  <c:v>0.32</c:v>
                </c:pt>
                <c:pt idx="2">
                  <c:v>0.21</c:v>
                </c:pt>
                <c:pt idx="3">
                  <c:v>0.65</c:v>
                </c:pt>
              </c:numCache>
            </c:numRef>
          </c:val>
          <c:extLst>
            <c:ext xmlns:c16="http://schemas.microsoft.com/office/drawing/2014/chart" uri="{C3380CC4-5D6E-409C-BE32-E72D297353CC}">
              <c16:uniqueId val="{00000001-66C0-4136-838E-96CDAFFB79A1}"/>
            </c:ext>
          </c:extLst>
        </c:ser>
        <c:dLbls>
          <c:showLegendKey val="0"/>
          <c:showVal val="0"/>
          <c:showCatName val="0"/>
          <c:showSerName val="0"/>
          <c:showPercent val="0"/>
          <c:showBubbleSize val="0"/>
        </c:dLbls>
        <c:axId val="591994880"/>
        <c:axId val="591991928"/>
      </c:areaChart>
      <c:catAx>
        <c:axId val="591994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1991928"/>
        <c:crosses val="autoZero"/>
        <c:auto val="1"/>
        <c:lblAlgn val="ctr"/>
        <c:lblOffset val="100"/>
        <c:noMultiLvlLbl val="0"/>
      </c:catAx>
      <c:valAx>
        <c:axId val="59199192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1994880"/>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9A8C55-0C4F-40BB-9F99-5F31E305482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4" name="Footer Placeholder 3">
            <a:extLst>
              <a:ext uri="{FF2B5EF4-FFF2-40B4-BE49-F238E27FC236}">
                <a16:creationId xmlns:a16="http://schemas.microsoft.com/office/drawing/2014/main" id="{15585356-880D-4B4F-931D-BBC9E4665E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33618BE5-F755-4EC7-8913-ED860531EC1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59BD0D-08DD-43E5-AD72-BB64A5D8EE76}" type="slidenum">
              <a:rPr lang="en-ID" smtClean="0"/>
              <a:t>‹#›</a:t>
            </a:fld>
            <a:endParaRPr lang="en-ID"/>
          </a:p>
        </p:txBody>
      </p:sp>
    </p:spTree>
    <p:extLst>
      <p:ext uri="{BB962C8B-B14F-4D97-AF65-F5344CB8AC3E}">
        <p14:creationId xmlns:p14="http://schemas.microsoft.com/office/powerpoint/2010/main" val="36421706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660AB-C737-4725-A59E-73096A219B67}" type="datetimeFigureOut">
              <a:rPr lang="en-US" smtClean="0"/>
              <a:t>11/26/2020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9B9867-A8D7-43CA-B62E-65ACB63F0B12}" type="slidenum">
              <a:rPr lang="en-US" smtClean="0"/>
              <a:t>‹#›</a:t>
            </a:fld>
            <a:endParaRPr lang="en-US"/>
          </a:p>
        </p:txBody>
      </p:sp>
    </p:spTree>
    <p:extLst>
      <p:ext uri="{BB962C8B-B14F-4D97-AF65-F5344CB8AC3E}">
        <p14:creationId xmlns:p14="http://schemas.microsoft.com/office/powerpoint/2010/main" val="2334178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44" name="Picture Placeholder 6">
            <a:extLst>
              <a:ext uri="{FF2B5EF4-FFF2-40B4-BE49-F238E27FC236}">
                <a16:creationId xmlns:a16="http://schemas.microsoft.com/office/drawing/2014/main" id="{D5EE737E-8FD5-46FE-8FF9-52BB89ECFB3A}"/>
              </a:ext>
            </a:extLst>
          </p:cNvPr>
          <p:cNvSpPr>
            <a:spLocks noGrp="1"/>
          </p:cNvSpPr>
          <p:nvPr>
            <p:ph type="pic" sz="quarter" idx="10"/>
          </p:nvPr>
        </p:nvSpPr>
        <p:spPr>
          <a:xfrm>
            <a:off x="0" y="0"/>
            <a:ext cx="12192000" cy="6858000"/>
          </a:xfrm>
          <a:prstGeom prst="rect">
            <a:avLst/>
          </a:prstGeom>
          <a:solidFill>
            <a:schemeClr val="bg2">
              <a:lumMod val="75000"/>
            </a:schemeClr>
          </a:solidFill>
        </p:spPr>
        <p:txBody>
          <a:bodyPr anchor="ctr">
            <a:normAutofit/>
          </a:bodyPr>
          <a:lstStyle>
            <a:lvl1pPr algn="ctr">
              <a:defRPr sz="1800"/>
            </a:lvl1pPr>
          </a:lstStyle>
          <a:p>
            <a:endParaRPr lang="en-US"/>
          </a:p>
        </p:txBody>
      </p:sp>
    </p:spTree>
    <p:extLst>
      <p:ext uri="{BB962C8B-B14F-4D97-AF65-F5344CB8AC3E}">
        <p14:creationId xmlns:p14="http://schemas.microsoft.com/office/powerpoint/2010/main" val="2518370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DA2F850-BC16-40EA-9AB7-1FBED9880F40}"/>
              </a:ext>
            </a:extLst>
          </p:cNvPr>
          <p:cNvSpPr>
            <a:spLocks noGrp="1"/>
          </p:cNvSpPr>
          <p:nvPr>
            <p:ph type="ctrTitle" hasCustomPrompt="1"/>
          </p:nvPr>
        </p:nvSpPr>
        <p:spPr>
          <a:xfrm>
            <a:off x="6262484" y="1298502"/>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6814B158-2695-4F5C-B426-D20877C2DEBE}"/>
              </a:ext>
            </a:extLst>
          </p:cNvPr>
          <p:cNvSpPr>
            <a:spLocks noGrp="1"/>
          </p:cNvSpPr>
          <p:nvPr>
            <p:ph type="subTitle" idx="1"/>
          </p:nvPr>
        </p:nvSpPr>
        <p:spPr>
          <a:xfrm>
            <a:off x="6262484" y="1123083"/>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Picture Placeholder 6">
            <a:extLst>
              <a:ext uri="{FF2B5EF4-FFF2-40B4-BE49-F238E27FC236}">
                <a16:creationId xmlns:a16="http://schemas.microsoft.com/office/drawing/2014/main" id="{0389D955-D3B2-4834-A9A1-C3BCF559B49C}"/>
              </a:ext>
            </a:extLst>
          </p:cNvPr>
          <p:cNvSpPr>
            <a:spLocks noGrp="1"/>
          </p:cNvSpPr>
          <p:nvPr>
            <p:ph type="pic" sz="quarter" idx="10"/>
          </p:nvPr>
        </p:nvSpPr>
        <p:spPr>
          <a:xfrm>
            <a:off x="0" y="1"/>
            <a:ext cx="5781675" cy="6858000"/>
          </a:xfrm>
          <a:prstGeom prst="rect">
            <a:avLst/>
          </a:prstGeom>
          <a:solidFill>
            <a:schemeClr val="bg2">
              <a:lumMod val="75000"/>
            </a:schemeClr>
          </a:solidFill>
        </p:spPr>
        <p:txBody>
          <a:bodyPr anchor="ctr">
            <a:normAutofit/>
          </a:bodyPr>
          <a:lstStyle>
            <a:lvl1pPr algn="ctr">
              <a:defRPr sz="1800"/>
            </a:lvl1pPr>
          </a:lstStyle>
          <a:p>
            <a:endParaRPr lang="en-US"/>
          </a:p>
        </p:txBody>
      </p:sp>
    </p:spTree>
    <p:extLst>
      <p:ext uri="{BB962C8B-B14F-4D97-AF65-F5344CB8AC3E}">
        <p14:creationId xmlns:p14="http://schemas.microsoft.com/office/powerpoint/2010/main" val="815991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5A59556-00C3-49D3-802B-0AF25A1B71A5}"/>
              </a:ext>
            </a:extLst>
          </p:cNvPr>
          <p:cNvSpPr>
            <a:spLocks noGrp="1"/>
          </p:cNvSpPr>
          <p:nvPr>
            <p:ph type="ctrTitle" hasCustomPrompt="1"/>
          </p:nvPr>
        </p:nvSpPr>
        <p:spPr>
          <a:xfrm>
            <a:off x="2665862" y="587302"/>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9F2F2817-23DD-4A82-BA52-DE93A08515AA}"/>
              </a:ext>
            </a:extLst>
          </p:cNvPr>
          <p:cNvSpPr>
            <a:spLocks noGrp="1"/>
          </p:cNvSpPr>
          <p:nvPr>
            <p:ph type="subTitle" idx="1"/>
          </p:nvPr>
        </p:nvSpPr>
        <p:spPr>
          <a:xfrm>
            <a:off x="2665862" y="411883"/>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Picture Placeholder 6">
            <a:extLst>
              <a:ext uri="{FF2B5EF4-FFF2-40B4-BE49-F238E27FC236}">
                <a16:creationId xmlns:a16="http://schemas.microsoft.com/office/drawing/2014/main" id="{D530AD78-2D2D-4B57-8D1B-3115A9F44080}"/>
              </a:ext>
            </a:extLst>
          </p:cNvPr>
          <p:cNvSpPr>
            <a:spLocks noGrp="1"/>
          </p:cNvSpPr>
          <p:nvPr>
            <p:ph type="pic" sz="quarter" idx="10"/>
          </p:nvPr>
        </p:nvSpPr>
        <p:spPr>
          <a:xfrm>
            <a:off x="0" y="1765299"/>
            <a:ext cx="12192000" cy="3200401"/>
          </a:xfrm>
          <a:prstGeom prst="rect">
            <a:avLst/>
          </a:prstGeom>
          <a:solidFill>
            <a:schemeClr val="bg2">
              <a:lumMod val="75000"/>
            </a:schemeClr>
          </a:solidFill>
        </p:spPr>
        <p:txBody>
          <a:bodyPr anchor="ctr">
            <a:normAutofit/>
          </a:bodyPr>
          <a:lstStyle>
            <a:lvl1pPr algn="ctr">
              <a:defRPr sz="1800"/>
            </a:lvl1pPr>
          </a:lstStyle>
          <a:p>
            <a:endParaRPr lang="en-US"/>
          </a:p>
        </p:txBody>
      </p:sp>
    </p:spTree>
    <p:extLst>
      <p:ext uri="{BB962C8B-B14F-4D97-AF65-F5344CB8AC3E}">
        <p14:creationId xmlns:p14="http://schemas.microsoft.com/office/powerpoint/2010/main" val="2010598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2E282117-D990-476F-BA9D-C9DCDC5439C0}"/>
              </a:ext>
            </a:extLst>
          </p:cNvPr>
          <p:cNvSpPr>
            <a:spLocks noGrp="1"/>
          </p:cNvSpPr>
          <p:nvPr>
            <p:ph type="pic" sz="quarter" idx="10"/>
          </p:nvPr>
        </p:nvSpPr>
        <p:spPr>
          <a:xfrm>
            <a:off x="1790700" y="0"/>
            <a:ext cx="10401300" cy="6858000"/>
          </a:xfrm>
          <a:prstGeom prst="rect">
            <a:avLst/>
          </a:prstGeom>
          <a:solidFill>
            <a:schemeClr val="bg2">
              <a:lumMod val="75000"/>
            </a:schemeClr>
          </a:solidFill>
        </p:spPr>
        <p:txBody>
          <a:bodyPr anchor="ctr">
            <a:normAutofit/>
          </a:bodyPr>
          <a:lstStyle>
            <a:lvl1pPr algn="ctr">
              <a:defRPr sz="1800"/>
            </a:lvl1pPr>
          </a:lstStyle>
          <a:p>
            <a:endParaRPr lang="en-US"/>
          </a:p>
        </p:txBody>
      </p:sp>
    </p:spTree>
    <p:extLst>
      <p:ext uri="{BB962C8B-B14F-4D97-AF65-F5344CB8AC3E}">
        <p14:creationId xmlns:p14="http://schemas.microsoft.com/office/powerpoint/2010/main" val="181362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4FC543BD-06D9-4D72-AE05-FC6D81B52A65}"/>
              </a:ext>
            </a:extLst>
          </p:cNvPr>
          <p:cNvSpPr>
            <a:spLocks noGrp="1"/>
          </p:cNvSpPr>
          <p:nvPr>
            <p:ph type="pic" sz="quarter" idx="10"/>
          </p:nvPr>
        </p:nvSpPr>
        <p:spPr>
          <a:xfrm>
            <a:off x="6692900" y="311727"/>
            <a:ext cx="4673600" cy="6234546"/>
          </a:xfrm>
          <a:prstGeom prst="rect">
            <a:avLst/>
          </a:prstGeom>
          <a:solidFill>
            <a:schemeClr val="bg2">
              <a:lumMod val="75000"/>
            </a:schemeClr>
          </a:solidFill>
        </p:spPr>
        <p:txBody>
          <a:bodyPr anchor="ctr">
            <a:normAutofit/>
          </a:bodyPr>
          <a:lstStyle>
            <a:lvl1pPr algn="ctr">
              <a:defRPr sz="1800"/>
            </a:lvl1pPr>
          </a:lstStyle>
          <a:p>
            <a:endParaRPr lang="en-US"/>
          </a:p>
        </p:txBody>
      </p:sp>
      <p:sp>
        <p:nvSpPr>
          <p:cNvPr id="4" name="Title 1">
            <a:extLst>
              <a:ext uri="{FF2B5EF4-FFF2-40B4-BE49-F238E27FC236}">
                <a16:creationId xmlns:a16="http://schemas.microsoft.com/office/drawing/2014/main" id="{B7C8DED6-AD03-42BE-805F-E66C69FE3622}"/>
              </a:ext>
            </a:extLst>
          </p:cNvPr>
          <p:cNvSpPr>
            <a:spLocks noGrp="1"/>
          </p:cNvSpPr>
          <p:nvPr>
            <p:ph type="ctrTitle" hasCustomPrompt="1"/>
          </p:nvPr>
        </p:nvSpPr>
        <p:spPr>
          <a:xfrm>
            <a:off x="585584" y="1831902"/>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739A5A20-D816-439F-9FD8-8E1ECCEB8016}"/>
              </a:ext>
            </a:extLst>
          </p:cNvPr>
          <p:cNvSpPr>
            <a:spLocks noGrp="1"/>
          </p:cNvSpPr>
          <p:nvPr>
            <p:ph type="subTitle" idx="1"/>
          </p:nvPr>
        </p:nvSpPr>
        <p:spPr>
          <a:xfrm>
            <a:off x="585584" y="1656483"/>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116540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718965DA-F8AE-48CD-AFED-252598142AB6}"/>
              </a:ext>
            </a:extLst>
          </p:cNvPr>
          <p:cNvSpPr>
            <a:spLocks noGrp="1"/>
          </p:cNvSpPr>
          <p:nvPr>
            <p:ph type="pic" sz="quarter" idx="10"/>
          </p:nvPr>
        </p:nvSpPr>
        <p:spPr>
          <a:xfrm>
            <a:off x="1016000" y="311727"/>
            <a:ext cx="4673600" cy="6234546"/>
          </a:xfrm>
          <a:prstGeom prst="rect">
            <a:avLst/>
          </a:prstGeom>
          <a:solidFill>
            <a:schemeClr val="bg2">
              <a:lumMod val="75000"/>
            </a:schemeClr>
          </a:solidFill>
        </p:spPr>
        <p:txBody>
          <a:bodyPr anchor="ctr">
            <a:normAutofit/>
          </a:bodyPr>
          <a:lstStyle>
            <a:lvl1pPr algn="ctr">
              <a:defRPr sz="1800"/>
            </a:lvl1pPr>
          </a:lstStyle>
          <a:p>
            <a:endParaRPr lang="en-US"/>
          </a:p>
        </p:txBody>
      </p:sp>
      <p:sp>
        <p:nvSpPr>
          <p:cNvPr id="4" name="Title 1">
            <a:extLst>
              <a:ext uri="{FF2B5EF4-FFF2-40B4-BE49-F238E27FC236}">
                <a16:creationId xmlns:a16="http://schemas.microsoft.com/office/drawing/2014/main" id="{39FE55DF-4198-432D-9A7B-C2EFBB41DF74}"/>
              </a:ext>
            </a:extLst>
          </p:cNvPr>
          <p:cNvSpPr>
            <a:spLocks noGrp="1"/>
          </p:cNvSpPr>
          <p:nvPr>
            <p:ph type="ctrTitle" hasCustomPrompt="1"/>
          </p:nvPr>
        </p:nvSpPr>
        <p:spPr>
          <a:xfrm>
            <a:off x="6262484" y="1298502"/>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C17E31FB-C5B7-4E35-ABE8-AB1A07C77457}"/>
              </a:ext>
            </a:extLst>
          </p:cNvPr>
          <p:cNvSpPr>
            <a:spLocks noGrp="1"/>
          </p:cNvSpPr>
          <p:nvPr>
            <p:ph type="subTitle" idx="1"/>
          </p:nvPr>
        </p:nvSpPr>
        <p:spPr>
          <a:xfrm>
            <a:off x="6262484" y="1123083"/>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517561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86A94B2-995A-4E36-A967-5FE7BC73135E}"/>
              </a:ext>
            </a:extLst>
          </p:cNvPr>
          <p:cNvSpPr>
            <a:spLocks noGrp="1"/>
          </p:cNvSpPr>
          <p:nvPr>
            <p:ph type="ctrTitle" hasCustomPrompt="1"/>
          </p:nvPr>
        </p:nvSpPr>
        <p:spPr>
          <a:xfrm>
            <a:off x="2665862" y="587302"/>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C5987CE1-D46E-4BEF-B997-D0B7A6BB8274}"/>
              </a:ext>
            </a:extLst>
          </p:cNvPr>
          <p:cNvSpPr>
            <a:spLocks noGrp="1"/>
          </p:cNvSpPr>
          <p:nvPr>
            <p:ph type="subTitle" idx="1"/>
          </p:nvPr>
        </p:nvSpPr>
        <p:spPr>
          <a:xfrm>
            <a:off x="2665862" y="411883"/>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Picture Placeholder 6">
            <a:extLst>
              <a:ext uri="{FF2B5EF4-FFF2-40B4-BE49-F238E27FC236}">
                <a16:creationId xmlns:a16="http://schemas.microsoft.com/office/drawing/2014/main" id="{68EDAE3A-46B6-41AB-9655-CF31ECBC421E}"/>
              </a:ext>
            </a:extLst>
          </p:cNvPr>
          <p:cNvSpPr>
            <a:spLocks noGrp="1"/>
          </p:cNvSpPr>
          <p:nvPr>
            <p:ph type="pic" sz="quarter" idx="10"/>
          </p:nvPr>
        </p:nvSpPr>
        <p:spPr>
          <a:xfrm>
            <a:off x="644524" y="1707766"/>
            <a:ext cx="4956175" cy="2654684"/>
          </a:xfrm>
          <a:prstGeom prst="rect">
            <a:avLst/>
          </a:prstGeom>
          <a:solidFill>
            <a:schemeClr val="bg2">
              <a:lumMod val="75000"/>
            </a:schemeClr>
          </a:solidFill>
        </p:spPr>
        <p:txBody>
          <a:bodyPr anchor="ctr">
            <a:normAutofit/>
          </a:bodyPr>
          <a:lstStyle>
            <a:lvl1pPr algn="ctr">
              <a:defRPr sz="1800"/>
            </a:lvl1pPr>
          </a:lstStyle>
          <a:p>
            <a:endParaRPr lang="en-US"/>
          </a:p>
        </p:txBody>
      </p:sp>
      <p:sp>
        <p:nvSpPr>
          <p:cNvPr id="6" name="Picture Placeholder 6">
            <a:extLst>
              <a:ext uri="{FF2B5EF4-FFF2-40B4-BE49-F238E27FC236}">
                <a16:creationId xmlns:a16="http://schemas.microsoft.com/office/drawing/2014/main" id="{F5F631CC-8165-4F6F-9536-8D3D627CC214}"/>
              </a:ext>
            </a:extLst>
          </p:cNvPr>
          <p:cNvSpPr>
            <a:spLocks noGrp="1"/>
          </p:cNvSpPr>
          <p:nvPr>
            <p:ph type="pic" sz="quarter" idx="11"/>
          </p:nvPr>
        </p:nvSpPr>
        <p:spPr>
          <a:xfrm>
            <a:off x="6591303" y="1707766"/>
            <a:ext cx="4956175" cy="2654684"/>
          </a:xfrm>
          <a:prstGeom prst="rect">
            <a:avLst/>
          </a:prstGeom>
          <a:solidFill>
            <a:schemeClr val="bg2">
              <a:lumMod val="75000"/>
            </a:schemeClr>
          </a:solidFill>
        </p:spPr>
        <p:txBody>
          <a:bodyPr anchor="ctr">
            <a:normAutofit/>
          </a:bodyPr>
          <a:lstStyle>
            <a:lvl1pPr algn="ctr">
              <a:defRPr sz="1800"/>
            </a:lvl1pPr>
          </a:lstStyle>
          <a:p>
            <a:endParaRPr lang="en-US"/>
          </a:p>
        </p:txBody>
      </p:sp>
    </p:spTree>
    <p:extLst>
      <p:ext uri="{BB962C8B-B14F-4D97-AF65-F5344CB8AC3E}">
        <p14:creationId xmlns:p14="http://schemas.microsoft.com/office/powerpoint/2010/main" val="623291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0B1B2C91-2EE9-46A2-9CE6-C89C652E32AC}"/>
              </a:ext>
            </a:extLst>
          </p:cNvPr>
          <p:cNvSpPr>
            <a:spLocks noGrp="1"/>
          </p:cNvSpPr>
          <p:nvPr>
            <p:ph type="pic" sz="quarter" idx="10"/>
          </p:nvPr>
        </p:nvSpPr>
        <p:spPr>
          <a:xfrm>
            <a:off x="781050" y="0"/>
            <a:ext cx="10629900" cy="6276975"/>
          </a:xfrm>
          <a:prstGeom prst="rect">
            <a:avLst/>
          </a:prstGeom>
          <a:solidFill>
            <a:schemeClr val="bg2">
              <a:lumMod val="75000"/>
            </a:schemeClr>
          </a:solidFill>
        </p:spPr>
        <p:txBody>
          <a:bodyPr anchor="ctr">
            <a:normAutofit/>
          </a:bodyPr>
          <a:lstStyle>
            <a:lvl1pPr algn="ctr">
              <a:defRPr sz="1800"/>
            </a:lvl1pPr>
          </a:lstStyle>
          <a:p>
            <a:endParaRPr lang="en-US"/>
          </a:p>
        </p:txBody>
      </p:sp>
    </p:spTree>
    <p:extLst>
      <p:ext uri="{BB962C8B-B14F-4D97-AF65-F5344CB8AC3E}">
        <p14:creationId xmlns:p14="http://schemas.microsoft.com/office/powerpoint/2010/main" val="9621097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75806F8-DD73-4185-92A9-39DC6F8476CE}"/>
              </a:ext>
            </a:extLst>
          </p:cNvPr>
          <p:cNvSpPr>
            <a:spLocks noGrp="1"/>
          </p:cNvSpPr>
          <p:nvPr>
            <p:ph type="pic" sz="quarter" idx="10"/>
          </p:nvPr>
        </p:nvSpPr>
        <p:spPr>
          <a:xfrm>
            <a:off x="2" y="260747"/>
            <a:ext cx="11877676" cy="6336506"/>
          </a:xfrm>
          <a:custGeom>
            <a:avLst/>
            <a:gdLst>
              <a:gd name="connsiteX0" fmla="*/ 8002650 w 11877676"/>
              <a:gd name="connsiteY0" fmla="*/ 0 h 6336506"/>
              <a:gd name="connsiteX1" fmla="*/ 11877676 w 11877676"/>
              <a:gd name="connsiteY1" fmla="*/ 3168253 h 6336506"/>
              <a:gd name="connsiteX2" fmla="*/ 8002650 w 11877676"/>
              <a:gd name="connsiteY2" fmla="*/ 6336506 h 6336506"/>
              <a:gd name="connsiteX3" fmla="*/ 8002650 w 11877676"/>
              <a:gd name="connsiteY3" fmla="*/ 5536585 h 6336506"/>
              <a:gd name="connsiteX4" fmla="*/ 0 w 11877676"/>
              <a:gd name="connsiteY4" fmla="*/ 5536585 h 6336506"/>
              <a:gd name="connsiteX5" fmla="*/ 0 w 11877676"/>
              <a:gd name="connsiteY5" fmla="*/ 799921 h 6336506"/>
              <a:gd name="connsiteX6" fmla="*/ 8002650 w 11877676"/>
              <a:gd name="connsiteY6" fmla="*/ 799921 h 633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7676" h="6336506">
                <a:moveTo>
                  <a:pt x="8002650" y="0"/>
                </a:moveTo>
                <a:lnTo>
                  <a:pt x="11877676" y="3168253"/>
                </a:lnTo>
                <a:lnTo>
                  <a:pt x="8002650" y="6336506"/>
                </a:lnTo>
                <a:lnTo>
                  <a:pt x="8002650" y="5536585"/>
                </a:lnTo>
                <a:lnTo>
                  <a:pt x="0" y="5536585"/>
                </a:lnTo>
                <a:lnTo>
                  <a:pt x="0" y="799921"/>
                </a:lnTo>
                <a:lnTo>
                  <a:pt x="8002650" y="799921"/>
                </a:lnTo>
                <a:close/>
              </a:path>
            </a:pathLst>
          </a:custGeom>
          <a:solidFill>
            <a:schemeClr val="bg2">
              <a:lumMod val="75000"/>
            </a:schemeClr>
          </a:solidFill>
        </p:spPr>
        <p:txBody>
          <a:bodyPr wrap="square" anchor="ctr">
            <a:noAutofit/>
          </a:bodyPr>
          <a:lstStyle>
            <a:lvl1pPr algn="ctr">
              <a:defRPr sz="1800"/>
            </a:lvl1pPr>
          </a:lstStyle>
          <a:p>
            <a:endParaRPr lang="en-US"/>
          </a:p>
        </p:txBody>
      </p:sp>
      <p:sp>
        <p:nvSpPr>
          <p:cNvPr id="6" name="Title 1">
            <a:extLst>
              <a:ext uri="{FF2B5EF4-FFF2-40B4-BE49-F238E27FC236}">
                <a16:creationId xmlns:a16="http://schemas.microsoft.com/office/drawing/2014/main" id="{946A664A-9D63-42D1-A051-13E88D8FB859}"/>
              </a:ext>
            </a:extLst>
          </p:cNvPr>
          <p:cNvSpPr>
            <a:spLocks noGrp="1"/>
          </p:cNvSpPr>
          <p:nvPr>
            <p:ph type="ctrTitle" hasCustomPrompt="1"/>
          </p:nvPr>
        </p:nvSpPr>
        <p:spPr>
          <a:xfrm>
            <a:off x="777445" y="1614284"/>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D1A7FB7E-FF54-4DC8-ADFB-42287B49E5EB}"/>
              </a:ext>
            </a:extLst>
          </p:cNvPr>
          <p:cNvSpPr>
            <a:spLocks noGrp="1"/>
          </p:cNvSpPr>
          <p:nvPr>
            <p:ph type="subTitle" idx="1"/>
          </p:nvPr>
        </p:nvSpPr>
        <p:spPr>
          <a:xfrm>
            <a:off x="777445" y="1438865"/>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5062598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A2B9903-E21E-4E5A-83FE-F671B906FAF3}"/>
              </a:ext>
            </a:extLst>
          </p:cNvPr>
          <p:cNvSpPr>
            <a:spLocks noGrp="1"/>
          </p:cNvSpPr>
          <p:nvPr>
            <p:ph type="pic" sz="quarter" idx="10"/>
          </p:nvPr>
        </p:nvSpPr>
        <p:spPr>
          <a:xfrm>
            <a:off x="5499139" y="-604991"/>
            <a:ext cx="6336506" cy="7160400"/>
          </a:xfrm>
          <a:custGeom>
            <a:avLst/>
            <a:gdLst>
              <a:gd name="connsiteX0" fmla="*/ 799921 w 6336506"/>
              <a:gd name="connsiteY0" fmla="*/ 0 h 7160400"/>
              <a:gd name="connsiteX1" fmla="*/ 5536585 w 6336506"/>
              <a:gd name="connsiteY1" fmla="*/ 0 h 7160400"/>
              <a:gd name="connsiteX2" fmla="*/ 5536585 w 6336506"/>
              <a:gd name="connsiteY2" fmla="*/ 3285374 h 7160400"/>
              <a:gd name="connsiteX3" fmla="*/ 6336506 w 6336506"/>
              <a:gd name="connsiteY3" fmla="*/ 3285374 h 7160400"/>
              <a:gd name="connsiteX4" fmla="*/ 3168253 w 6336506"/>
              <a:gd name="connsiteY4" fmla="*/ 7160400 h 7160400"/>
              <a:gd name="connsiteX5" fmla="*/ 0 w 6336506"/>
              <a:gd name="connsiteY5" fmla="*/ 3285374 h 7160400"/>
              <a:gd name="connsiteX6" fmla="*/ 799921 w 6336506"/>
              <a:gd name="connsiteY6" fmla="*/ 3285374 h 71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6506" h="7160400">
                <a:moveTo>
                  <a:pt x="799921" y="0"/>
                </a:moveTo>
                <a:lnTo>
                  <a:pt x="5536585" y="0"/>
                </a:lnTo>
                <a:lnTo>
                  <a:pt x="5536585" y="3285374"/>
                </a:lnTo>
                <a:lnTo>
                  <a:pt x="6336506" y="3285374"/>
                </a:lnTo>
                <a:lnTo>
                  <a:pt x="3168253" y="7160400"/>
                </a:lnTo>
                <a:lnTo>
                  <a:pt x="0" y="3285374"/>
                </a:lnTo>
                <a:lnTo>
                  <a:pt x="799921" y="3285374"/>
                </a:lnTo>
                <a:close/>
              </a:path>
            </a:pathLst>
          </a:custGeom>
          <a:solidFill>
            <a:schemeClr val="bg2">
              <a:lumMod val="75000"/>
            </a:schemeClr>
          </a:solidFill>
        </p:spPr>
        <p:txBody>
          <a:bodyPr wrap="square" anchor="ctr">
            <a:noAutofit/>
          </a:bodyPr>
          <a:lstStyle>
            <a:lvl1pPr algn="ctr">
              <a:defRPr sz="1800"/>
            </a:lvl1pPr>
          </a:lstStyle>
          <a:p>
            <a:endParaRPr lang="en-US"/>
          </a:p>
        </p:txBody>
      </p:sp>
      <p:sp>
        <p:nvSpPr>
          <p:cNvPr id="6" name="Title 1">
            <a:extLst>
              <a:ext uri="{FF2B5EF4-FFF2-40B4-BE49-F238E27FC236}">
                <a16:creationId xmlns:a16="http://schemas.microsoft.com/office/drawing/2014/main" id="{8D51A240-4086-4076-9D9F-2AD96A437FCC}"/>
              </a:ext>
            </a:extLst>
          </p:cNvPr>
          <p:cNvSpPr>
            <a:spLocks noGrp="1"/>
          </p:cNvSpPr>
          <p:nvPr>
            <p:ph type="ctrTitle" hasCustomPrompt="1"/>
          </p:nvPr>
        </p:nvSpPr>
        <p:spPr>
          <a:xfrm>
            <a:off x="585584" y="1428677"/>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5B41B125-F3A1-4B31-A01F-9E8C858248FD}"/>
              </a:ext>
            </a:extLst>
          </p:cNvPr>
          <p:cNvSpPr>
            <a:spLocks noGrp="1"/>
          </p:cNvSpPr>
          <p:nvPr>
            <p:ph type="subTitle" idx="1"/>
          </p:nvPr>
        </p:nvSpPr>
        <p:spPr>
          <a:xfrm>
            <a:off x="585584" y="1253258"/>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4847433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3144220C-FB4C-4227-8C26-751ED565E373}"/>
              </a:ext>
            </a:extLst>
          </p:cNvPr>
          <p:cNvSpPr>
            <a:spLocks noGrp="1"/>
          </p:cNvSpPr>
          <p:nvPr>
            <p:ph type="pic" sz="quarter" idx="10"/>
          </p:nvPr>
        </p:nvSpPr>
        <p:spPr>
          <a:xfrm>
            <a:off x="314325" y="314325"/>
            <a:ext cx="5514975" cy="2957511"/>
          </a:xfrm>
          <a:prstGeom prst="rect">
            <a:avLst/>
          </a:prstGeom>
          <a:solidFill>
            <a:schemeClr val="bg2">
              <a:lumMod val="75000"/>
            </a:schemeClr>
          </a:solidFill>
        </p:spPr>
        <p:txBody>
          <a:bodyPr anchor="ctr">
            <a:normAutofit/>
          </a:bodyPr>
          <a:lstStyle>
            <a:lvl1pPr algn="ctr">
              <a:defRPr sz="1800"/>
            </a:lvl1pPr>
          </a:lstStyle>
          <a:p>
            <a:endParaRPr lang="en-US"/>
          </a:p>
        </p:txBody>
      </p:sp>
      <p:sp>
        <p:nvSpPr>
          <p:cNvPr id="6" name="Picture Placeholder 6">
            <a:extLst>
              <a:ext uri="{FF2B5EF4-FFF2-40B4-BE49-F238E27FC236}">
                <a16:creationId xmlns:a16="http://schemas.microsoft.com/office/drawing/2014/main" id="{15139EA2-574C-420C-B26A-E004D9B54B35}"/>
              </a:ext>
            </a:extLst>
          </p:cNvPr>
          <p:cNvSpPr>
            <a:spLocks noGrp="1"/>
          </p:cNvSpPr>
          <p:nvPr>
            <p:ph type="pic" sz="quarter" idx="11"/>
          </p:nvPr>
        </p:nvSpPr>
        <p:spPr>
          <a:xfrm>
            <a:off x="314325" y="3586164"/>
            <a:ext cx="5514975" cy="2957511"/>
          </a:xfrm>
          <a:prstGeom prst="rect">
            <a:avLst/>
          </a:prstGeom>
          <a:solidFill>
            <a:schemeClr val="bg2">
              <a:lumMod val="75000"/>
            </a:schemeClr>
          </a:solidFill>
        </p:spPr>
        <p:txBody>
          <a:bodyPr anchor="ctr">
            <a:normAutofit/>
          </a:bodyPr>
          <a:lstStyle>
            <a:lvl1pPr algn="ctr">
              <a:defRPr sz="1800"/>
            </a:lvl1pPr>
          </a:lstStyle>
          <a:p>
            <a:endParaRPr lang="en-US"/>
          </a:p>
        </p:txBody>
      </p:sp>
      <p:sp>
        <p:nvSpPr>
          <p:cNvPr id="8" name="Title 1">
            <a:extLst>
              <a:ext uri="{FF2B5EF4-FFF2-40B4-BE49-F238E27FC236}">
                <a16:creationId xmlns:a16="http://schemas.microsoft.com/office/drawing/2014/main" id="{2CDB4EAF-F076-4295-A12E-C79D4D21842C}"/>
              </a:ext>
            </a:extLst>
          </p:cNvPr>
          <p:cNvSpPr>
            <a:spLocks noGrp="1"/>
          </p:cNvSpPr>
          <p:nvPr>
            <p:ph type="ctrTitle" hasCustomPrompt="1"/>
          </p:nvPr>
        </p:nvSpPr>
        <p:spPr>
          <a:xfrm>
            <a:off x="6253165" y="1504877"/>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9" name="Subtitle 2">
            <a:extLst>
              <a:ext uri="{FF2B5EF4-FFF2-40B4-BE49-F238E27FC236}">
                <a16:creationId xmlns:a16="http://schemas.microsoft.com/office/drawing/2014/main" id="{94518717-BB05-4E12-A38D-4F7C1078487F}"/>
              </a:ext>
            </a:extLst>
          </p:cNvPr>
          <p:cNvSpPr>
            <a:spLocks noGrp="1"/>
          </p:cNvSpPr>
          <p:nvPr>
            <p:ph type="subTitle" idx="1"/>
          </p:nvPr>
        </p:nvSpPr>
        <p:spPr>
          <a:xfrm>
            <a:off x="6253165" y="1329458"/>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782352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1150699"/>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BCC1EA97-7D43-4B6A-A3B1-B791D4236C36}"/>
              </a:ext>
            </a:extLst>
          </p:cNvPr>
          <p:cNvSpPr>
            <a:spLocks noGrp="1"/>
          </p:cNvSpPr>
          <p:nvPr>
            <p:ph type="pic" sz="quarter" idx="10"/>
          </p:nvPr>
        </p:nvSpPr>
        <p:spPr>
          <a:xfrm rot="19746288">
            <a:off x="8349724" y="685204"/>
            <a:ext cx="1779050" cy="3684786"/>
          </a:xfrm>
          <a:prstGeom prst="roundRect">
            <a:avLst>
              <a:gd name="adj" fmla="val 8260"/>
            </a:avLst>
          </a:prstGeom>
          <a:solidFill>
            <a:schemeClr val="bg2">
              <a:lumMod val="75000"/>
            </a:schemeClr>
          </a:solidFill>
        </p:spPr>
        <p:txBody>
          <a:bodyPr anchor="ctr">
            <a:normAutofit/>
          </a:bodyPr>
          <a:lstStyle>
            <a:lvl1pPr algn="ctr">
              <a:defRPr sz="1800"/>
            </a:lvl1pPr>
          </a:lstStyle>
          <a:p>
            <a:endParaRPr lang="en-US"/>
          </a:p>
        </p:txBody>
      </p:sp>
      <p:sp>
        <p:nvSpPr>
          <p:cNvPr id="6" name="Picture Placeholder 6">
            <a:extLst>
              <a:ext uri="{FF2B5EF4-FFF2-40B4-BE49-F238E27FC236}">
                <a16:creationId xmlns:a16="http://schemas.microsoft.com/office/drawing/2014/main" id="{94BE8D6A-6191-47F5-96DD-F03CE6E1BA2E}"/>
              </a:ext>
            </a:extLst>
          </p:cNvPr>
          <p:cNvSpPr>
            <a:spLocks noGrp="1"/>
          </p:cNvSpPr>
          <p:nvPr>
            <p:ph type="pic" sz="quarter" idx="11"/>
          </p:nvPr>
        </p:nvSpPr>
        <p:spPr>
          <a:xfrm rot="19746288">
            <a:off x="6987651" y="2550146"/>
            <a:ext cx="1779050" cy="3684786"/>
          </a:xfrm>
          <a:prstGeom prst="roundRect">
            <a:avLst>
              <a:gd name="adj" fmla="val 8260"/>
            </a:avLst>
          </a:prstGeom>
          <a:solidFill>
            <a:schemeClr val="bg2">
              <a:lumMod val="75000"/>
            </a:schemeClr>
          </a:solidFill>
        </p:spPr>
        <p:txBody>
          <a:bodyPr anchor="ctr">
            <a:normAutofit/>
          </a:bodyPr>
          <a:lstStyle>
            <a:lvl1pPr algn="ctr">
              <a:defRPr sz="1800"/>
            </a:lvl1pPr>
          </a:lstStyle>
          <a:p>
            <a:endParaRPr lang="en-US"/>
          </a:p>
        </p:txBody>
      </p:sp>
      <p:sp>
        <p:nvSpPr>
          <p:cNvPr id="9" name="Title 1">
            <a:extLst>
              <a:ext uri="{FF2B5EF4-FFF2-40B4-BE49-F238E27FC236}">
                <a16:creationId xmlns:a16="http://schemas.microsoft.com/office/drawing/2014/main" id="{F7D543E5-368E-4A73-B13E-2C49331FFD8A}"/>
              </a:ext>
            </a:extLst>
          </p:cNvPr>
          <p:cNvSpPr>
            <a:spLocks noGrp="1"/>
          </p:cNvSpPr>
          <p:nvPr>
            <p:ph type="ctrTitle" hasCustomPrompt="1"/>
          </p:nvPr>
        </p:nvSpPr>
        <p:spPr>
          <a:xfrm>
            <a:off x="585584" y="1214489"/>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10" name="Subtitle 2">
            <a:extLst>
              <a:ext uri="{FF2B5EF4-FFF2-40B4-BE49-F238E27FC236}">
                <a16:creationId xmlns:a16="http://schemas.microsoft.com/office/drawing/2014/main" id="{99C7420B-8A78-402D-92EE-D34044D8B6F1}"/>
              </a:ext>
            </a:extLst>
          </p:cNvPr>
          <p:cNvSpPr>
            <a:spLocks noGrp="1"/>
          </p:cNvSpPr>
          <p:nvPr>
            <p:ph type="subTitle" idx="1"/>
          </p:nvPr>
        </p:nvSpPr>
        <p:spPr>
          <a:xfrm>
            <a:off x="585584" y="1039070"/>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8229306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ADE068DE-9511-42ED-8B40-F30E67552A26}"/>
              </a:ext>
            </a:extLst>
          </p:cNvPr>
          <p:cNvSpPr>
            <a:spLocks noGrp="1"/>
          </p:cNvSpPr>
          <p:nvPr>
            <p:ph type="pic" sz="quarter" idx="10"/>
          </p:nvPr>
        </p:nvSpPr>
        <p:spPr>
          <a:xfrm>
            <a:off x="483548" y="1875533"/>
            <a:ext cx="4909705" cy="3091295"/>
          </a:xfrm>
          <a:prstGeom prst="rect">
            <a:avLst/>
          </a:prstGeom>
          <a:solidFill>
            <a:schemeClr val="bg2">
              <a:lumMod val="75000"/>
            </a:schemeClr>
          </a:solidFill>
        </p:spPr>
        <p:txBody>
          <a:bodyPr anchor="ctr">
            <a:normAutofit/>
          </a:bodyPr>
          <a:lstStyle>
            <a:lvl1pPr algn="ctr">
              <a:defRPr sz="1800"/>
            </a:lvl1pPr>
          </a:lstStyle>
          <a:p>
            <a:endParaRPr lang="en-US"/>
          </a:p>
        </p:txBody>
      </p:sp>
      <p:sp>
        <p:nvSpPr>
          <p:cNvPr id="6" name="Title 1">
            <a:extLst>
              <a:ext uri="{FF2B5EF4-FFF2-40B4-BE49-F238E27FC236}">
                <a16:creationId xmlns:a16="http://schemas.microsoft.com/office/drawing/2014/main" id="{48631372-1B13-45F5-9072-FB2EBE28B693}"/>
              </a:ext>
            </a:extLst>
          </p:cNvPr>
          <p:cNvSpPr>
            <a:spLocks noGrp="1"/>
          </p:cNvSpPr>
          <p:nvPr>
            <p:ph type="ctrTitle" hasCustomPrompt="1"/>
          </p:nvPr>
        </p:nvSpPr>
        <p:spPr>
          <a:xfrm>
            <a:off x="6510340" y="1323902"/>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9A4E8856-C5B5-4099-97BE-63DD1A538E65}"/>
              </a:ext>
            </a:extLst>
          </p:cNvPr>
          <p:cNvSpPr>
            <a:spLocks noGrp="1"/>
          </p:cNvSpPr>
          <p:nvPr>
            <p:ph type="subTitle" idx="1"/>
          </p:nvPr>
        </p:nvSpPr>
        <p:spPr>
          <a:xfrm>
            <a:off x="6510340" y="1148483"/>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875131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0B1B2C91-2EE9-46A2-9CE6-C89C652E32AC}"/>
              </a:ext>
            </a:extLst>
          </p:cNvPr>
          <p:cNvSpPr>
            <a:spLocks noGrp="1"/>
          </p:cNvSpPr>
          <p:nvPr>
            <p:ph type="pic" sz="quarter" idx="10"/>
          </p:nvPr>
        </p:nvSpPr>
        <p:spPr>
          <a:xfrm>
            <a:off x="781050" y="581025"/>
            <a:ext cx="10629900" cy="6276975"/>
          </a:xfrm>
          <a:prstGeom prst="rect">
            <a:avLst/>
          </a:prstGeom>
          <a:solidFill>
            <a:schemeClr val="bg2">
              <a:lumMod val="75000"/>
            </a:schemeClr>
          </a:solidFill>
        </p:spPr>
        <p:txBody>
          <a:bodyPr anchor="ctr">
            <a:normAutofit/>
          </a:bodyPr>
          <a:lstStyle>
            <a:lvl1pPr algn="ctr">
              <a:defRPr sz="1800"/>
            </a:lvl1pPr>
          </a:lstStyle>
          <a:p>
            <a:endParaRPr lang="en-US"/>
          </a:p>
        </p:txBody>
      </p:sp>
    </p:spTree>
    <p:extLst>
      <p:ext uri="{BB962C8B-B14F-4D97-AF65-F5344CB8AC3E}">
        <p14:creationId xmlns:p14="http://schemas.microsoft.com/office/powerpoint/2010/main" val="30902928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9F7B98-2C53-4CDD-A633-19DF90FFA732}"/>
              </a:ext>
            </a:extLst>
          </p:cNvPr>
          <p:cNvSpPr>
            <a:spLocks noGrp="1"/>
          </p:cNvSpPr>
          <p:nvPr>
            <p:ph type="ctrTitle" hasCustomPrompt="1"/>
          </p:nvPr>
        </p:nvSpPr>
        <p:spPr>
          <a:xfrm>
            <a:off x="2665862" y="587302"/>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60219293-D5DD-4F2E-88B1-596AD0E08B07}"/>
              </a:ext>
            </a:extLst>
          </p:cNvPr>
          <p:cNvSpPr>
            <a:spLocks noGrp="1"/>
          </p:cNvSpPr>
          <p:nvPr>
            <p:ph type="subTitle" idx="1"/>
          </p:nvPr>
        </p:nvSpPr>
        <p:spPr>
          <a:xfrm>
            <a:off x="2665862" y="411883"/>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Picture Placeholder 6">
            <a:extLst>
              <a:ext uri="{FF2B5EF4-FFF2-40B4-BE49-F238E27FC236}">
                <a16:creationId xmlns:a16="http://schemas.microsoft.com/office/drawing/2014/main" id="{CA10700B-FB1E-4204-AE6D-0C9F0122FFBF}"/>
              </a:ext>
            </a:extLst>
          </p:cNvPr>
          <p:cNvSpPr>
            <a:spLocks noGrp="1"/>
          </p:cNvSpPr>
          <p:nvPr>
            <p:ph type="pic" sz="quarter" idx="10"/>
          </p:nvPr>
        </p:nvSpPr>
        <p:spPr>
          <a:xfrm>
            <a:off x="7047232" y="1788970"/>
            <a:ext cx="4098286" cy="4583255"/>
          </a:xfrm>
          <a:prstGeom prst="rect">
            <a:avLst/>
          </a:prstGeom>
          <a:solidFill>
            <a:schemeClr val="bg2">
              <a:lumMod val="75000"/>
            </a:schemeClr>
          </a:solidFill>
        </p:spPr>
        <p:txBody>
          <a:bodyPr anchor="ctr">
            <a:normAutofit/>
          </a:bodyPr>
          <a:lstStyle>
            <a:lvl1pPr algn="ctr">
              <a:defRPr sz="1800"/>
            </a:lvl1pPr>
          </a:lstStyle>
          <a:p>
            <a:endParaRPr lang="en-US"/>
          </a:p>
        </p:txBody>
      </p:sp>
    </p:spTree>
    <p:extLst>
      <p:ext uri="{BB962C8B-B14F-4D97-AF65-F5344CB8AC3E}">
        <p14:creationId xmlns:p14="http://schemas.microsoft.com/office/powerpoint/2010/main" val="18061695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0E07379-E090-4491-8376-86B83D3D4B2A}"/>
              </a:ext>
            </a:extLst>
          </p:cNvPr>
          <p:cNvSpPr>
            <a:spLocks noGrp="1"/>
          </p:cNvSpPr>
          <p:nvPr userDrawn="1">
            <p:ph type="ctrTitle" hasCustomPrompt="1"/>
          </p:nvPr>
        </p:nvSpPr>
        <p:spPr>
          <a:xfrm>
            <a:off x="2665862" y="587302"/>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13" name="Subtitle 2">
            <a:extLst>
              <a:ext uri="{FF2B5EF4-FFF2-40B4-BE49-F238E27FC236}">
                <a16:creationId xmlns:a16="http://schemas.microsoft.com/office/drawing/2014/main" id="{3A0EE02F-A327-4721-B5BA-9F0847E8B4A7}"/>
              </a:ext>
            </a:extLst>
          </p:cNvPr>
          <p:cNvSpPr>
            <a:spLocks noGrp="1"/>
          </p:cNvSpPr>
          <p:nvPr userDrawn="1">
            <p:ph type="subTitle" idx="1"/>
          </p:nvPr>
        </p:nvSpPr>
        <p:spPr>
          <a:xfrm>
            <a:off x="2665862" y="411883"/>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4" name="Picture Placeholder 6">
            <a:extLst>
              <a:ext uri="{FF2B5EF4-FFF2-40B4-BE49-F238E27FC236}">
                <a16:creationId xmlns:a16="http://schemas.microsoft.com/office/drawing/2014/main" id="{79A2B62B-C006-43A0-9919-ED22AF18158C}"/>
              </a:ext>
            </a:extLst>
          </p:cNvPr>
          <p:cNvSpPr>
            <a:spLocks noGrp="1"/>
          </p:cNvSpPr>
          <p:nvPr userDrawn="1">
            <p:ph type="pic" sz="quarter" idx="10"/>
          </p:nvPr>
        </p:nvSpPr>
        <p:spPr>
          <a:xfrm>
            <a:off x="2106163" y="5581551"/>
            <a:ext cx="845391" cy="845864"/>
          </a:xfrm>
          <a:prstGeom prst="ellipse">
            <a:avLst/>
          </a:prstGeom>
          <a:solidFill>
            <a:schemeClr val="bg2">
              <a:lumMod val="75000"/>
            </a:schemeClr>
          </a:solidFill>
        </p:spPr>
        <p:txBody>
          <a:bodyPr anchor="ctr">
            <a:normAutofit/>
          </a:bodyPr>
          <a:lstStyle>
            <a:lvl1pPr algn="ctr">
              <a:defRPr sz="600"/>
            </a:lvl1pPr>
          </a:lstStyle>
          <a:p>
            <a:endParaRPr lang="en-US"/>
          </a:p>
        </p:txBody>
      </p:sp>
      <p:sp>
        <p:nvSpPr>
          <p:cNvPr id="18" name="Picture Placeholder 6">
            <a:extLst>
              <a:ext uri="{FF2B5EF4-FFF2-40B4-BE49-F238E27FC236}">
                <a16:creationId xmlns:a16="http://schemas.microsoft.com/office/drawing/2014/main" id="{403DBB44-CF1A-4DB6-889F-5CB341E7A208}"/>
              </a:ext>
            </a:extLst>
          </p:cNvPr>
          <p:cNvSpPr>
            <a:spLocks noGrp="1"/>
          </p:cNvSpPr>
          <p:nvPr>
            <p:ph type="pic" sz="quarter" idx="11"/>
          </p:nvPr>
        </p:nvSpPr>
        <p:spPr>
          <a:xfrm>
            <a:off x="5675255" y="5581550"/>
            <a:ext cx="845391" cy="845864"/>
          </a:xfrm>
          <a:prstGeom prst="ellipse">
            <a:avLst/>
          </a:prstGeom>
          <a:solidFill>
            <a:schemeClr val="bg2">
              <a:lumMod val="75000"/>
            </a:schemeClr>
          </a:solidFill>
        </p:spPr>
        <p:txBody>
          <a:bodyPr anchor="ctr">
            <a:normAutofit/>
          </a:bodyPr>
          <a:lstStyle>
            <a:lvl1pPr algn="ctr">
              <a:defRPr sz="600"/>
            </a:lvl1pPr>
          </a:lstStyle>
          <a:p>
            <a:endParaRPr lang="en-US"/>
          </a:p>
        </p:txBody>
      </p:sp>
      <p:sp>
        <p:nvSpPr>
          <p:cNvPr id="19" name="Picture Placeholder 6">
            <a:extLst>
              <a:ext uri="{FF2B5EF4-FFF2-40B4-BE49-F238E27FC236}">
                <a16:creationId xmlns:a16="http://schemas.microsoft.com/office/drawing/2014/main" id="{8C7CD317-29A2-4AB7-A105-C4B35BF748FF}"/>
              </a:ext>
            </a:extLst>
          </p:cNvPr>
          <p:cNvSpPr>
            <a:spLocks noGrp="1"/>
          </p:cNvSpPr>
          <p:nvPr>
            <p:ph type="pic" sz="quarter" idx="12"/>
          </p:nvPr>
        </p:nvSpPr>
        <p:spPr>
          <a:xfrm>
            <a:off x="9244347" y="5581549"/>
            <a:ext cx="845391" cy="845864"/>
          </a:xfrm>
          <a:prstGeom prst="ellipse">
            <a:avLst/>
          </a:prstGeom>
          <a:solidFill>
            <a:schemeClr val="bg2">
              <a:lumMod val="75000"/>
            </a:schemeClr>
          </a:solidFill>
        </p:spPr>
        <p:txBody>
          <a:bodyPr anchor="ctr">
            <a:normAutofit/>
          </a:bodyPr>
          <a:lstStyle>
            <a:lvl1pPr algn="ctr">
              <a:defRPr sz="600"/>
            </a:lvl1pPr>
          </a:lstStyle>
          <a:p>
            <a:endParaRPr lang="en-US"/>
          </a:p>
        </p:txBody>
      </p:sp>
    </p:spTree>
    <p:extLst>
      <p:ext uri="{BB962C8B-B14F-4D97-AF65-F5344CB8AC3E}">
        <p14:creationId xmlns:p14="http://schemas.microsoft.com/office/powerpoint/2010/main" val="6669825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F7ECA92-551E-4B39-A071-63DEACB9DC15}"/>
              </a:ext>
            </a:extLst>
          </p:cNvPr>
          <p:cNvSpPr>
            <a:spLocks noGrp="1"/>
          </p:cNvSpPr>
          <p:nvPr>
            <p:ph type="pic" sz="quarter" idx="11"/>
          </p:nvPr>
        </p:nvSpPr>
        <p:spPr>
          <a:xfrm>
            <a:off x="6800850" y="-1208754"/>
            <a:ext cx="5576377" cy="7516147"/>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bg2">
              <a:lumMod val="75000"/>
            </a:schemeClr>
          </a:solidFill>
        </p:spPr>
        <p:txBody>
          <a:bodyPr wrap="square" anchor="ctr">
            <a:noAutofit/>
          </a:bodyPr>
          <a:lstStyle>
            <a:lvl1pPr algn="ctr">
              <a:defRPr sz="1800"/>
            </a:lvl1pPr>
          </a:lstStyle>
          <a:p>
            <a:endParaRPr lang="en-US"/>
          </a:p>
        </p:txBody>
      </p:sp>
      <p:sp>
        <p:nvSpPr>
          <p:cNvPr id="6" name="Title 1">
            <a:extLst>
              <a:ext uri="{FF2B5EF4-FFF2-40B4-BE49-F238E27FC236}">
                <a16:creationId xmlns:a16="http://schemas.microsoft.com/office/drawing/2014/main" id="{2ECB3A8A-C6F0-4D98-95D8-DD2F325D378C}"/>
              </a:ext>
            </a:extLst>
          </p:cNvPr>
          <p:cNvSpPr>
            <a:spLocks noGrp="1"/>
          </p:cNvSpPr>
          <p:nvPr>
            <p:ph type="ctrTitle" hasCustomPrompt="1"/>
          </p:nvPr>
        </p:nvSpPr>
        <p:spPr>
          <a:xfrm>
            <a:off x="585584" y="1338314"/>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953CA022-72D4-4704-BED6-B900FB26EE60}"/>
              </a:ext>
            </a:extLst>
          </p:cNvPr>
          <p:cNvSpPr>
            <a:spLocks noGrp="1"/>
          </p:cNvSpPr>
          <p:nvPr>
            <p:ph type="subTitle" idx="1"/>
          </p:nvPr>
        </p:nvSpPr>
        <p:spPr>
          <a:xfrm>
            <a:off x="585584" y="1162895"/>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844417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1B65B70-0B89-4B85-A479-C101DC6CE344}"/>
              </a:ext>
            </a:extLst>
          </p:cNvPr>
          <p:cNvSpPr>
            <a:spLocks noGrp="1"/>
          </p:cNvSpPr>
          <p:nvPr>
            <p:ph type="ctrTitle" hasCustomPrompt="1"/>
          </p:nvPr>
        </p:nvSpPr>
        <p:spPr>
          <a:xfrm>
            <a:off x="2665862" y="587302"/>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17DFA66E-BFE2-411B-A8BE-A3E35656C50C}"/>
              </a:ext>
            </a:extLst>
          </p:cNvPr>
          <p:cNvSpPr>
            <a:spLocks noGrp="1"/>
          </p:cNvSpPr>
          <p:nvPr>
            <p:ph type="subTitle" idx="1"/>
          </p:nvPr>
        </p:nvSpPr>
        <p:spPr>
          <a:xfrm>
            <a:off x="2665862" y="411883"/>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867718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8D26ADFE-108B-4C08-A652-7ABB94572151}"/>
              </a:ext>
            </a:extLst>
          </p:cNvPr>
          <p:cNvSpPr>
            <a:spLocks noGrp="1"/>
          </p:cNvSpPr>
          <p:nvPr>
            <p:ph type="pic" sz="quarter" idx="10"/>
          </p:nvPr>
        </p:nvSpPr>
        <p:spPr>
          <a:xfrm>
            <a:off x="0" y="1"/>
            <a:ext cx="12192000" cy="3219450"/>
          </a:xfrm>
          <a:prstGeom prst="rect">
            <a:avLst/>
          </a:prstGeom>
          <a:solidFill>
            <a:schemeClr val="bg2">
              <a:lumMod val="75000"/>
            </a:schemeClr>
          </a:solidFill>
        </p:spPr>
        <p:txBody>
          <a:bodyPr anchor="ctr">
            <a:normAutofit/>
          </a:bodyPr>
          <a:lstStyle>
            <a:lvl1pPr algn="ctr">
              <a:defRPr sz="1800"/>
            </a:lvl1pPr>
          </a:lstStyle>
          <a:p>
            <a:endParaRPr lang="en-US"/>
          </a:p>
        </p:txBody>
      </p:sp>
      <p:sp>
        <p:nvSpPr>
          <p:cNvPr id="4" name="Title 1">
            <a:extLst>
              <a:ext uri="{FF2B5EF4-FFF2-40B4-BE49-F238E27FC236}">
                <a16:creationId xmlns:a16="http://schemas.microsoft.com/office/drawing/2014/main" id="{54DDA6B2-3266-4708-A15F-8A5086FAC6CF}"/>
              </a:ext>
            </a:extLst>
          </p:cNvPr>
          <p:cNvSpPr>
            <a:spLocks noGrp="1"/>
          </p:cNvSpPr>
          <p:nvPr>
            <p:ph type="ctrTitle" hasCustomPrompt="1"/>
          </p:nvPr>
        </p:nvSpPr>
        <p:spPr>
          <a:xfrm>
            <a:off x="2665862" y="3795270"/>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6FA2A5A8-75BC-4345-9B8C-734E56C3B77D}"/>
              </a:ext>
            </a:extLst>
          </p:cNvPr>
          <p:cNvSpPr>
            <a:spLocks noGrp="1"/>
          </p:cNvSpPr>
          <p:nvPr>
            <p:ph type="subTitle" idx="1"/>
          </p:nvPr>
        </p:nvSpPr>
        <p:spPr>
          <a:xfrm>
            <a:off x="2665862" y="3619851"/>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453620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944F04B-1846-43A6-8E18-A6D13A2F765F}"/>
              </a:ext>
            </a:extLst>
          </p:cNvPr>
          <p:cNvSpPr>
            <a:spLocks noGrp="1"/>
          </p:cNvSpPr>
          <p:nvPr>
            <p:ph type="pic" sz="quarter" idx="10"/>
          </p:nvPr>
        </p:nvSpPr>
        <p:spPr>
          <a:xfrm>
            <a:off x="-585275" y="-884903"/>
            <a:ext cx="4430855" cy="7516147"/>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bg2">
              <a:lumMod val="75000"/>
            </a:schemeClr>
          </a:solidFill>
        </p:spPr>
        <p:txBody>
          <a:bodyPr wrap="square" anchor="ctr">
            <a:noAutofit/>
          </a:bodyPr>
          <a:lstStyle>
            <a:lvl1pPr algn="ctr">
              <a:defRPr sz="1800"/>
            </a:lvl1pPr>
          </a:lstStyle>
          <a:p>
            <a:endParaRPr lang="en-US"/>
          </a:p>
        </p:txBody>
      </p:sp>
      <p:sp>
        <p:nvSpPr>
          <p:cNvPr id="10" name="Title 1">
            <a:extLst>
              <a:ext uri="{FF2B5EF4-FFF2-40B4-BE49-F238E27FC236}">
                <a16:creationId xmlns:a16="http://schemas.microsoft.com/office/drawing/2014/main" id="{9C422D91-7BA5-47ED-9F30-37C1461CBEDD}"/>
              </a:ext>
            </a:extLst>
          </p:cNvPr>
          <p:cNvSpPr>
            <a:spLocks noGrp="1"/>
          </p:cNvSpPr>
          <p:nvPr>
            <p:ph type="ctrTitle" hasCustomPrompt="1"/>
          </p:nvPr>
        </p:nvSpPr>
        <p:spPr>
          <a:xfrm>
            <a:off x="4443209" y="832995"/>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11" name="Subtitle 2">
            <a:extLst>
              <a:ext uri="{FF2B5EF4-FFF2-40B4-BE49-F238E27FC236}">
                <a16:creationId xmlns:a16="http://schemas.microsoft.com/office/drawing/2014/main" id="{805D9DAF-89B6-4691-986C-D7DF6A76B434}"/>
              </a:ext>
            </a:extLst>
          </p:cNvPr>
          <p:cNvSpPr>
            <a:spLocks noGrp="1"/>
          </p:cNvSpPr>
          <p:nvPr>
            <p:ph type="subTitle" idx="1"/>
          </p:nvPr>
        </p:nvSpPr>
        <p:spPr>
          <a:xfrm>
            <a:off x="4443209" y="657576"/>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496952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2E282117-D990-476F-BA9D-C9DCDC5439C0}"/>
              </a:ext>
            </a:extLst>
          </p:cNvPr>
          <p:cNvSpPr>
            <a:spLocks noGrp="1"/>
          </p:cNvSpPr>
          <p:nvPr>
            <p:ph type="pic" sz="quarter" idx="10"/>
          </p:nvPr>
        </p:nvSpPr>
        <p:spPr>
          <a:xfrm>
            <a:off x="0" y="0"/>
            <a:ext cx="10401300" cy="6858000"/>
          </a:xfrm>
          <a:prstGeom prst="rect">
            <a:avLst/>
          </a:prstGeom>
          <a:solidFill>
            <a:schemeClr val="bg2">
              <a:lumMod val="75000"/>
            </a:schemeClr>
          </a:solidFill>
        </p:spPr>
        <p:txBody>
          <a:bodyPr anchor="ctr">
            <a:normAutofit/>
          </a:bodyPr>
          <a:lstStyle>
            <a:lvl1pPr algn="ctr">
              <a:defRPr sz="1800"/>
            </a:lvl1pPr>
          </a:lstStyle>
          <a:p>
            <a:endParaRPr lang="en-US"/>
          </a:p>
        </p:txBody>
      </p:sp>
    </p:spTree>
    <p:extLst>
      <p:ext uri="{BB962C8B-B14F-4D97-AF65-F5344CB8AC3E}">
        <p14:creationId xmlns:p14="http://schemas.microsoft.com/office/powerpoint/2010/main" val="788900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A620130A-C1DD-450D-9379-B420BCA44117}"/>
              </a:ext>
            </a:extLst>
          </p:cNvPr>
          <p:cNvSpPr>
            <a:spLocks noGrp="1"/>
          </p:cNvSpPr>
          <p:nvPr>
            <p:ph type="pic" sz="quarter" idx="10"/>
          </p:nvPr>
        </p:nvSpPr>
        <p:spPr>
          <a:xfrm>
            <a:off x="0" y="-1"/>
            <a:ext cx="10401300" cy="2638425"/>
          </a:xfrm>
          <a:prstGeom prst="rect">
            <a:avLst/>
          </a:prstGeom>
          <a:solidFill>
            <a:schemeClr val="bg2">
              <a:lumMod val="75000"/>
            </a:schemeClr>
          </a:solidFill>
        </p:spPr>
        <p:txBody>
          <a:bodyPr anchor="ctr">
            <a:normAutofit/>
          </a:bodyPr>
          <a:lstStyle>
            <a:lvl1pPr algn="ctr">
              <a:defRPr sz="1800"/>
            </a:lvl1pPr>
          </a:lstStyle>
          <a:p>
            <a:endParaRPr lang="en-US"/>
          </a:p>
        </p:txBody>
      </p:sp>
      <p:sp>
        <p:nvSpPr>
          <p:cNvPr id="4" name="Title 1">
            <a:extLst>
              <a:ext uri="{FF2B5EF4-FFF2-40B4-BE49-F238E27FC236}">
                <a16:creationId xmlns:a16="http://schemas.microsoft.com/office/drawing/2014/main" id="{713DF4D9-E75A-4A03-9119-71262A099EFD}"/>
              </a:ext>
            </a:extLst>
          </p:cNvPr>
          <p:cNvSpPr>
            <a:spLocks noGrp="1"/>
          </p:cNvSpPr>
          <p:nvPr>
            <p:ph type="ctrTitle" hasCustomPrompt="1"/>
          </p:nvPr>
        </p:nvSpPr>
        <p:spPr>
          <a:xfrm>
            <a:off x="1099934" y="3166620"/>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344C6145-65F1-48AF-B088-F5E3D671525C}"/>
              </a:ext>
            </a:extLst>
          </p:cNvPr>
          <p:cNvSpPr>
            <a:spLocks noGrp="1"/>
          </p:cNvSpPr>
          <p:nvPr>
            <p:ph type="subTitle" idx="1"/>
          </p:nvPr>
        </p:nvSpPr>
        <p:spPr>
          <a:xfrm>
            <a:off x="1099934" y="2991201"/>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5382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ECEF4718-C028-477E-86F2-A868F80AED5B}"/>
              </a:ext>
            </a:extLst>
          </p:cNvPr>
          <p:cNvSpPr>
            <a:spLocks noGrp="1"/>
          </p:cNvSpPr>
          <p:nvPr>
            <p:ph type="pic" sz="quarter" idx="10"/>
          </p:nvPr>
        </p:nvSpPr>
        <p:spPr>
          <a:xfrm>
            <a:off x="2642736" y="-528036"/>
            <a:ext cx="10003992" cy="3328967"/>
          </a:xfrm>
          <a:custGeom>
            <a:avLst/>
            <a:gdLst>
              <a:gd name="connsiteX0" fmla="*/ 3472432 w 10003992"/>
              <a:gd name="connsiteY0" fmla="*/ 0 h 3328967"/>
              <a:gd name="connsiteX1" fmla="*/ 3472432 w 10003992"/>
              <a:gd name="connsiteY1" fmla="*/ 735180 h 3328967"/>
              <a:gd name="connsiteX2" fmla="*/ 10003992 w 10003992"/>
              <a:gd name="connsiteY2" fmla="*/ 735180 h 3328967"/>
              <a:gd name="connsiteX3" fmla="*/ 10003992 w 10003992"/>
              <a:gd name="connsiteY3" fmla="*/ 2593765 h 3328967"/>
              <a:gd name="connsiteX4" fmla="*/ 3472432 w 10003992"/>
              <a:gd name="connsiteY4" fmla="*/ 2593765 h 3328967"/>
              <a:gd name="connsiteX5" fmla="*/ 3472432 w 10003992"/>
              <a:gd name="connsiteY5" fmla="*/ 3328967 h 3328967"/>
              <a:gd name="connsiteX6" fmla="*/ 0 w 10003992"/>
              <a:gd name="connsiteY6" fmla="*/ 1664483 h 3328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3992" h="3328967">
                <a:moveTo>
                  <a:pt x="3472432" y="0"/>
                </a:moveTo>
                <a:lnTo>
                  <a:pt x="3472432" y="735180"/>
                </a:lnTo>
                <a:lnTo>
                  <a:pt x="10003992" y="735180"/>
                </a:lnTo>
                <a:lnTo>
                  <a:pt x="10003992" y="2593765"/>
                </a:lnTo>
                <a:lnTo>
                  <a:pt x="3472432" y="2593765"/>
                </a:lnTo>
                <a:lnTo>
                  <a:pt x="3472432" y="3328967"/>
                </a:lnTo>
                <a:lnTo>
                  <a:pt x="0" y="1664483"/>
                </a:lnTo>
                <a:close/>
              </a:path>
            </a:pathLst>
          </a:custGeom>
          <a:solidFill>
            <a:schemeClr val="bg2">
              <a:lumMod val="75000"/>
            </a:schemeClr>
          </a:solidFill>
        </p:spPr>
        <p:txBody>
          <a:bodyPr wrap="square" anchor="ctr">
            <a:noAutofit/>
          </a:bodyPr>
          <a:lstStyle>
            <a:lvl1pPr algn="ctr">
              <a:defRPr sz="1800"/>
            </a:lvl1pPr>
          </a:lstStyle>
          <a:p>
            <a:endParaRPr lang="en-US"/>
          </a:p>
        </p:txBody>
      </p:sp>
      <p:sp>
        <p:nvSpPr>
          <p:cNvPr id="4" name="Title 1">
            <a:extLst>
              <a:ext uri="{FF2B5EF4-FFF2-40B4-BE49-F238E27FC236}">
                <a16:creationId xmlns:a16="http://schemas.microsoft.com/office/drawing/2014/main" id="{6E33DAB0-3721-44BB-BF97-E4626583B2B7}"/>
              </a:ext>
            </a:extLst>
          </p:cNvPr>
          <p:cNvSpPr>
            <a:spLocks noGrp="1"/>
          </p:cNvSpPr>
          <p:nvPr>
            <p:ph type="ctrTitle" hasCustomPrompt="1"/>
          </p:nvPr>
        </p:nvSpPr>
        <p:spPr>
          <a:xfrm>
            <a:off x="585584" y="3305102"/>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36C8B67D-88CB-4937-B773-87D135B576F5}"/>
              </a:ext>
            </a:extLst>
          </p:cNvPr>
          <p:cNvSpPr>
            <a:spLocks noGrp="1"/>
          </p:cNvSpPr>
          <p:nvPr>
            <p:ph type="subTitle" idx="1"/>
          </p:nvPr>
        </p:nvSpPr>
        <p:spPr>
          <a:xfrm>
            <a:off x="585584" y="3129683"/>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4144572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D141EEE0-7901-4DFD-9272-347042753E74}"/>
              </a:ext>
            </a:extLst>
          </p:cNvPr>
          <p:cNvSpPr>
            <a:spLocks noGrp="1"/>
          </p:cNvSpPr>
          <p:nvPr>
            <p:ph type="pic" sz="quarter" idx="10"/>
          </p:nvPr>
        </p:nvSpPr>
        <p:spPr>
          <a:xfrm>
            <a:off x="0" y="4219575"/>
            <a:ext cx="6248400" cy="2638425"/>
          </a:xfrm>
          <a:prstGeom prst="rect">
            <a:avLst/>
          </a:prstGeom>
          <a:solidFill>
            <a:schemeClr val="bg2">
              <a:lumMod val="75000"/>
            </a:schemeClr>
          </a:solidFill>
        </p:spPr>
        <p:txBody>
          <a:bodyPr anchor="ctr">
            <a:normAutofit/>
          </a:bodyPr>
          <a:lstStyle>
            <a:lvl1pPr algn="ctr">
              <a:defRPr sz="1800"/>
            </a:lvl1pPr>
          </a:lstStyle>
          <a:p>
            <a:endParaRPr lang="en-US"/>
          </a:p>
        </p:txBody>
      </p:sp>
      <p:sp>
        <p:nvSpPr>
          <p:cNvPr id="4" name="Title 1">
            <a:extLst>
              <a:ext uri="{FF2B5EF4-FFF2-40B4-BE49-F238E27FC236}">
                <a16:creationId xmlns:a16="http://schemas.microsoft.com/office/drawing/2014/main" id="{328EB1E4-7104-4C4C-97E3-04752B7ABE96}"/>
              </a:ext>
            </a:extLst>
          </p:cNvPr>
          <p:cNvSpPr>
            <a:spLocks noGrp="1"/>
          </p:cNvSpPr>
          <p:nvPr>
            <p:ph type="ctrTitle" hasCustomPrompt="1"/>
          </p:nvPr>
        </p:nvSpPr>
        <p:spPr>
          <a:xfrm>
            <a:off x="585584" y="841302"/>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3C8200D7-D4F1-475D-A844-55AF4EFC86EA}"/>
              </a:ext>
            </a:extLst>
          </p:cNvPr>
          <p:cNvSpPr>
            <a:spLocks noGrp="1"/>
          </p:cNvSpPr>
          <p:nvPr>
            <p:ph type="subTitle" idx="1"/>
          </p:nvPr>
        </p:nvSpPr>
        <p:spPr>
          <a:xfrm>
            <a:off x="585584" y="665883"/>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54954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515E9B8-A1EE-4374-9A7D-6300B661E6C3}"/>
              </a:ext>
            </a:extLst>
          </p:cNvPr>
          <p:cNvGrpSpPr/>
          <p:nvPr userDrawn="1"/>
        </p:nvGrpSpPr>
        <p:grpSpPr>
          <a:xfrm rot="5400000">
            <a:off x="11249548" y="5984638"/>
            <a:ext cx="1161915" cy="118458"/>
            <a:chOff x="6386359" y="3999551"/>
            <a:chExt cx="1546510" cy="157667"/>
          </a:xfrm>
        </p:grpSpPr>
        <p:sp>
          <p:nvSpPr>
            <p:cNvPr id="3" name="Rectangle 2">
              <a:extLst>
                <a:ext uri="{FF2B5EF4-FFF2-40B4-BE49-F238E27FC236}">
                  <a16:creationId xmlns:a16="http://schemas.microsoft.com/office/drawing/2014/main" id="{EF3D82EB-1A43-434E-94C7-58088CE4E478}"/>
                </a:ext>
              </a:extLst>
            </p:cNvPr>
            <p:cNvSpPr/>
            <p:nvPr/>
          </p:nvSpPr>
          <p:spPr>
            <a:xfrm>
              <a:off x="6386359" y="4055674"/>
              <a:ext cx="1367134"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C17D924E-1405-45C5-B617-897A976959CD}"/>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38710213"/>
      </p:ext>
    </p:extLst>
  </p:cSld>
  <p:clrMap bg1="lt1" tx1="dk1" bg2="lt2" tx2="dk2" accent1="accent1" accent2="accent2" accent3="accent3" accent4="accent4" accent5="accent5" accent6="accent6" hlink="hlink" folHlink="folHlink"/>
  <p:sldLayoutIdLst>
    <p:sldLayoutId id="2147483652" r:id="rId1"/>
    <p:sldLayoutId id="2147483651" r:id="rId2"/>
    <p:sldLayoutId id="214748367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3" r:id="rId23"/>
    <p:sldLayoutId id="2147483674" r:id="rId24"/>
    <p:sldLayoutId id="2147483675" r:id="rId2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8637340-12DF-43BF-A430-2FEBE961BF0C}"/>
              </a:ext>
            </a:extLst>
          </p:cNvPr>
          <p:cNvSpPr>
            <a:spLocks noGrp="1"/>
          </p:cNvSpPr>
          <p:nvPr>
            <p:ph type="pic" sz="quarter" idx="10"/>
          </p:nvPr>
        </p:nvSpPr>
        <p:spPr/>
      </p:sp>
      <p:sp>
        <p:nvSpPr>
          <p:cNvPr id="22" name="Rectangle 21">
            <a:extLst>
              <a:ext uri="{FF2B5EF4-FFF2-40B4-BE49-F238E27FC236}">
                <a16:creationId xmlns:a16="http://schemas.microsoft.com/office/drawing/2014/main" id="{97A1E5B3-3A3E-4291-95C3-A83E3731B85A}"/>
              </a:ext>
            </a:extLst>
          </p:cNvPr>
          <p:cNvSpPr/>
          <p:nvPr/>
        </p:nvSpPr>
        <p:spPr>
          <a:xfrm>
            <a:off x="0" y="0"/>
            <a:ext cx="12192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0CF02F3-4122-4E21-83FD-64B68A41DF38}"/>
              </a:ext>
            </a:extLst>
          </p:cNvPr>
          <p:cNvSpPr txBox="1"/>
          <p:nvPr/>
        </p:nvSpPr>
        <p:spPr>
          <a:xfrm>
            <a:off x="2724150" y="2424902"/>
            <a:ext cx="6743700" cy="1446550"/>
          </a:xfrm>
          <a:prstGeom prst="rect">
            <a:avLst/>
          </a:prstGeom>
          <a:noFill/>
        </p:spPr>
        <p:txBody>
          <a:bodyPr wrap="square" rtlCol="0">
            <a:spAutoFit/>
          </a:bodyPr>
          <a:lstStyle/>
          <a:p>
            <a:pPr algn="ctr"/>
            <a:r>
              <a:rPr lang="en-US" sz="8800" b="1">
                <a:latin typeface="+mj-lt"/>
              </a:rPr>
              <a:t>Spiculum</a:t>
            </a:r>
          </a:p>
        </p:txBody>
      </p:sp>
      <p:grpSp>
        <p:nvGrpSpPr>
          <p:cNvPr id="10" name="Group 9">
            <a:extLst>
              <a:ext uri="{FF2B5EF4-FFF2-40B4-BE49-F238E27FC236}">
                <a16:creationId xmlns:a16="http://schemas.microsoft.com/office/drawing/2014/main" id="{27E481B8-7AA0-498D-B376-195EEAA173E8}"/>
              </a:ext>
            </a:extLst>
          </p:cNvPr>
          <p:cNvGrpSpPr/>
          <p:nvPr/>
        </p:nvGrpSpPr>
        <p:grpSpPr>
          <a:xfrm>
            <a:off x="7028173" y="3755232"/>
            <a:ext cx="1546510" cy="157667"/>
            <a:chOff x="6386359" y="3999551"/>
            <a:chExt cx="1546510" cy="157667"/>
          </a:xfrm>
        </p:grpSpPr>
        <p:sp>
          <p:nvSpPr>
            <p:cNvPr id="7" name="Rectangle 6">
              <a:extLst>
                <a:ext uri="{FF2B5EF4-FFF2-40B4-BE49-F238E27FC236}">
                  <a16:creationId xmlns:a16="http://schemas.microsoft.com/office/drawing/2014/main" id="{71748D8F-13EE-472D-8FC8-A310E79E4585}"/>
                </a:ext>
              </a:extLst>
            </p:cNvPr>
            <p:cNvSpPr/>
            <p:nvPr/>
          </p:nvSpPr>
          <p:spPr>
            <a:xfrm>
              <a:off x="6386359" y="4055674"/>
              <a:ext cx="1367134"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3CE5DFA6-E33A-40A3-AB47-467EE5B19E75}"/>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E23475B3-BC7E-46E8-88BE-C14F8FD534B6}"/>
              </a:ext>
            </a:extLst>
          </p:cNvPr>
          <p:cNvSpPr txBox="1"/>
          <p:nvPr/>
        </p:nvSpPr>
        <p:spPr>
          <a:xfrm>
            <a:off x="4398474" y="5518485"/>
            <a:ext cx="3395052" cy="307777"/>
          </a:xfrm>
          <a:prstGeom prst="rect">
            <a:avLst/>
          </a:prstGeom>
          <a:noFill/>
        </p:spPr>
        <p:txBody>
          <a:bodyPr wrap="square" rtlCol="0">
            <a:spAutoFit/>
          </a:bodyPr>
          <a:lstStyle/>
          <a:p>
            <a:pPr algn="ctr"/>
            <a:r>
              <a:rPr lang="en-US" sz="1400" b="1">
                <a:solidFill>
                  <a:schemeClr val="accent1"/>
                </a:solidFill>
              </a:rPr>
              <a:t>Business Presentation Template</a:t>
            </a:r>
          </a:p>
        </p:txBody>
      </p:sp>
      <p:sp>
        <p:nvSpPr>
          <p:cNvPr id="14" name="Rectangle 13">
            <a:extLst>
              <a:ext uri="{FF2B5EF4-FFF2-40B4-BE49-F238E27FC236}">
                <a16:creationId xmlns:a16="http://schemas.microsoft.com/office/drawing/2014/main" id="{E45E2683-33D5-47B7-91C5-14AFBF460C10}"/>
              </a:ext>
            </a:extLst>
          </p:cNvPr>
          <p:cNvSpPr/>
          <p:nvPr/>
        </p:nvSpPr>
        <p:spPr>
          <a:xfrm>
            <a:off x="3181004" y="5816737"/>
            <a:ext cx="5829992" cy="617157"/>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Praesent augue libero venenatis eget est eget mattis feugiat sapien Suspendisse luctus eros in hendrerit lobortis orci lectus aliquet libero vel efficitur nisi urna id purus.</a:t>
            </a:r>
            <a:endParaRPr lang="en-US" sz="1200"/>
          </a:p>
        </p:txBody>
      </p:sp>
    </p:spTree>
    <p:extLst>
      <p:ext uri="{BB962C8B-B14F-4D97-AF65-F5344CB8AC3E}">
        <p14:creationId xmlns:p14="http://schemas.microsoft.com/office/powerpoint/2010/main" val="3162943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BD36748-76D2-4848-8F4F-7CB14FEFAE3D}"/>
              </a:ext>
            </a:extLst>
          </p:cNvPr>
          <p:cNvSpPr>
            <a:spLocks noGrp="1"/>
          </p:cNvSpPr>
          <p:nvPr>
            <p:ph type="pic" sz="quarter" idx="10"/>
          </p:nvPr>
        </p:nvSpPr>
        <p:spPr/>
      </p:sp>
      <p:sp>
        <p:nvSpPr>
          <p:cNvPr id="8" name="Rectangle 7">
            <a:extLst>
              <a:ext uri="{FF2B5EF4-FFF2-40B4-BE49-F238E27FC236}">
                <a16:creationId xmlns:a16="http://schemas.microsoft.com/office/drawing/2014/main" id="{628880EA-A805-4707-B1DA-30C44E4815F7}"/>
              </a:ext>
            </a:extLst>
          </p:cNvPr>
          <p:cNvSpPr/>
          <p:nvPr/>
        </p:nvSpPr>
        <p:spPr>
          <a:xfrm>
            <a:off x="0" y="1770135"/>
            <a:ext cx="12192000" cy="319556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219486-1D8B-4ABF-98AA-F381D30B6A29}"/>
              </a:ext>
            </a:extLst>
          </p:cNvPr>
          <p:cNvSpPr>
            <a:spLocks noGrp="1"/>
          </p:cNvSpPr>
          <p:nvPr>
            <p:ph type="ctrTitle"/>
          </p:nvPr>
        </p:nvSpPr>
        <p:spPr/>
        <p:txBody>
          <a:bodyPr/>
          <a:lstStyle/>
          <a:p>
            <a:pPr>
              <a:tabLst>
                <a:tab pos="4572000" algn="l"/>
              </a:tabLst>
            </a:pPr>
            <a:r>
              <a:rPr lang="en-US"/>
              <a:t>Our Achievements</a:t>
            </a:r>
          </a:p>
        </p:txBody>
      </p:sp>
      <p:sp>
        <p:nvSpPr>
          <p:cNvPr id="3" name="Subtitle 2">
            <a:extLst>
              <a:ext uri="{FF2B5EF4-FFF2-40B4-BE49-F238E27FC236}">
                <a16:creationId xmlns:a16="http://schemas.microsoft.com/office/drawing/2014/main" id="{F78DA911-E0C2-4310-BE6A-891770AF147C}"/>
              </a:ext>
            </a:extLst>
          </p:cNvPr>
          <p:cNvSpPr>
            <a:spLocks noGrp="1"/>
          </p:cNvSpPr>
          <p:nvPr>
            <p:ph type="subTitle" idx="1"/>
          </p:nvPr>
        </p:nvSpPr>
        <p:spPr/>
        <p:txBody>
          <a:bodyPr/>
          <a:lstStyle/>
          <a:p>
            <a:r>
              <a:rPr lang="en-US"/>
              <a:t>Insert subtitle right here</a:t>
            </a:r>
          </a:p>
        </p:txBody>
      </p:sp>
      <p:grpSp>
        <p:nvGrpSpPr>
          <p:cNvPr id="9" name="Group 8">
            <a:extLst>
              <a:ext uri="{FF2B5EF4-FFF2-40B4-BE49-F238E27FC236}">
                <a16:creationId xmlns:a16="http://schemas.microsoft.com/office/drawing/2014/main" id="{168CF9D8-D79D-4704-AF77-49107F4650E5}"/>
              </a:ext>
            </a:extLst>
          </p:cNvPr>
          <p:cNvGrpSpPr/>
          <p:nvPr/>
        </p:nvGrpSpPr>
        <p:grpSpPr>
          <a:xfrm>
            <a:off x="4521068" y="2119405"/>
            <a:ext cx="455888" cy="530319"/>
            <a:chOff x="9309112" y="825501"/>
            <a:chExt cx="700089" cy="814388"/>
          </a:xfrm>
          <a:solidFill>
            <a:schemeClr val="tx1"/>
          </a:solidFill>
        </p:grpSpPr>
        <p:sp>
          <p:nvSpPr>
            <p:cNvPr id="10" name="Freeform 5">
              <a:extLst>
                <a:ext uri="{FF2B5EF4-FFF2-40B4-BE49-F238E27FC236}">
                  <a16:creationId xmlns:a16="http://schemas.microsoft.com/office/drawing/2014/main" id="{0299C977-D5DC-40F8-9691-8212BDF28BBC}"/>
                </a:ext>
              </a:extLst>
            </p:cNvPr>
            <p:cNvSpPr>
              <a:spLocks/>
            </p:cNvSpPr>
            <p:nvPr/>
          </p:nvSpPr>
          <p:spPr bwMode="auto">
            <a:xfrm>
              <a:off x="9693290" y="974725"/>
              <a:ext cx="309563" cy="409575"/>
            </a:xfrm>
            <a:custGeom>
              <a:avLst/>
              <a:gdLst>
                <a:gd name="T0" fmla="*/ 0 w 254"/>
                <a:gd name="T1" fmla="*/ 236 h 336"/>
                <a:gd name="T2" fmla="*/ 236 w 254"/>
                <a:gd name="T3" fmla="*/ 336 h 336"/>
                <a:gd name="T4" fmla="*/ 254 w 254"/>
                <a:gd name="T5" fmla="*/ 240 h 336"/>
                <a:gd name="T6" fmla="*/ 102 w 254"/>
                <a:gd name="T7" fmla="*/ 0 h 336"/>
                <a:gd name="T8" fmla="*/ 0 w 254"/>
                <a:gd name="T9" fmla="*/ 236 h 336"/>
              </a:gdLst>
              <a:ahLst/>
              <a:cxnLst>
                <a:cxn ang="0">
                  <a:pos x="T0" y="T1"/>
                </a:cxn>
                <a:cxn ang="0">
                  <a:pos x="T2" y="T3"/>
                </a:cxn>
                <a:cxn ang="0">
                  <a:pos x="T4" y="T5"/>
                </a:cxn>
                <a:cxn ang="0">
                  <a:pos x="T6" y="T7"/>
                </a:cxn>
                <a:cxn ang="0">
                  <a:pos x="T8" y="T9"/>
                </a:cxn>
              </a:cxnLst>
              <a:rect l="0" t="0" r="r" b="b"/>
              <a:pathLst>
                <a:path w="254" h="336">
                  <a:moveTo>
                    <a:pt x="0" y="236"/>
                  </a:moveTo>
                  <a:cubicBezTo>
                    <a:pt x="236" y="336"/>
                    <a:pt x="236" y="336"/>
                    <a:pt x="236" y="336"/>
                  </a:cubicBezTo>
                  <a:cubicBezTo>
                    <a:pt x="247" y="307"/>
                    <a:pt x="254" y="274"/>
                    <a:pt x="254" y="240"/>
                  </a:cubicBezTo>
                  <a:cubicBezTo>
                    <a:pt x="254" y="134"/>
                    <a:pt x="192" y="43"/>
                    <a:pt x="102" y="0"/>
                  </a:cubicBezTo>
                  <a:lnTo>
                    <a:pt x="0"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11" name="Freeform 6">
              <a:extLst>
                <a:ext uri="{FF2B5EF4-FFF2-40B4-BE49-F238E27FC236}">
                  <a16:creationId xmlns:a16="http://schemas.microsoft.com/office/drawing/2014/main" id="{858A295A-A73B-4E66-8929-E2C37D9ADDAA}"/>
                </a:ext>
              </a:extLst>
            </p:cNvPr>
            <p:cNvSpPr>
              <a:spLocks/>
            </p:cNvSpPr>
            <p:nvPr/>
          </p:nvSpPr>
          <p:spPr bwMode="auto">
            <a:xfrm>
              <a:off x="9309112" y="920752"/>
              <a:ext cx="700089" cy="719137"/>
            </a:xfrm>
            <a:custGeom>
              <a:avLst/>
              <a:gdLst>
                <a:gd name="T0" fmla="*/ 293 w 574"/>
                <a:gd name="T1" fmla="*/ 296 h 590"/>
                <a:gd name="T2" fmla="*/ 216 w 574"/>
                <a:gd name="T3" fmla="*/ 0 h 590"/>
                <a:gd name="T4" fmla="*/ 0 w 574"/>
                <a:gd name="T5" fmla="*/ 289 h 590"/>
                <a:gd name="T6" fmla="*/ 301 w 574"/>
                <a:gd name="T7" fmla="*/ 590 h 590"/>
                <a:gd name="T8" fmla="*/ 574 w 574"/>
                <a:gd name="T9" fmla="*/ 416 h 590"/>
                <a:gd name="T10" fmla="*/ 293 w 574"/>
                <a:gd name="T11" fmla="*/ 296 h 590"/>
              </a:gdLst>
              <a:ahLst/>
              <a:cxnLst>
                <a:cxn ang="0">
                  <a:pos x="T0" y="T1"/>
                </a:cxn>
                <a:cxn ang="0">
                  <a:pos x="T2" y="T3"/>
                </a:cxn>
                <a:cxn ang="0">
                  <a:pos x="T4" y="T5"/>
                </a:cxn>
                <a:cxn ang="0">
                  <a:pos x="T6" y="T7"/>
                </a:cxn>
                <a:cxn ang="0">
                  <a:pos x="T8" y="T9"/>
                </a:cxn>
                <a:cxn ang="0">
                  <a:pos x="T10" y="T11"/>
                </a:cxn>
              </a:cxnLst>
              <a:rect l="0" t="0" r="r" b="b"/>
              <a:pathLst>
                <a:path w="574" h="590">
                  <a:moveTo>
                    <a:pt x="293" y="296"/>
                  </a:moveTo>
                  <a:cubicBezTo>
                    <a:pt x="216" y="0"/>
                    <a:pt x="216" y="0"/>
                    <a:pt x="216" y="0"/>
                  </a:cubicBezTo>
                  <a:cubicBezTo>
                    <a:pt x="91" y="37"/>
                    <a:pt x="0" y="152"/>
                    <a:pt x="0" y="289"/>
                  </a:cubicBezTo>
                  <a:cubicBezTo>
                    <a:pt x="0" y="455"/>
                    <a:pt x="135" y="590"/>
                    <a:pt x="301" y="590"/>
                  </a:cubicBezTo>
                  <a:cubicBezTo>
                    <a:pt x="422" y="590"/>
                    <a:pt x="527" y="519"/>
                    <a:pt x="574" y="416"/>
                  </a:cubicBezTo>
                  <a:lnTo>
                    <a:pt x="293" y="2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12" name="Freeform 7">
              <a:extLst>
                <a:ext uri="{FF2B5EF4-FFF2-40B4-BE49-F238E27FC236}">
                  <a16:creationId xmlns:a16="http://schemas.microsoft.com/office/drawing/2014/main" id="{CE774207-7552-4D8E-91FD-CE0C8F6020DC}"/>
                </a:ext>
              </a:extLst>
            </p:cNvPr>
            <p:cNvSpPr>
              <a:spLocks/>
            </p:cNvSpPr>
            <p:nvPr/>
          </p:nvSpPr>
          <p:spPr bwMode="auto">
            <a:xfrm>
              <a:off x="9574213" y="825501"/>
              <a:ext cx="268289" cy="409575"/>
            </a:xfrm>
            <a:custGeom>
              <a:avLst/>
              <a:gdLst>
                <a:gd name="T0" fmla="*/ 85 w 219"/>
                <a:gd name="T1" fmla="*/ 336 h 336"/>
                <a:gd name="T2" fmla="*/ 219 w 219"/>
                <a:gd name="T3" fmla="*/ 27 h 336"/>
                <a:gd name="T4" fmla="*/ 82 w 219"/>
                <a:gd name="T5" fmla="*/ 0 h 336"/>
                <a:gd name="T6" fmla="*/ 0 w 219"/>
                <a:gd name="T7" fmla="*/ 10 h 336"/>
                <a:gd name="T8" fmla="*/ 85 w 219"/>
                <a:gd name="T9" fmla="*/ 336 h 336"/>
              </a:gdLst>
              <a:ahLst/>
              <a:cxnLst>
                <a:cxn ang="0">
                  <a:pos x="T0" y="T1"/>
                </a:cxn>
                <a:cxn ang="0">
                  <a:pos x="T2" y="T3"/>
                </a:cxn>
                <a:cxn ang="0">
                  <a:pos x="T4" y="T5"/>
                </a:cxn>
                <a:cxn ang="0">
                  <a:pos x="T6" y="T7"/>
                </a:cxn>
                <a:cxn ang="0">
                  <a:pos x="T8" y="T9"/>
                </a:cxn>
              </a:cxnLst>
              <a:rect l="0" t="0" r="r" b="b"/>
              <a:pathLst>
                <a:path w="219" h="336">
                  <a:moveTo>
                    <a:pt x="85" y="336"/>
                  </a:moveTo>
                  <a:cubicBezTo>
                    <a:pt x="219" y="27"/>
                    <a:pt x="219" y="27"/>
                    <a:pt x="219" y="27"/>
                  </a:cubicBezTo>
                  <a:cubicBezTo>
                    <a:pt x="177" y="10"/>
                    <a:pt x="131" y="0"/>
                    <a:pt x="82" y="0"/>
                  </a:cubicBezTo>
                  <a:cubicBezTo>
                    <a:pt x="54" y="0"/>
                    <a:pt x="26" y="4"/>
                    <a:pt x="0" y="10"/>
                  </a:cubicBezTo>
                  <a:lnTo>
                    <a:pt x="85" y="3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grpSp>
      <p:grpSp>
        <p:nvGrpSpPr>
          <p:cNvPr id="13" name="Group 12">
            <a:extLst>
              <a:ext uri="{FF2B5EF4-FFF2-40B4-BE49-F238E27FC236}">
                <a16:creationId xmlns:a16="http://schemas.microsoft.com/office/drawing/2014/main" id="{483110CC-ACE9-4E24-A546-3D0AFAE1A40F}"/>
              </a:ext>
            </a:extLst>
          </p:cNvPr>
          <p:cNvGrpSpPr/>
          <p:nvPr/>
        </p:nvGrpSpPr>
        <p:grpSpPr>
          <a:xfrm>
            <a:off x="1843384" y="2196982"/>
            <a:ext cx="459961" cy="459962"/>
            <a:chOff x="8756835" y="3387391"/>
            <a:chExt cx="380133" cy="380134"/>
          </a:xfrm>
          <a:solidFill>
            <a:schemeClr val="tx1"/>
          </a:solidFill>
        </p:grpSpPr>
        <p:sp>
          <p:nvSpPr>
            <p:cNvPr id="14" name="Freeform 11">
              <a:extLst>
                <a:ext uri="{FF2B5EF4-FFF2-40B4-BE49-F238E27FC236}">
                  <a16:creationId xmlns:a16="http://schemas.microsoft.com/office/drawing/2014/main" id="{92DCEEEB-64E2-4CA5-AD99-252DE5B89272}"/>
                </a:ext>
              </a:extLst>
            </p:cNvPr>
            <p:cNvSpPr>
              <a:spLocks/>
            </p:cNvSpPr>
            <p:nvPr/>
          </p:nvSpPr>
          <p:spPr bwMode="auto">
            <a:xfrm>
              <a:off x="8957479" y="3387391"/>
              <a:ext cx="179489" cy="179490"/>
            </a:xfrm>
            <a:custGeom>
              <a:avLst/>
              <a:gdLst>
                <a:gd name="T0" fmla="*/ 12 w 117"/>
                <a:gd name="T1" fmla="*/ 98 h 117"/>
                <a:gd name="T2" fmla="*/ 16 w 117"/>
                <a:gd name="T3" fmla="*/ 94 h 117"/>
                <a:gd name="T4" fmla="*/ 23 w 117"/>
                <a:gd name="T5" fmla="*/ 94 h 117"/>
                <a:gd name="T6" fmla="*/ 23 w 117"/>
                <a:gd name="T7" fmla="*/ 101 h 117"/>
                <a:gd name="T8" fmla="*/ 19 w 117"/>
                <a:gd name="T9" fmla="*/ 105 h 117"/>
                <a:gd name="T10" fmla="*/ 31 w 117"/>
                <a:gd name="T11" fmla="*/ 117 h 117"/>
                <a:gd name="T12" fmla="*/ 53 w 117"/>
                <a:gd name="T13" fmla="*/ 95 h 117"/>
                <a:gd name="T14" fmla="*/ 101 w 117"/>
                <a:gd name="T15" fmla="*/ 83 h 117"/>
                <a:gd name="T16" fmla="*/ 113 w 117"/>
                <a:gd name="T17" fmla="*/ 39 h 117"/>
                <a:gd name="T18" fmla="*/ 87 w 117"/>
                <a:gd name="T19" fmla="*/ 65 h 117"/>
                <a:gd name="T20" fmla="*/ 68 w 117"/>
                <a:gd name="T21" fmla="*/ 65 h 117"/>
                <a:gd name="T22" fmla="*/ 52 w 117"/>
                <a:gd name="T23" fmla="*/ 49 h 117"/>
                <a:gd name="T24" fmla="*/ 52 w 117"/>
                <a:gd name="T25" fmla="*/ 30 h 117"/>
                <a:gd name="T26" fmla="*/ 78 w 117"/>
                <a:gd name="T27" fmla="*/ 4 h 117"/>
                <a:gd name="T28" fmla="*/ 34 w 117"/>
                <a:gd name="T29" fmla="*/ 17 h 117"/>
                <a:gd name="T30" fmla="*/ 22 w 117"/>
                <a:gd name="T31" fmla="*/ 64 h 117"/>
                <a:gd name="T32" fmla="*/ 0 w 117"/>
                <a:gd name="T33" fmla="*/ 86 h 117"/>
                <a:gd name="T34" fmla="*/ 12 w 117"/>
                <a:gd name="T35" fmla="*/ 9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 h="117">
                  <a:moveTo>
                    <a:pt x="12" y="98"/>
                  </a:moveTo>
                  <a:cubicBezTo>
                    <a:pt x="16" y="94"/>
                    <a:pt x="16" y="94"/>
                    <a:pt x="16" y="94"/>
                  </a:cubicBezTo>
                  <a:cubicBezTo>
                    <a:pt x="18" y="92"/>
                    <a:pt x="21" y="92"/>
                    <a:pt x="23" y="94"/>
                  </a:cubicBezTo>
                  <a:cubicBezTo>
                    <a:pt x="25" y="96"/>
                    <a:pt x="25" y="99"/>
                    <a:pt x="23" y="101"/>
                  </a:cubicBezTo>
                  <a:cubicBezTo>
                    <a:pt x="19" y="105"/>
                    <a:pt x="19" y="105"/>
                    <a:pt x="19" y="105"/>
                  </a:cubicBezTo>
                  <a:cubicBezTo>
                    <a:pt x="31" y="117"/>
                    <a:pt x="31" y="117"/>
                    <a:pt x="31" y="117"/>
                  </a:cubicBezTo>
                  <a:cubicBezTo>
                    <a:pt x="53" y="95"/>
                    <a:pt x="53" y="95"/>
                    <a:pt x="53" y="95"/>
                  </a:cubicBezTo>
                  <a:cubicBezTo>
                    <a:pt x="69" y="100"/>
                    <a:pt x="88" y="96"/>
                    <a:pt x="101" y="83"/>
                  </a:cubicBezTo>
                  <a:cubicBezTo>
                    <a:pt x="113" y="71"/>
                    <a:pt x="117" y="54"/>
                    <a:pt x="113" y="39"/>
                  </a:cubicBezTo>
                  <a:cubicBezTo>
                    <a:pt x="87" y="65"/>
                    <a:pt x="87" y="65"/>
                    <a:pt x="87" y="65"/>
                  </a:cubicBezTo>
                  <a:cubicBezTo>
                    <a:pt x="82" y="70"/>
                    <a:pt x="74" y="70"/>
                    <a:pt x="68" y="65"/>
                  </a:cubicBezTo>
                  <a:cubicBezTo>
                    <a:pt x="52" y="49"/>
                    <a:pt x="52" y="49"/>
                    <a:pt x="52" y="49"/>
                  </a:cubicBezTo>
                  <a:cubicBezTo>
                    <a:pt x="47" y="44"/>
                    <a:pt x="47" y="35"/>
                    <a:pt x="52" y="30"/>
                  </a:cubicBezTo>
                  <a:cubicBezTo>
                    <a:pt x="78" y="4"/>
                    <a:pt x="78" y="4"/>
                    <a:pt x="78" y="4"/>
                  </a:cubicBezTo>
                  <a:cubicBezTo>
                    <a:pt x="63" y="0"/>
                    <a:pt x="46" y="5"/>
                    <a:pt x="34" y="17"/>
                  </a:cubicBezTo>
                  <a:cubicBezTo>
                    <a:pt x="21" y="29"/>
                    <a:pt x="17" y="48"/>
                    <a:pt x="22" y="64"/>
                  </a:cubicBezTo>
                  <a:cubicBezTo>
                    <a:pt x="0" y="86"/>
                    <a:pt x="0" y="86"/>
                    <a:pt x="0" y="86"/>
                  </a:cubicBezTo>
                  <a:lnTo>
                    <a:pt x="12" y="98"/>
                  </a:lnTo>
                  <a:close/>
                </a:path>
              </a:pathLst>
            </a:custGeom>
            <a:grpFill/>
            <a:ln>
              <a:noFill/>
            </a:ln>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15" name="Freeform 12">
              <a:extLst>
                <a:ext uri="{FF2B5EF4-FFF2-40B4-BE49-F238E27FC236}">
                  <a16:creationId xmlns:a16="http://schemas.microsoft.com/office/drawing/2014/main" id="{5AE49E17-210C-470E-A89F-4AC35479EB5E}"/>
                </a:ext>
              </a:extLst>
            </p:cNvPr>
            <p:cNvSpPr>
              <a:spLocks/>
            </p:cNvSpPr>
            <p:nvPr/>
          </p:nvSpPr>
          <p:spPr bwMode="auto">
            <a:xfrm>
              <a:off x="8756835" y="3589958"/>
              <a:ext cx="177566" cy="177567"/>
            </a:xfrm>
            <a:custGeom>
              <a:avLst/>
              <a:gdLst>
                <a:gd name="T0" fmla="*/ 105 w 116"/>
                <a:gd name="T1" fmla="*/ 19 h 116"/>
                <a:gd name="T2" fmla="*/ 101 w 116"/>
                <a:gd name="T3" fmla="*/ 23 h 116"/>
                <a:gd name="T4" fmla="*/ 93 w 116"/>
                <a:gd name="T5" fmla="*/ 23 h 116"/>
                <a:gd name="T6" fmla="*/ 93 w 116"/>
                <a:gd name="T7" fmla="*/ 15 h 116"/>
                <a:gd name="T8" fmla="*/ 97 w 116"/>
                <a:gd name="T9" fmla="*/ 11 h 116"/>
                <a:gd name="T10" fmla="*/ 86 w 116"/>
                <a:gd name="T11" fmla="*/ 0 h 116"/>
                <a:gd name="T12" fmla="*/ 64 w 116"/>
                <a:gd name="T13" fmla="*/ 22 h 116"/>
                <a:gd name="T14" fmla="*/ 16 w 116"/>
                <a:gd name="T15" fmla="*/ 34 h 116"/>
                <a:gd name="T16" fmla="*/ 4 w 116"/>
                <a:gd name="T17" fmla="*/ 78 h 116"/>
                <a:gd name="T18" fmla="*/ 30 w 116"/>
                <a:gd name="T19" fmla="*/ 52 h 116"/>
                <a:gd name="T20" fmla="*/ 48 w 116"/>
                <a:gd name="T21" fmla="*/ 52 h 116"/>
                <a:gd name="T22" fmla="*/ 64 w 116"/>
                <a:gd name="T23" fmla="*/ 68 h 116"/>
                <a:gd name="T24" fmla="*/ 64 w 116"/>
                <a:gd name="T25" fmla="*/ 86 h 116"/>
                <a:gd name="T26" fmla="*/ 38 w 116"/>
                <a:gd name="T27" fmla="*/ 113 h 116"/>
                <a:gd name="T28" fmla="*/ 83 w 116"/>
                <a:gd name="T29" fmla="*/ 100 h 116"/>
                <a:gd name="T30" fmla="*/ 94 w 116"/>
                <a:gd name="T31" fmla="*/ 52 h 116"/>
                <a:gd name="T32" fmla="*/ 116 w 116"/>
                <a:gd name="T33" fmla="*/ 30 h 116"/>
                <a:gd name="T34" fmla="*/ 105 w 116"/>
                <a:gd name="T35" fmla="*/ 1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16">
                  <a:moveTo>
                    <a:pt x="105" y="19"/>
                  </a:moveTo>
                  <a:cubicBezTo>
                    <a:pt x="101" y="23"/>
                    <a:pt x="101" y="23"/>
                    <a:pt x="101" y="23"/>
                  </a:cubicBezTo>
                  <a:cubicBezTo>
                    <a:pt x="99" y="25"/>
                    <a:pt x="95" y="25"/>
                    <a:pt x="93" y="23"/>
                  </a:cubicBezTo>
                  <a:cubicBezTo>
                    <a:pt x="91" y="21"/>
                    <a:pt x="91" y="17"/>
                    <a:pt x="93" y="15"/>
                  </a:cubicBezTo>
                  <a:cubicBezTo>
                    <a:pt x="97" y="11"/>
                    <a:pt x="97" y="11"/>
                    <a:pt x="97" y="11"/>
                  </a:cubicBezTo>
                  <a:cubicBezTo>
                    <a:pt x="86" y="0"/>
                    <a:pt x="86" y="0"/>
                    <a:pt x="86" y="0"/>
                  </a:cubicBezTo>
                  <a:cubicBezTo>
                    <a:pt x="64" y="22"/>
                    <a:pt x="64" y="22"/>
                    <a:pt x="64" y="22"/>
                  </a:cubicBezTo>
                  <a:cubicBezTo>
                    <a:pt x="47" y="17"/>
                    <a:pt x="29" y="21"/>
                    <a:pt x="16" y="34"/>
                  </a:cubicBezTo>
                  <a:cubicBezTo>
                    <a:pt x="4" y="46"/>
                    <a:pt x="0" y="63"/>
                    <a:pt x="4" y="78"/>
                  </a:cubicBezTo>
                  <a:cubicBezTo>
                    <a:pt x="30" y="52"/>
                    <a:pt x="30" y="52"/>
                    <a:pt x="30" y="52"/>
                  </a:cubicBezTo>
                  <a:cubicBezTo>
                    <a:pt x="35" y="47"/>
                    <a:pt x="43" y="47"/>
                    <a:pt x="48" y="52"/>
                  </a:cubicBezTo>
                  <a:cubicBezTo>
                    <a:pt x="64" y="68"/>
                    <a:pt x="64" y="68"/>
                    <a:pt x="64" y="68"/>
                  </a:cubicBezTo>
                  <a:cubicBezTo>
                    <a:pt x="69" y="73"/>
                    <a:pt x="69" y="81"/>
                    <a:pt x="64" y="86"/>
                  </a:cubicBezTo>
                  <a:cubicBezTo>
                    <a:pt x="38" y="113"/>
                    <a:pt x="38" y="113"/>
                    <a:pt x="38" y="113"/>
                  </a:cubicBezTo>
                  <a:cubicBezTo>
                    <a:pt x="53" y="116"/>
                    <a:pt x="71" y="112"/>
                    <a:pt x="83" y="100"/>
                  </a:cubicBezTo>
                  <a:cubicBezTo>
                    <a:pt x="95" y="87"/>
                    <a:pt x="99" y="69"/>
                    <a:pt x="94" y="52"/>
                  </a:cubicBezTo>
                  <a:cubicBezTo>
                    <a:pt x="116" y="30"/>
                    <a:pt x="116" y="30"/>
                    <a:pt x="116" y="30"/>
                  </a:cubicBezTo>
                  <a:lnTo>
                    <a:pt x="105" y="19"/>
                  </a:lnTo>
                  <a:close/>
                </a:path>
              </a:pathLst>
            </a:custGeom>
            <a:grpFill/>
            <a:ln>
              <a:noFill/>
            </a:ln>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16" name="Freeform 13">
              <a:extLst>
                <a:ext uri="{FF2B5EF4-FFF2-40B4-BE49-F238E27FC236}">
                  <a16:creationId xmlns:a16="http://schemas.microsoft.com/office/drawing/2014/main" id="{7DAEC650-9DB8-48E5-B94C-485060A763DC}"/>
                </a:ext>
              </a:extLst>
            </p:cNvPr>
            <p:cNvSpPr>
              <a:spLocks noEditPoints="1"/>
            </p:cNvSpPr>
            <p:nvPr/>
          </p:nvSpPr>
          <p:spPr bwMode="auto">
            <a:xfrm>
              <a:off x="8756835" y="3387391"/>
              <a:ext cx="380133" cy="380134"/>
            </a:xfrm>
            <a:custGeom>
              <a:avLst/>
              <a:gdLst>
                <a:gd name="T0" fmla="*/ 232 w 248"/>
                <a:gd name="T1" fmla="*/ 166 h 248"/>
                <a:gd name="T2" fmla="*/ 184 w 248"/>
                <a:gd name="T3" fmla="*/ 154 h 248"/>
                <a:gd name="T4" fmla="*/ 94 w 248"/>
                <a:gd name="T5" fmla="*/ 64 h 248"/>
                <a:gd name="T6" fmla="*/ 83 w 248"/>
                <a:gd name="T7" fmla="*/ 17 h 248"/>
                <a:gd name="T8" fmla="*/ 38 w 248"/>
                <a:gd name="T9" fmla="*/ 4 h 248"/>
                <a:gd name="T10" fmla="*/ 64 w 248"/>
                <a:gd name="T11" fmla="*/ 30 h 248"/>
                <a:gd name="T12" fmla="*/ 64 w 248"/>
                <a:gd name="T13" fmla="*/ 49 h 248"/>
                <a:gd name="T14" fmla="*/ 48 w 248"/>
                <a:gd name="T15" fmla="*/ 65 h 248"/>
                <a:gd name="T16" fmla="*/ 30 w 248"/>
                <a:gd name="T17" fmla="*/ 65 h 248"/>
                <a:gd name="T18" fmla="*/ 4 w 248"/>
                <a:gd name="T19" fmla="*/ 39 h 248"/>
                <a:gd name="T20" fmla="*/ 16 w 248"/>
                <a:gd name="T21" fmla="*/ 83 h 248"/>
                <a:gd name="T22" fmla="*/ 64 w 248"/>
                <a:gd name="T23" fmla="*/ 95 h 248"/>
                <a:gd name="T24" fmla="*/ 153 w 248"/>
                <a:gd name="T25" fmla="*/ 184 h 248"/>
                <a:gd name="T26" fmla="*/ 165 w 248"/>
                <a:gd name="T27" fmla="*/ 232 h 248"/>
                <a:gd name="T28" fmla="*/ 209 w 248"/>
                <a:gd name="T29" fmla="*/ 245 h 248"/>
                <a:gd name="T30" fmla="*/ 183 w 248"/>
                <a:gd name="T31" fmla="*/ 218 h 248"/>
                <a:gd name="T32" fmla="*/ 183 w 248"/>
                <a:gd name="T33" fmla="*/ 200 h 248"/>
                <a:gd name="T34" fmla="*/ 199 w 248"/>
                <a:gd name="T35" fmla="*/ 184 h 248"/>
                <a:gd name="T36" fmla="*/ 218 w 248"/>
                <a:gd name="T37" fmla="*/ 184 h 248"/>
                <a:gd name="T38" fmla="*/ 244 w 248"/>
                <a:gd name="T39" fmla="*/ 210 h 248"/>
                <a:gd name="T40" fmla="*/ 232 w 248"/>
                <a:gd name="T41" fmla="*/ 166 h 248"/>
                <a:gd name="T42" fmla="*/ 154 w 248"/>
                <a:gd name="T43" fmla="*/ 155 h 248"/>
                <a:gd name="T44" fmla="*/ 147 w 248"/>
                <a:gd name="T45" fmla="*/ 155 h 248"/>
                <a:gd name="T46" fmla="*/ 93 w 248"/>
                <a:gd name="T47" fmla="*/ 101 h 248"/>
                <a:gd name="T48" fmla="*/ 93 w 248"/>
                <a:gd name="T49" fmla="*/ 94 h 248"/>
                <a:gd name="T50" fmla="*/ 101 w 248"/>
                <a:gd name="T51" fmla="*/ 94 h 248"/>
                <a:gd name="T52" fmla="*/ 154 w 248"/>
                <a:gd name="T53" fmla="*/ 147 h 248"/>
                <a:gd name="T54" fmla="*/ 154 w 248"/>
                <a:gd name="T55" fmla="*/ 15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8" h="248">
                  <a:moveTo>
                    <a:pt x="232" y="166"/>
                  </a:moveTo>
                  <a:cubicBezTo>
                    <a:pt x="219" y="153"/>
                    <a:pt x="200" y="149"/>
                    <a:pt x="184" y="154"/>
                  </a:cubicBezTo>
                  <a:cubicBezTo>
                    <a:pt x="94" y="64"/>
                    <a:pt x="94" y="64"/>
                    <a:pt x="94" y="64"/>
                  </a:cubicBezTo>
                  <a:cubicBezTo>
                    <a:pt x="99" y="48"/>
                    <a:pt x="95" y="29"/>
                    <a:pt x="83" y="17"/>
                  </a:cubicBezTo>
                  <a:cubicBezTo>
                    <a:pt x="71" y="5"/>
                    <a:pt x="53" y="0"/>
                    <a:pt x="38" y="4"/>
                  </a:cubicBezTo>
                  <a:cubicBezTo>
                    <a:pt x="64" y="30"/>
                    <a:pt x="64" y="30"/>
                    <a:pt x="64" y="30"/>
                  </a:cubicBezTo>
                  <a:cubicBezTo>
                    <a:pt x="69" y="35"/>
                    <a:pt x="69" y="44"/>
                    <a:pt x="64" y="49"/>
                  </a:cubicBezTo>
                  <a:cubicBezTo>
                    <a:pt x="48" y="65"/>
                    <a:pt x="48" y="65"/>
                    <a:pt x="48" y="65"/>
                  </a:cubicBezTo>
                  <a:cubicBezTo>
                    <a:pt x="43" y="70"/>
                    <a:pt x="35" y="70"/>
                    <a:pt x="30" y="65"/>
                  </a:cubicBezTo>
                  <a:cubicBezTo>
                    <a:pt x="4" y="39"/>
                    <a:pt x="4" y="39"/>
                    <a:pt x="4" y="39"/>
                  </a:cubicBezTo>
                  <a:cubicBezTo>
                    <a:pt x="0" y="54"/>
                    <a:pt x="4" y="71"/>
                    <a:pt x="16" y="83"/>
                  </a:cubicBezTo>
                  <a:cubicBezTo>
                    <a:pt x="29" y="96"/>
                    <a:pt x="47" y="100"/>
                    <a:pt x="64" y="95"/>
                  </a:cubicBezTo>
                  <a:cubicBezTo>
                    <a:pt x="153" y="184"/>
                    <a:pt x="153" y="184"/>
                    <a:pt x="153" y="184"/>
                  </a:cubicBezTo>
                  <a:cubicBezTo>
                    <a:pt x="148" y="201"/>
                    <a:pt x="152" y="219"/>
                    <a:pt x="165" y="232"/>
                  </a:cubicBezTo>
                  <a:cubicBezTo>
                    <a:pt x="177" y="244"/>
                    <a:pt x="194" y="248"/>
                    <a:pt x="209" y="245"/>
                  </a:cubicBezTo>
                  <a:cubicBezTo>
                    <a:pt x="183" y="218"/>
                    <a:pt x="183" y="218"/>
                    <a:pt x="183" y="218"/>
                  </a:cubicBezTo>
                  <a:cubicBezTo>
                    <a:pt x="178" y="213"/>
                    <a:pt x="178" y="205"/>
                    <a:pt x="183" y="200"/>
                  </a:cubicBezTo>
                  <a:cubicBezTo>
                    <a:pt x="199" y="184"/>
                    <a:pt x="199" y="184"/>
                    <a:pt x="199" y="184"/>
                  </a:cubicBezTo>
                  <a:cubicBezTo>
                    <a:pt x="205" y="179"/>
                    <a:pt x="213" y="179"/>
                    <a:pt x="218" y="184"/>
                  </a:cubicBezTo>
                  <a:cubicBezTo>
                    <a:pt x="244" y="210"/>
                    <a:pt x="244" y="210"/>
                    <a:pt x="244" y="210"/>
                  </a:cubicBezTo>
                  <a:cubicBezTo>
                    <a:pt x="248" y="195"/>
                    <a:pt x="244" y="178"/>
                    <a:pt x="232" y="166"/>
                  </a:cubicBezTo>
                  <a:close/>
                  <a:moveTo>
                    <a:pt x="154" y="155"/>
                  </a:moveTo>
                  <a:cubicBezTo>
                    <a:pt x="152" y="157"/>
                    <a:pt x="149" y="157"/>
                    <a:pt x="147" y="155"/>
                  </a:cubicBezTo>
                  <a:cubicBezTo>
                    <a:pt x="93" y="101"/>
                    <a:pt x="93" y="101"/>
                    <a:pt x="93" y="101"/>
                  </a:cubicBezTo>
                  <a:cubicBezTo>
                    <a:pt x="91" y="99"/>
                    <a:pt x="91" y="96"/>
                    <a:pt x="93" y="94"/>
                  </a:cubicBezTo>
                  <a:cubicBezTo>
                    <a:pt x="95" y="92"/>
                    <a:pt x="99" y="92"/>
                    <a:pt x="101" y="94"/>
                  </a:cubicBezTo>
                  <a:cubicBezTo>
                    <a:pt x="154" y="147"/>
                    <a:pt x="154" y="147"/>
                    <a:pt x="154" y="147"/>
                  </a:cubicBezTo>
                  <a:cubicBezTo>
                    <a:pt x="156" y="149"/>
                    <a:pt x="156" y="153"/>
                    <a:pt x="154" y="155"/>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grpSp>
      <p:grpSp>
        <p:nvGrpSpPr>
          <p:cNvPr id="17" name="Group 16">
            <a:extLst>
              <a:ext uri="{FF2B5EF4-FFF2-40B4-BE49-F238E27FC236}">
                <a16:creationId xmlns:a16="http://schemas.microsoft.com/office/drawing/2014/main" id="{A1AB8D0D-C734-4008-B502-9EC32DC32165}"/>
              </a:ext>
            </a:extLst>
          </p:cNvPr>
          <p:cNvGrpSpPr/>
          <p:nvPr/>
        </p:nvGrpSpPr>
        <p:grpSpPr>
          <a:xfrm>
            <a:off x="7185218" y="2149469"/>
            <a:ext cx="491985" cy="457568"/>
            <a:chOff x="3338513" y="696912"/>
            <a:chExt cx="771523" cy="717549"/>
          </a:xfrm>
          <a:solidFill>
            <a:schemeClr val="tx1"/>
          </a:solidFill>
        </p:grpSpPr>
        <p:sp>
          <p:nvSpPr>
            <p:cNvPr id="18" name="Freeform 23">
              <a:extLst>
                <a:ext uri="{FF2B5EF4-FFF2-40B4-BE49-F238E27FC236}">
                  <a16:creationId xmlns:a16="http://schemas.microsoft.com/office/drawing/2014/main" id="{EAD48A40-0E5E-4CC1-8707-05D915FF7D6E}"/>
                </a:ext>
              </a:extLst>
            </p:cNvPr>
            <p:cNvSpPr>
              <a:spLocks/>
            </p:cNvSpPr>
            <p:nvPr/>
          </p:nvSpPr>
          <p:spPr bwMode="auto">
            <a:xfrm>
              <a:off x="3586161" y="696912"/>
              <a:ext cx="523875" cy="717549"/>
            </a:xfrm>
            <a:custGeom>
              <a:avLst/>
              <a:gdLst>
                <a:gd name="T0" fmla="*/ 115 w 125"/>
                <a:gd name="T1" fmla="*/ 63 h 171"/>
                <a:gd name="T2" fmla="*/ 69 w 125"/>
                <a:gd name="T3" fmla="*/ 63 h 171"/>
                <a:gd name="T4" fmla="*/ 85 w 125"/>
                <a:gd name="T5" fmla="*/ 32 h 171"/>
                <a:gd name="T6" fmla="*/ 74 w 125"/>
                <a:gd name="T7" fmla="*/ 0 h 171"/>
                <a:gd name="T8" fmla="*/ 61 w 125"/>
                <a:gd name="T9" fmla="*/ 21 h 171"/>
                <a:gd name="T10" fmla="*/ 37 w 125"/>
                <a:gd name="T11" fmla="*/ 53 h 171"/>
                <a:gd name="T12" fmla="*/ 0 w 125"/>
                <a:gd name="T13" fmla="*/ 70 h 171"/>
                <a:gd name="T14" fmla="*/ 0 w 125"/>
                <a:gd name="T15" fmla="*/ 71 h 171"/>
                <a:gd name="T16" fmla="*/ 0 w 125"/>
                <a:gd name="T17" fmla="*/ 148 h 171"/>
                <a:gd name="T18" fmla="*/ 26 w 125"/>
                <a:gd name="T19" fmla="*/ 155 h 171"/>
                <a:gd name="T20" fmla="*/ 76 w 125"/>
                <a:gd name="T21" fmla="*/ 171 h 171"/>
                <a:gd name="T22" fmla="*/ 91 w 125"/>
                <a:gd name="T23" fmla="*/ 147 h 171"/>
                <a:gd name="T24" fmla="*/ 103 w 125"/>
                <a:gd name="T25" fmla="*/ 121 h 171"/>
                <a:gd name="T26" fmla="*/ 107 w 125"/>
                <a:gd name="T27" fmla="*/ 91 h 171"/>
                <a:gd name="T28" fmla="*/ 115 w 125"/>
                <a:gd name="T29" fmla="*/ 6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71">
                  <a:moveTo>
                    <a:pt x="115" y="63"/>
                  </a:moveTo>
                  <a:cubicBezTo>
                    <a:pt x="105" y="57"/>
                    <a:pt x="69" y="63"/>
                    <a:pt x="69" y="63"/>
                  </a:cubicBezTo>
                  <a:cubicBezTo>
                    <a:pt x="75" y="59"/>
                    <a:pt x="85" y="38"/>
                    <a:pt x="85" y="32"/>
                  </a:cubicBezTo>
                  <a:cubicBezTo>
                    <a:pt x="86" y="19"/>
                    <a:pt x="83" y="0"/>
                    <a:pt x="74" y="0"/>
                  </a:cubicBezTo>
                  <a:cubicBezTo>
                    <a:pt x="64" y="0"/>
                    <a:pt x="62" y="16"/>
                    <a:pt x="61" y="21"/>
                  </a:cubicBezTo>
                  <a:cubicBezTo>
                    <a:pt x="59" y="35"/>
                    <a:pt x="46" y="48"/>
                    <a:pt x="37" y="53"/>
                  </a:cubicBezTo>
                  <a:cubicBezTo>
                    <a:pt x="25" y="60"/>
                    <a:pt x="16" y="66"/>
                    <a:pt x="0" y="70"/>
                  </a:cubicBezTo>
                  <a:cubicBezTo>
                    <a:pt x="0" y="70"/>
                    <a:pt x="0" y="71"/>
                    <a:pt x="0" y="71"/>
                  </a:cubicBezTo>
                  <a:cubicBezTo>
                    <a:pt x="0" y="148"/>
                    <a:pt x="0" y="148"/>
                    <a:pt x="0" y="148"/>
                  </a:cubicBezTo>
                  <a:cubicBezTo>
                    <a:pt x="9" y="148"/>
                    <a:pt x="18" y="150"/>
                    <a:pt x="26" y="155"/>
                  </a:cubicBezTo>
                  <a:cubicBezTo>
                    <a:pt x="43" y="164"/>
                    <a:pt x="56" y="171"/>
                    <a:pt x="76" y="171"/>
                  </a:cubicBezTo>
                  <a:cubicBezTo>
                    <a:pt x="106" y="171"/>
                    <a:pt x="103" y="148"/>
                    <a:pt x="91" y="147"/>
                  </a:cubicBezTo>
                  <a:cubicBezTo>
                    <a:pt x="115" y="148"/>
                    <a:pt x="117" y="128"/>
                    <a:pt x="103" y="121"/>
                  </a:cubicBezTo>
                  <a:cubicBezTo>
                    <a:pt x="125" y="121"/>
                    <a:pt x="122" y="93"/>
                    <a:pt x="107" y="91"/>
                  </a:cubicBezTo>
                  <a:cubicBezTo>
                    <a:pt x="124" y="92"/>
                    <a:pt x="125" y="70"/>
                    <a:pt x="115"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19" name="Rectangle 24">
              <a:extLst>
                <a:ext uri="{FF2B5EF4-FFF2-40B4-BE49-F238E27FC236}">
                  <a16:creationId xmlns:a16="http://schemas.microsoft.com/office/drawing/2014/main" id="{1DF39048-4957-4D3D-9395-A719B1B82923}"/>
                </a:ext>
              </a:extLst>
            </p:cNvPr>
            <p:cNvSpPr>
              <a:spLocks noChangeArrowheads="1"/>
            </p:cNvSpPr>
            <p:nvPr/>
          </p:nvSpPr>
          <p:spPr bwMode="auto">
            <a:xfrm>
              <a:off x="3338513" y="960438"/>
              <a:ext cx="163513" cy="3905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grpSp>
      <p:grpSp>
        <p:nvGrpSpPr>
          <p:cNvPr id="20" name="Group 19">
            <a:extLst>
              <a:ext uri="{FF2B5EF4-FFF2-40B4-BE49-F238E27FC236}">
                <a16:creationId xmlns:a16="http://schemas.microsoft.com/office/drawing/2014/main" id="{F8F3A0D9-CB82-4273-904D-6BF121C8BD56}"/>
              </a:ext>
            </a:extLst>
          </p:cNvPr>
          <p:cNvGrpSpPr/>
          <p:nvPr/>
        </p:nvGrpSpPr>
        <p:grpSpPr>
          <a:xfrm>
            <a:off x="9916707" y="2196349"/>
            <a:ext cx="450044" cy="425785"/>
            <a:chOff x="8493120" y="2289175"/>
            <a:chExt cx="854075" cy="808038"/>
          </a:xfrm>
          <a:solidFill>
            <a:schemeClr val="tx1"/>
          </a:solidFill>
        </p:grpSpPr>
        <p:sp>
          <p:nvSpPr>
            <p:cNvPr id="21" name="Freeform 24">
              <a:extLst>
                <a:ext uri="{FF2B5EF4-FFF2-40B4-BE49-F238E27FC236}">
                  <a16:creationId xmlns:a16="http://schemas.microsoft.com/office/drawing/2014/main" id="{0072E455-0949-4795-BAE5-44409D896202}"/>
                </a:ext>
              </a:extLst>
            </p:cNvPr>
            <p:cNvSpPr>
              <a:spLocks noEditPoints="1"/>
            </p:cNvSpPr>
            <p:nvPr/>
          </p:nvSpPr>
          <p:spPr bwMode="auto">
            <a:xfrm>
              <a:off x="8493120" y="2762251"/>
              <a:ext cx="854075" cy="334962"/>
            </a:xfrm>
            <a:custGeom>
              <a:avLst/>
              <a:gdLst>
                <a:gd name="T0" fmla="*/ 517 w 538"/>
                <a:gd name="T1" fmla="*/ 57 h 211"/>
                <a:gd name="T2" fmla="*/ 335 w 538"/>
                <a:gd name="T3" fmla="*/ 0 h 211"/>
                <a:gd name="T4" fmla="*/ 299 w 538"/>
                <a:gd name="T5" fmla="*/ 161 h 211"/>
                <a:gd name="T6" fmla="*/ 278 w 538"/>
                <a:gd name="T7" fmla="*/ 33 h 211"/>
                <a:gd name="T8" fmla="*/ 287 w 538"/>
                <a:gd name="T9" fmla="*/ 24 h 211"/>
                <a:gd name="T10" fmla="*/ 304 w 538"/>
                <a:gd name="T11" fmla="*/ 5 h 211"/>
                <a:gd name="T12" fmla="*/ 235 w 538"/>
                <a:gd name="T13" fmla="*/ 5 h 211"/>
                <a:gd name="T14" fmla="*/ 251 w 538"/>
                <a:gd name="T15" fmla="*/ 24 h 211"/>
                <a:gd name="T16" fmla="*/ 261 w 538"/>
                <a:gd name="T17" fmla="*/ 33 h 211"/>
                <a:gd name="T18" fmla="*/ 239 w 538"/>
                <a:gd name="T19" fmla="*/ 161 h 211"/>
                <a:gd name="T20" fmla="*/ 204 w 538"/>
                <a:gd name="T21" fmla="*/ 0 h 211"/>
                <a:gd name="T22" fmla="*/ 20 w 538"/>
                <a:gd name="T23" fmla="*/ 57 h 211"/>
                <a:gd name="T24" fmla="*/ 0 w 538"/>
                <a:gd name="T25" fmla="*/ 211 h 211"/>
                <a:gd name="T26" fmla="*/ 538 w 538"/>
                <a:gd name="T27" fmla="*/ 211 h 211"/>
                <a:gd name="T28" fmla="*/ 517 w 538"/>
                <a:gd name="T29" fmla="*/ 57 h 211"/>
                <a:gd name="T30" fmla="*/ 459 w 538"/>
                <a:gd name="T31" fmla="*/ 156 h 211"/>
                <a:gd name="T32" fmla="*/ 366 w 538"/>
                <a:gd name="T33" fmla="*/ 156 h 211"/>
                <a:gd name="T34" fmla="*/ 366 w 538"/>
                <a:gd name="T35" fmla="*/ 129 h 211"/>
                <a:gd name="T36" fmla="*/ 412 w 538"/>
                <a:gd name="T37" fmla="*/ 122 h 211"/>
                <a:gd name="T38" fmla="*/ 459 w 538"/>
                <a:gd name="T39" fmla="*/ 129 h 211"/>
                <a:gd name="T40" fmla="*/ 459 w 538"/>
                <a:gd name="T41" fmla="*/ 15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8" h="211">
                  <a:moveTo>
                    <a:pt x="517" y="57"/>
                  </a:moveTo>
                  <a:lnTo>
                    <a:pt x="335" y="0"/>
                  </a:lnTo>
                  <a:lnTo>
                    <a:pt x="299" y="161"/>
                  </a:lnTo>
                  <a:lnTo>
                    <a:pt x="278" y="33"/>
                  </a:lnTo>
                  <a:lnTo>
                    <a:pt x="287" y="24"/>
                  </a:lnTo>
                  <a:lnTo>
                    <a:pt x="304" y="5"/>
                  </a:lnTo>
                  <a:lnTo>
                    <a:pt x="235" y="5"/>
                  </a:lnTo>
                  <a:lnTo>
                    <a:pt x="251" y="24"/>
                  </a:lnTo>
                  <a:lnTo>
                    <a:pt x="261" y="33"/>
                  </a:lnTo>
                  <a:lnTo>
                    <a:pt x="239" y="161"/>
                  </a:lnTo>
                  <a:lnTo>
                    <a:pt x="204" y="0"/>
                  </a:lnTo>
                  <a:lnTo>
                    <a:pt x="20" y="57"/>
                  </a:lnTo>
                  <a:lnTo>
                    <a:pt x="0" y="211"/>
                  </a:lnTo>
                  <a:lnTo>
                    <a:pt x="538" y="211"/>
                  </a:lnTo>
                  <a:lnTo>
                    <a:pt x="517" y="57"/>
                  </a:lnTo>
                  <a:close/>
                  <a:moveTo>
                    <a:pt x="459" y="156"/>
                  </a:moveTo>
                  <a:lnTo>
                    <a:pt x="366" y="156"/>
                  </a:lnTo>
                  <a:lnTo>
                    <a:pt x="366" y="129"/>
                  </a:lnTo>
                  <a:lnTo>
                    <a:pt x="412" y="122"/>
                  </a:lnTo>
                  <a:lnTo>
                    <a:pt x="459" y="129"/>
                  </a:lnTo>
                  <a:lnTo>
                    <a:pt x="45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22" name="Oval 25">
              <a:extLst>
                <a:ext uri="{FF2B5EF4-FFF2-40B4-BE49-F238E27FC236}">
                  <a16:creationId xmlns:a16="http://schemas.microsoft.com/office/drawing/2014/main" id="{EC5BA406-EA95-4BD9-9408-081E8C342334}"/>
                </a:ext>
              </a:extLst>
            </p:cNvPr>
            <p:cNvSpPr>
              <a:spLocks noChangeArrowheads="1"/>
            </p:cNvSpPr>
            <p:nvPr/>
          </p:nvSpPr>
          <p:spPr bwMode="auto">
            <a:xfrm>
              <a:off x="8729664" y="2289175"/>
              <a:ext cx="382588" cy="427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grpSp>
      <p:sp>
        <p:nvSpPr>
          <p:cNvPr id="23" name="TextBox 22">
            <a:extLst>
              <a:ext uri="{FF2B5EF4-FFF2-40B4-BE49-F238E27FC236}">
                <a16:creationId xmlns:a16="http://schemas.microsoft.com/office/drawing/2014/main" id="{541FEEA7-E8F6-40D9-A405-B9A69B26EBFC}"/>
              </a:ext>
            </a:extLst>
          </p:cNvPr>
          <p:cNvSpPr txBox="1"/>
          <p:nvPr/>
        </p:nvSpPr>
        <p:spPr>
          <a:xfrm>
            <a:off x="1222749" y="3372051"/>
            <a:ext cx="1701230" cy="369332"/>
          </a:xfrm>
          <a:prstGeom prst="rect">
            <a:avLst/>
          </a:prstGeom>
          <a:noFill/>
        </p:spPr>
        <p:txBody>
          <a:bodyPr wrap="square" rtlCol="0">
            <a:spAutoFit/>
          </a:bodyPr>
          <a:lstStyle/>
          <a:p>
            <a:pPr algn="ctr"/>
            <a:r>
              <a:rPr lang="en-US" b="1">
                <a:latin typeface="+mj-lt"/>
              </a:rPr>
              <a:t>Services</a:t>
            </a:r>
            <a:endParaRPr lang="en-ID" b="1">
              <a:latin typeface="+mj-lt"/>
            </a:endParaRPr>
          </a:p>
        </p:txBody>
      </p:sp>
      <p:sp>
        <p:nvSpPr>
          <p:cNvPr id="24" name="TextBox 23">
            <a:extLst>
              <a:ext uri="{FF2B5EF4-FFF2-40B4-BE49-F238E27FC236}">
                <a16:creationId xmlns:a16="http://schemas.microsoft.com/office/drawing/2014/main" id="{604B54D3-6944-4342-A323-E502FD78D4F8}"/>
              </a:ext>
            </a:extLst>
          </p:cNvPr>
          <p:cNvSpPr txBox="1"/>
          <p:nvPr/>
        </p:nvSpPr>
        <p:spPr>
          <a:xfrm>
            <a:off x="1147674" y="2779066"/>
            <a:ext cx="1851380" cy="646331"/>
          </a:xfrm>
          <a:prstGeom prst="rect">
            <a:avLst/>
          </a:prstGeom>
          <a:noFill/>
        </p:spPr>
        <p:txBody>
          <a:bodyPr wrap="square" rtlCol="0">
            <a:spAutoFit/>
          </a:bodyPr>
          <a:lstStyle/>
          <a:p>
            <a:pPr algn="ctr"/>
            <a:r>
              <a:rPr lang="en-US" sz="3600" b="1">
                <a:solidFill>
                  <a:schemeClr val="accent1"/>
                </a:solidFill>
                <a:latin typeface="+mj-lt"/>
              </a:rPr>
              <a:t>320</a:t>
            </a:r>
            <a:endParaRPr lang="en-ID" sz="3600" b="1">
              <a:solidFill>
                <a:schemeClr val="accent1"/>
              </a:solidFill>
              <a:latin typeface="+mj-lt"/>
            </a:endParaRPr>
          </a:p>
        </p:txBody>
      </p:sp>
      <p:sp>
        <p:nvSpPr>
          <p:cNvPr id="25" name="TextBox 24">
            <a:extLst>
              <a:ext uri="{FF2B5EF4-FFF2-40B4-BE49-F238E27FC236}">
                <a16:creationId xmlns:a16="http://schemas.microsoft.com/office/drawing/2014/main" id="{527603EB-FB26-494B-9F91-B2B3741AF3F1}"/>
              </a:ext>
            </a:extLst>
          </p:cNvPr>
          <p:cNvSpPr txBox="1"/>
          <p:nvPr/>
        </p:nvSpPr>
        <p:spPr>
          <a:xfrm>
            <a:off x="3903229" y="3372051"/>
            <a:ext cx="1701230" cy="369332"/>
          </a:xfrm>
          <a:prstGeom prst="rect">
            <a:avLst/>
          </a:prstGeom>
          <a:noFill/>
        </p:spPr>
        <p:txBody>
          <a:bodyPr wrap="square" rtlCol="0">
            <a:spAutoFit/>
          </a:bodyPr>
          <a:lstStyle/>
          <a:p>
            <a:pPr algn="ctr"/>
            <a:r>
              <a:rPr lang="en-US" b="1">
                <a:latin typeface="+mj-lt"/>
              </a:rPr>
              <a:t>Project</a:t>
            </a:r>
            <a:endParaRPr lang="en-ID" b="1">
              <a:latin typeface="+mj-lt"/>
            </a:endParaRPr>
          </a:p>
        </p:txBody>
      </p:sp>
      <p:sp>
        <p:nvSpPr>
          <p:cNvPr id="26" name="TextBox 25">
            <a:extLst>
              <a:ext uri="{FF2B5EF4-FFF2-40B4-BE49-F238E27FC236}">
                <a16:creationId xmlns:a16="http://schemas.microsoft.com/office/drawing/2014/main" id="{FC0D78FF-941A-4B25-9B2E-C349ACD7A90E}"/>
              </a:ext>
            </a:extLst>
          </p:cNvPr>
          <p:cNvSpPr txBox="1"/>
          <p:nvPr/>
        </p:nvSpPr>
        <p:spPr>
          <a:xfrm>
            <a:off x="3667621" y="2779066"/>
            <a:ext cx="2144736" cy="646331"/>
          </a:xfrm>
          <a:prstGeom prst="rect">
            <a:avLst/>
          </a:prstGeom>
          <a:noFill/>
        </p:spPr>
        <p:txBody>
          <a:bodyPr wrap="square" rtlCol="0">
            <a:spAutoFit/>
          </a:bodyPr>
          <a:lstStyle/>
          <a:p>
            <a:pPr algn="ctr"/>
            <a:r>
              <a:rPr lang="en-US" sz="3600" b="1">
                <a:solidFill>
                  <a:schemeClr val="accent1"/>
                </a:solidFill>
                <a:latin typeface="+mj-lt"/>
              </a:rPr>
              <a:t>1240+</a:t>
            </a:r>
            <a:endParaRPr lang="en-ID" sz="3600" b="1">
              <a:solidFill>
                <a:schemeClr val="accent1"/>
              </a:solidFill>
              <a:latin typeface="+mj-lt"/>
            </a:endParaRPr>
          </a:p>
        </p:txBody>
      </p:sp>
      <p:sp>
        <p:nvSpPr>
          <p:cNvPr id="27" name="TextBox 26">
            <a:extLst>
              <a:ext uri="{FF2B5EF4-FFF2-40B4-BE49-F238E27FC236}">
                <a16:creationId xmlns:a16="http://schemas.microsoft.com/office/drawing/2014/main" id="{FF1658C4-AA31-4F60-9F1A-FBB41613F25B}"/>
              </a:ext>
            </a:extLst>
          </p:cNvPr>
          <p:cNvSpPr txBox="1"/>
          <p:nvPr/>
        </p:nvSpPr>
        <p:spPr>
          <a:xfrm>
            <a:off x="6334673" y="3372051"/>
            <a:ext cx="2235642" cy="369332"/>
          </a:xfrm>
          <a:prstGeom prst="rect">
            <a:avLst/>
          </a:prstGeom>
          <a:noFill/>
        </p:spPr>
        <p:txBody>
          <a:bodyPr wrap="square" rtlCol="0">
            <a:spAutoFit/>
          </a:bodyPr>
          <a:lstStyle/>
          <a:p>
            <a:pPr algn="ctr"/>
            <a:r>
              <a:rPr lang="en-US" b="1">
                <a:latin typeface="+mj-lt"/>
              </a:rPr>
              <a:t>Testimonial</a:t>
            </a:r>
            <a:endParaRPr lang="en-ID" b="1">
              <a:latin typeface="+mj-lt"/>
            </a:endParaRPr>
          </a:p>
        </p:txBody>
      </p:sp>
      <p:sp>
        <p:nvSpPr>
          <p:cNvPr id="28" name="TextBox 27">
            <a:extLst>
              <a:ext uri="{FF2B5EF4-FFF2-40B4-BE49-F238E27FC236}">
                <a16:creationId xmlns:a16="http://schemas.microsoft.com/office/drawing/2014/main" id="{356D9FFB-6899-4D73-81CF-22398569AFA1}"/>
              </a:ext>
            </a:extLst>
          </p:cNvPr>
          <p:cNvSpPr txBox="1"/>
          <p:nvPr/>
        </p:nvSpPr>
        <p:spPr>
          <a:xfrm>
            <a:off x="6366271" y="2779066"/>
            <a:ext cx="2144736" cy="646331"/>
          </a:xfrm>
          <a:prstGeom prst="rect">
            <a:avLst/>
          </a:prstGeom>
          <a:noFill/>
        </p:spPr>
        <p:txBody>
          <a:bodyPr wrap="square" rtlCol="0">
            <a:spAutoFit/>
          </a:bodyPr>
          <a:lstStyle/>
          <a:p>
            <a:pPr algn="ctr"/>
            <a:r>
              <a:rPr lang="en-US" sz="3600" b="1">
                <a:solidFill>
                  <a:schemeClr val="accent1"/>
                </a:solidFill>
                <a:latin typeface="+mj-lt"/>
              </a:rPr>
              <a:t>2412+</a:t>
            </a:r>
            <a:endParaRPr lang="en-ID" sz="3600" b="1">
              <a:solidFill>
                <a:schemeClr val="accent1"/>
              </a:solidFill>
              <a:latin typeface="+mj-lt"/>
            </a:endParaRPr>
          </a:p>
        </p:txBody>
      </p:sp>
      <p:sp>
        <p:nvSpPr>
          <p:cNvPr id="29" name="TextBox 28">
            <a:extLst>
              <a:ext uri="{FF2B5EF4-FFF2-40B4-BE49-F238E27FC236}">
                <a16:creationId xmlns:a16="http://schemas.microsoft.com/office/drawing/2014/main" id="{D27C5948-77C7-4146-83B3-BC713D870513}"/>
              </a:ext>
            </a:extLst>
          </p:cNvPr>
          <p:cNvSpPr txBox="1"/>
          <p:nvPr/>
        </p:nvSpPr>
        <p:spPr>
          <a:xfrm>
            <a:off x="9304972" y="3372051"/>
            <a:ext cx="1701230" cy="369332"/>
          </a:xfrm>
          <a:prstGeom prst="rect">
            <a:avLst/>
          </a:prstGeom>
          <a:noFill/>
        </p:spPr>
        <p:txBody>
          <a:bodyPr wrap="square" rtlCol="0">
            <a:spAutoFit/>
          </a:bodyPr>
          <a:lstStyle/>
          <a:p>
            <a:pPr algn="ctr"/>
            <a:r>
              <a:rPr lang="en-US" b="1">
                <a:latin typeface="+mj-lt"/>
              </a:rPr>
              <a:t>Client</a:t>
            </a:r>
            <a:endParaRPr lang="en-ID" b="1">
              <a:latin typeface="+mj-lt"/>
            </a:endParaRPr>
          </a:p>
        </p:txBody>
      </p:sp>
      <p:sp>
        <p:nvSpPr>
          <p:cNvPr id="30" name="TextBox 29">
            <a:extLst>
              <a:ext uri="{FF2B5EF4-FFF2-40B4-BE49-F238E27FC236}">
                <a16:creationId xmlns:a16="http://schemas.microsoft.com/office/drawing/2014/main" id="{81AC647D-C8CA-43CD-B550-01FD554FE224}"/>
              </a:ext>
            </a:extLst>
          </p:cNvPr>
          <p:cNvSpPr txBox="1"/>
          <p:nvPr/>
        </p:nvSpPr>
        <p:spPr>
          <a:xfrm>
            <a:off x="9069364" y="2779066"/>
            <a:ext cx="2144736" cy="646331"/>
          </a:xfrm>
          <a:prstGeom prst="rect">
            <a:avLst/>
          </a:prstGeom>
          <a:noFill/>
        </p:spPr>
        <p:txBody>
          <a:bodyPr wrap="square" rtlCol="0">
            <a:spAutoFit/>
          </a:bodyPr>
          <a:lstStyle/>
          <a:p>
            <a:pPr algn="ctr"/>
            <a:r>
              <a:rPr lang="en-US" sz="3600" b="1">
                <a:solidFill>
                  <a:schemeClr val="accent1"/>
                </a:solidFill>
                <a:latin typeface="+mj-lt"/>
              </a:rPr>
              <a:t>3500+</a:t>
            </a:r>
            <a:endParaRPr lang="en-ID" sz="3600" b="1">
              <a:solidFill>
                <a:schemeClr val="accent1"/>
              </a:solidFill>
              <a:latin typeface="+mj-lt"/>
            </a:endParaRPr>
          </a:p>
        </p:txBody>
      </p:sp>
      <p:sp>
        <p:nvSpPr>
          <p:cNvPr id="31" name="Rectangle 30">
            <a:extLst>
              <a:ext uri="{FF2B5EF4-FFF2-40B4-BE49-F238E27FC236}">
                <a16:creationId xmlns:a16="http://schemas.microsoft.com/office/drawing/2014/main" id="{6C33EC09-6FC9-4946-B1AF-41F3E8A3251F}"/>
              </a:ext>
            </a:extLst>
          </p:cNvPr>
          <p:cNvSpPr/>
          <p:nvPr/>
        </p:nvSpPr>
        <p:spPr>
          <a:xfrm>
            <a:off x="876300" y="3742198"/>
            <a:ext cx="2394128" cy="893834"/>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Mauris et consectetur turpis. Nullam accumsan mi lorem. Pellentesque dictum ex sit</a:t>
            </a:r>
            <a:endParaRPr lang="en-ID" sz="1200"/>
          </a:p>
        </p:txBody>
      </p:sp>
      <p:sp>
        <p:nvSpPr>
          <p:cNvPr id="32" name="Rectangle 31">
            <a:extLst>
              <a:ext uri="{FF2B5EF4-FFF2-40B4-BE49-F238E27FC236}">
                <a16:creationId xmlns:a16="http://schemas.microsoft.com/office/drawing/2014/main" id="{337E005F-595E-4F42-BB39-E9CD16EED539}"/>
              </a:ext>
            </a:extLst>
          </p:cNvPr>
          <p:cNvSpPr/>
          <p:nvPr/>
        </p:nvSpPr>
        <p:spPr>
          <a:xfrm>
            <a:off x="3564259" y="3742198"/>
            <a:ext cx="2394128" cy="893834"/>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Mauris et consectetur turpis. Nullam accumsan mi lorem. Pellentesque dictum ex sit</a:t>
            </a:r>
            <a:endParaRPr lang="en-ID" sz="1200"/>
          </a:p>
        </p:txBody>
      </p:sp>
      <p:sp>
        <p:nvSpPr>
          <p:cNvPr id="33" name="Rectangle 32">
            <a:extLst>
              <a:ext uri="{FF2B5EF4-FFF2-40B4-BE49-F238E27FC236}">
                <a16:creationId xmlns:a16="http://schemas.microsoft.com/office/drawing/2014/main" id="{81328C94-9CB4-4FDC-9113-A45AD25E93CF}"/>
              </a:ext>
            </a:extLst>
          </p:cNvPr>
          <p:cNvSpPr/>
          <p:nvPr/>
        </p:nvSpPr>
        <p:spPr>
          <a:xfrm>
            <a:off x="6255430" y="3730185"/>
            <a:ext cx="2394128" cy="893834"/>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Mauris et consectetur turpis. Nullam accumsan mi lorem. Pellentesque dictum ex sit</a:t>
            </a:r>
            <a:endParaRPr lang="en-ID" sz="1200"/>
          </a:p>
        </p:txBody>
      </p:sp>
      <p:sp>
        <p:nvSpPr>
          <p:cNvPr id="34" name="Rectangle 33">
            <a:extLst>
              <a:ext uri="{FF2B5EF4-FFF2-40B4-BE49-F238E27FC236}">
                <a16:creationId xmlns:a16="http://schemas.microsoft.com/office/drawing/2014/main" id="{AB15D9D1-4D17-4AAF-9524-8D595EA59EA5}"/>
              </a:ext>
            </a:extLst>
          </p:cNvPr>
          <p:cNvSpPr/>
          <p:nvPr/>
        </p:nvSpPr>
        <p:spPr>
          <a:xfrm>
            <a:off x="8958523" y="3730185"/>
            <a:ext cx="2394128" cy="893834"/>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Mauris et consectetur turpis. Nullam accumsan mi lorem. Pellentesque dictum ex sit</a:t>
            </a:r>
            <a:endParaRPr lang="en-ID" sz="1200"/>
          </a:p>
        </p:txBody>
      </p:sp>
      <p:sp>
        <p:nvSpPr>
          <p:cNvPr id="37" name="Rectangle 36">
            <a:extLst>
              <a:ext uri="{FF2B5EF4-FFF2-40B4-BE49-F238E27FC236}">
                <a16:creationId xmlns:a16="http://schemas.microsoft.com/office/drawing/2014/main" id="{C2625D7C-3EC3-4B15-B0B8-49E8C96ACB20}"/>
              </a:ext>
            </a:extLst>
          </p:cNvPr>
          <p:cNvSpPr/>
          <p:nvPr/>
        </p:nvSpPr>
        <p:spPr>
          <a:xfrm>
            <a:off x="1752600" y="5695956"/>
            <a:ext cx="8686800" cy="704616"/>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a:t>
            </a:r>
            <a:endParaRPr lang="en-US" sz="1400"/>
          </a:p>
        </p:txBody>
      </p:sp>
      <p:sp>
        <p:nvSpPr>
          <p:cNvPr id="38" name="TextBox 37">
            <a:extLst>
              <a:ext uri="{FF2B5EF4-FFF2-40B4-BE49-F238E27FC236}">
                <a16:creationId xmlns:a16="http://schemas.microsoft.com/office/drawing/2014/main" id="{14065777-5967-46CB-AF84-0D87E06452EC}"/>
              </a:ext>
            </a:extLst>
          </p:cNvPr>
          <p:cNvSpPr txBox="1"/>
          <p:nvPr/>
        </p:nvSpPr>
        <p:spPr>
          <a:xfrm>
            <a:off x="4762499" y="5335871"/>
            <a:ext cx="2667000" cy="369332"/>
          </a:xfrm>
          <a:prstGeom prst="rect">
            <a:avLst/>
          </a:prstGeom>
          <a:noFill/>
        </p:spPr>
        <p:txBody>
          <a:bodyPr wrap="square" rtlCol="0">
            <a:spAutoFit/>
          </a:bodyPr>
          <a:lstStyle/>
          <a:p>
            <a:pPr algn="ctr"/>
            <a:r>
              <a:rPr lang="en-US" b="1">
                <a:solidFill>
                  <a:schemeClr val="accent1"/>
                </a:solidFill>
                <a:latin typeface="+mj-lt"/>
              </a:rPr>
              <a:t>Text Description</a:t>
            </a:r>
          </a:p>
        </p:txBody>
      </p:sp>
    </p:spTree>
    <p:extLst>
      <p:ext uri="{BB962C8B-B14F-4D97-AF65-F5344CB8AC3E}">
        <p14:creationId xmlns:p14="http://schemas.microsoft.com/office/powerpoint/2010/main" val="11630927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out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outVertical)">
                                      <p:cBhvr>
                                        <p:cTn id="11" dur="500"/>
                                        <p:tgtEl>
                                          <p:spTgt spid="2"/>
                                        </p:tgtEl>
                                      </p:cBhvr>
                                    </p:animEffect>
                                  </p:childTnLst>
                                </p:cTn>
                              </p:par>
                              <p:par>
                                <p:cTn id="12" presetID="16" presetClass="entr" presetSubtype="37"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outVertical)">
                                      <p:cBhvr>
                                        <p:cTn id="14" dur="500"/>
                                        <p:tgtEl>
                                          <p:spTgt spid="8"/>
                                        </p:tgtEl>
                                      </p:cBhvr>
                                    </p:animEffect>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ppt_x</p:attrName>
                                        </p:attrNameLst>
                                      </p:cBhvr>
                                      <p:tavLst>
                                        <p:tav tm="0">
                                          <p:val>
                                            <p:strVal val="#ppt_x"/>
                                          </p:val>
                                        </p:tav>
                                        <p:tav tm="100000">
                                          <p:val>
                                            <p:strVal val="#ppt_x"/>
                                          </p:val>
                                        </p:tav>
                                      </p:tavLst>
                                    </p:anim>
                                    <p:anim calcmode="lin" valueType="num">
                                      <p:cBhvr>
                                        <p:cTn id="20" dur="1000" fill="hold"/>
                                        <p:tgtEl>
                                          <p:spTgt spid="13"/>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1000"/>
                                        <p:tgtEl>
                                          <p:spTgt spid="24"/>
                                        </p:tgtEl>
                                      </p:cBhvr>
                                    </p:animEffect>
                                    <p:anim calcmode="lin" valueType="num">
                                      <p:cBhvr>
                                        <p:cTn id="24" dur="1000" fill="hold"/>
                                        <p:tgtEl>
                                          <p:spTgt spid="24"/>
                                        </p:tgtEl>
                                        <p:attrNameLst>
                                          <p:attrName>ppt_x</p:attrName>
                                        </p:attrNameLst>
                                      </p:cBhvr>
                                      <p:tavLst>
                                        <p:tav tm="0">
                                          <p:val>
                                            <p:strVal val="#ppt_x"/>
                                          </p:val>
                                        </p:tav>
                                        <p:tav tm="100000">
                                          <p:val>
                                            <p:strVal val="#ppt_x"/>
                                          </p:val>
                                        </p:tav>
                                      </p:tavLst>
                                    </p:anim>
                                    <p:anim calcmode="lin" valueType="num">
                                      <p:cBhvr>
                                        <p:cTn id="25" dur="1000" fill="hold"/>
                                        <p:tgtEl>
                                          <p:spTgt spid="24"/>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1000"/>
                                        <p:tgtEl>
                                          <p:spTgt spid="23"/>
                                        </p:tgtEl>
                                      </p:cBhvr>
                                    </p:animEffect>
                                    <p:anim calcmode="lin" valueType="num">
                                      <p:cBhvr>
                                        <p:cTn id="29" dur="1000" fill="hold"/>
                                        <p:tgtEl>
                                          <p:spTgt spid="23"/>
                                        </p:tgtEl>
                                        <p:attrNameLst>
                                          <p:attrName>ppt_x</p:attrName>
                                        </p:attrNameLst>
                                      </p:cBhvr>
                                      <p:tavLst>
                                        <p:tav tm="0">
                                          <p:val>
                                            <p:strVal val="#ppt_x"/>
                                          </p:val>
                                        </p:tav>
                                        <p:tav tm="100000">
                                          <p:val>
                                            <p:strVal val="#ppt_x"/>
                                          </p:val>
                                        </p:tav>
                                      </p:tavLst>
                                    </p:anim>
                                    <p:anim calcmode="lin" valueType="num">
                                      <p:cBhvr>
                                        <p:cTn id="30" dur="1000" fill="hold"/>
                                        <p:tgtEl>
                                          <p:spTgt spid="23"/>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1000"/>
                                        <p:tgtEl>
                                          <p:spTgt spid="31"/>
                                        </p:tgtEl>
                                      </p:cBhvr>
                                    </p:animEffect>
                                    <p:anim calcmode="lin" valueType="num">
                                      <p:cBhvr>
                                        <p:cTn id="34" dur="1000" fill="hold"/>
                                        <p:tgtEl>
                                          <p:spTgt spid="31"/>
                                        </p:tgtEl>
                                        <p:attrNameLst>
                                          <p:attrName>ppt_x</p:attrName>
                                        </p:attrNameLst>
                                      </p:cBhvr>
                                      <p:tavLst>
                                        <p:tav tm="0">
                                          <p:val>
                                            <p:strVal val="#ppt_x"/>
                                          </p:val>
                                        </p:tav>
                                        <p:tav tm="100000">
                                          <p:val>
                                            <p:strVal val="#ppt_x"/>
                                          </p:val>
                                        </p:tav>
                                      </p:tavLst>
                                    </p:anim>
                                    <p:anim calcmode="lin" valueType="num">
                                      <p:cBhvr>
                                        <p:cTn id="35" dur="1000" fill="hold"/>
                                        <p:tgtEl>
                                          <p:spTgt spid="31"/>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1000"/>
                                        <p:tgtEl>
                                          <p:spTgt spid="26"/>
                                        </p:tgtEl>
                                      </p:cBhvr>
                                    </p:animEffect>
                                    <p:anim calcmode="lin" valueType="num">
                                      <p:cBhvr>
                                        <p:cTn id="44" dur="1000" fill="hold"/>
                                        <p:tgtEl>
                                          <p:spTgt spid="26"/>
                                        </p:tgtEl>
                                        <p:attrNameLst>
                                          <p:attrName>ppt_x</p:attrName>
                                        </p:attrNameLst>
                                      </p:cBhvr>
                                      <p:tavLst>
                                        <p:tav tm="0">
                                          <p:val>
                                            <p:strVal val="#ppt_x"/>
                                          </p:val>
                                        </p:tav>
                                        <p:tav tm="100000">
                                          <p:val>
                                            <p:strVal val="#ppt_x"/>
                                          </p:val>
                                        </p:tav>
                                      </p:tavLst>
                                    </p:anim>
                                    <p:anim calcmode="lin" valueType="num">
                                      <p:cBhvr>
                                        <p:cTn id="45" dur="1000" fill="hold"/>
                                        <p:tgtEl>
                                          <p:spTgt spid="26"/>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1000"/>
                                        <p:tgtEl>
                                          <p:spTgt spid="25"/>
                                        </p:tgtEl>
                                      </p:cBhvr>
                                    </p:animEffect>
                                    <p:anim calcmode="lin" valueType="num">
                                      <p:cBhvr>
                                        <p:cTn id="49" dur="1000" fill="hold"/>
                                        <p:tgtEl>
                                          <p:spTgt spid="25"/>
                                        </p:tgtEl>
                                        <p:attrNameLst>
                                          <p:attrName>ppt_x</p:attrName>
                                        </p:attrNameLst>
                                      </p:cBhvr>
                                      <p:tavLst>
                                        <p:tav tm="0">
                                          <p:val>
                                            <p:strVal val="#ppt_x"/>
                                          </p:val>
                                        </p:tav>
                                        <p:tav tm="100000">
                                          <p:val>
                                            <p:strVal val="#ppt_x"/>
                                          </p:val>
                                        </p:tav>
                                      </p:tavLst>
                                    </p:anim>
                                    <p:anim calcmode="lin" valueType="num">
                                      <p:cBhvr>
                                        <p:cTn id="50" dur="1000" fill="hold"/>
                                        <p:tgtEl>
                                          <p:spTgt spid="25"/>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1000"/>
                                        <p:tgtEl>
                                          <p:spTgt spid="32"/>
                                        </p:tgtEl>
                                      </p:cBhvr>
                                    </p:animEffect>
                                    <p:anim calcmode="lin" valueType="num">
                                      <p:cBhvr>
                                        <p:cTn id="54" dur="1000" fill="hold"/>
                                        <p:tgtEl>
                                          <p:spTgt spid="32"/>
                                        </p:tgtEl>
                                        <p:attrNameLst>
                                          <p:attrName>ppt_x</p:attrName>
                                        </p:attrNameLst>
                                      </p:cBhvr>
                                      <p:tavLst>
                                        <p:tav tm="0">
                                          <p:val>
                                            <p:strVal val="#ppt_x"/>
                                          </p:val>
                                        </p:tav>
                                        <p:tav tm="100000">
                                          <p:val>
                                            <p:strVal val="#ppt_x"/>
                                          </p:val>
                                        </p:tav>
                                      </p:tavLst>
                                    </p:anim>
                                    <p:anim calcmode="lin" valueType="num">
                                      <p:cBhvr>
                                        <p:cTn id="55" dur="1000" fill="hold"/>
                                        <p:tgtEl>
                                          <p:spTgt spid="32"/>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1000"/>
                                        <p:tgtEl>
                                          <p:spTgt spid="17"/>
                                        </p:tgtEl>
                                      </p:cBhvr>
                                    </p:animEffect>
                                    <p:anim calcmode="lin" valueType="num">
                                      <p:cBhvr>
                                        <p:cTn id="59" dur="1000" fill="hold"/>
                                        <p:tgtEl>
                                          <p:spTgt spid="17"/>
                                        </p:tgtEl>
                                        <p:attrNameLst>
                                          <p:attrName>ppt_x</p:attrName>
                                        </p:attrNameLst>
                                      </p:cBhvr>
                                      <p:tavLst>
                                        <p:tav tm="0">
                                          <p:val>
                                            <p:strVal val="#ppt_x"/>
                                          </p:val>
                                        </p:tav>
                                        <p:tav tm="100000">
                                          <p:val>
                                            <p:strVal val="#ppt_x"/>
                                          </p:val>
                                        </p:tav>
                                      </p:tavLst>
                                    </p:anim>
                                    <p:anim calcmode="lin" valueType="num">
                                      <p:cBhvr>
                                        <p:cTn id="60" dur="1000" fill="hold"/>
                                        <p:tgtEl>
                                          <p:spTgt spid="17"/>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1000"/>
                                        <p:tgtEl>
                                          <p:spTgt spid="28"/>
                                        </p:tgtEl>
                                      </p:cBhvr>
                                    </p:animEffect>
                                    <p:anim calcmode="lin" valueType="num">
                                      <p:cBhvr>
                                        <p:cTn id="64" dur="1000" fill="hold"/>
                                        <p:tgtEl>
                                          <p:spTgt spid="28"/>
                                        </p:tgtEl>
                                        <p:attrNameLst>
                                          <p:attrName>ppt_x</p:attrName>
                                        </p:attrNameLst>
                                      </p:cBhvr>
                                      <p:tavLst>
                                        <p:tav tm="0">
                                          <p:val>
                                            <p:strVal val="#ppt_x"/>
                                          </p:val>
                                        </p:tav>
                                        <p:tav tm="100000">
                                          <p:val>
                                            <p:strVal val="#ppt_x"/>
                                          </p:val>
                                        </p:tav>
                                      </p:tavLst>
                                    </p:anim>
                                    <p:anim calcmode="lin" valueType="num">
                                      <p:cBhvr>
                                        <p:cTn id="65" dur="1000" fill="hold"/>
                                        <p:tgtEl>
                                          <p:spTgt spid="28"/>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1000"/>
                                        <p:tgtEl>
                                          <p:spTgt spid="27"/>
                                        </p:tgtEl>
                                      </p:cBhvr>
                                    </p:animEffect>
                                    <p:anim calcmode="lin" valueType="num">
                                      <p:cBhvr>
                                        <p:cTn id="69" dur="1000" fill="hold"/>
                                        <p:tgtEl>
                                          <p:spTgt spid="27"/>
                                        </p:tgtEl>
                                        <p:attrNameLst>
                                          <p:attrName>ppt_x</p:attrName>
                                        </p:attrNameLst>
                                      </p:cBhvr>
                                      <p:tavLst>
                                        <p:tav tm="0">
                                          <p:val>
                                            <p:strVal val="#ppt_x"/>
                                          </p:val>
                                        </p:tav>
                                        <p:tav tm="100000">
                                          <p:val>
                                            <p:strVal val="#ppt_x"/>
                                          </p:val>
                                        </p:tav>
                                      </p:tavLst>
                                    </p:anim>
                                    <p:anim calcmode="lin" valueType="num">
                                      <p:cBhvr>
                                        <p:cTn id="70" dur="1000" fill="hold"/>
                                        <p:tgtEl>
                                          <p:spTgt spid="27"/>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1000"/>
                                        <p:tgtEl>
                                          <p:spTgt spid="33"/>
                                        </p:tgtEl>
                                      </p:cBhvr>
                                    </p:animEffect>
                                    <p:anim calcmode="lin" valueType="num">
                                      <p:cBhvr>
                                        <p:cTn id="74" dur="1000" fill="hold"/>
                                        <p:tgtEl>
                                          <p:spTgt spid="33"/>
                                        </p:tgtEl>
                                        <p:attrNameLst>
                                          <p:attrName>ppt_x</p:attrName>
                                        </p:attrNameLst>
                                      </p:cBhvr>
                                      <p:tavLst>
                                        <p:tav tm="0">
                                          <p:val>
                                            <p:strVal val="#ppt_x"/>
                                          </p:val>
                                        </p:tav>
                                        <p:tav tm="100000">
                                          <p:val>
                                            <p:strVal val="#ppt_x"/>
                                          </p:val>
                                        </p:tav>
                                      </p:tavLst>
                                    </p:anim>
                                    <p:anim calcmode="lin" valueType="num">
                                      <p:cBhvr>
                                        <p:cTn id="75" dur="1000" fill="hold"/>
                                        <p:tgtEl>
                                          <p:spTgt spid="33"/>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fade">
                                      <p:cBhvr>
                                        <p:cTn id="78" dur="1000"/>
                                        <p:tgtEl>
                                          <p:spTgt spid="20"/>
                                        </p:tgtEl>
                                      </p:cBhvr>
                                    </p:animEffect>
                                    <p:anim calcmode="lin" valueType="num">
                                      <p:cBhvr>
                                        <p:cTn id="79" dur="1000" fill="hold"/>
                                        <p:tgtEl>
                                          <p:spTgt spid="20"/>
                                        </p:tgtEl>
                                        <p:attrNameLst>
                                          <p:attrName>ppt_x</p:attrName>
                                        </p:attrNameLst>
                                      </p:cBhvr>
                                      <p:tavLst>
                                        <p:tav tm="0">
                                          <p:val>
                                            <p:strVal val="#ppt_x"/>
                                          </p:val>
                                        </p:tav>
                                        <p:tav tm="100000">
                                          <p:val>
                                            <p:strVal val="#ppt_x"/>
                                          </p:val>
                                        </p:tav>
                                      </p:tavLst>
                                    </p:anim>
                                    <p:anim calcmode="lin" valueType="num">
                                      <p:cBhvr>
                                        <p:cTn id="80" dur="1000" fill="hold"/>
                                        <p:tgtEl>
                                          <p:spTgt spid="20"/>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1000"/>
                                        <p:tgtEl>
                                          <p:spTgt spid="30"/>
                                        </p:tgtEl>
                                      </p:cBhvr>
                                    </p:animEffect>
                                    <p:anim calcmode="lin" valueType="num">
                                      <p:cBhvr>
                                        <p:cTn id="84" dur="1000" fill="hold"/>
                                        <p:tgtEl>
                                          <p:spTgt spid="30"/>
                                        </p:tgtEl>
                                        <p:attrNameLst>
                                          <p:attrName>ppt_x</p:attrName>
                                        </p:attrNameLst>
                                      </p:cBhvr>
                                      <p:tavLst>
                                        <p:tav tm="0">
                                          <p:val>
                                            <p:strVal val="#ppt_x"/>
                                          </p:val>
                                        </p:tav>
                                        <p:tav tm="100000">
                                          <p:val>
                                            <p:strVal val="#ppt_x"/>
                                          </p:val>
                                        </p:tav>
                                      </p:tavLst>
                                    </p:anim>
                                    <p:anim calcmode="lin" valueType="num">
                                      <p:cBhvr>
                                        <p:cTn id="85" dur="1000" fill="hold"/>
                                        <p:tgtEl>
                                          <p:spTgt spid="30"/>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fade">
                                      <p:cBhvr>
                                        <p:cTn id="88" dur="1000"/>
                                        <p:tgtEl>
                                          <p:spTgt spid="29"/>
                                        </p:tgtEl>
                                      </p:cBhvr>
                                    </p:animEffect>
                                    <p:anim calcmode="lin" valueType="num">
                                      <p:cBhvr>
                                        <p:cTn id="89" dur="1000" fill="hold"/>
                                        <p:tgtEl>
                                          <p:spTgt spid="29"/>
                                        </p:tgtEl>
                                        <p:attrNameLst>
                                          <p:attrName>ppt_x</p:attrName>
                                        </p:attrNameLst>
                                      </p:cBhvr>
                                      <p:tavLst>
                                        <p:tav tm="0">
                                          <p:val>
                                            <p:strVal val="#ppt_x"/>
                                          </p:val>
                                        </p:tav>
                                        <p:tav tm="100000">
                                          <p:val>
                                            <p:strVal val="#ppt_x"/>
                                          </p:val>
                                        </p:tav>
                                      </p:tavLst>
                                    </p:anim>
                                    <p:anim calcmode="lin" valueType="num">
                                      <p:cBhvr>
                                        <p:cTn id="90" dur="1000" fill="hold"/>
                                        <p:tgtEl>
                                          <p:spTgt spid="29"/>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fade">
                                      <p:cBhvr>
                                        <p:cTn id="93" dur="1000"/>
                                        <p:tgtEl>
                                          <p:spTgt spid="34"/>
                                        </p:tgtEl>
                                      </p:cBhvr>
                                    </p:animEffect>
                                    <p:anim calcmode="lin" valueType="num">
                                      <p:cBhvr>
                                        <p:cTn id="94" dur="1000" fill="hold"/>
                                        <p:tgtEl>
                                          <p:spTgt spid="34"/>
                                        </p:tgtEl>
                                        <p:attrNameLst>
                                          <p:attrName>ppt_x</p:attrName>
                                        </p:attrNameLst>
                                      </p:cBhvr>
                                      <p:tavLst>
                                        <p:tav tm="0">
                                          <p:val>
                                            <p:strVal val="#ppt_x"/>
                                          </p:val>
                                        </p:tav>
                                        <p:tav tm="100000">
                                          <p:val>
                                            <p:strVal val="#ppt_x"/>
                                          </p:val>
                                        </p:tav>
                                      </p:tavLst>
                                    </p:anim>
                                    <p:anim calcmode="lin" valueType="num">
                                      <p:cBhvr>
                                        <p:cTn id="95" dur="1000" fill="hold"/>
                                        <p:tgtEl>
                                          <p:spTgt spid="34"/>
                                        </p:tgtEl>
                                        <p:attrNameLst>
                                          <p:attrName>ppt_y</p:attrName>
                                        </p:attrNameLst>
                                      </p:cBhvr>
                                      <p:tavLst>
                                        <p:tav tm="0">
                                          <p:val>
                                            <p:strVal val="#ppt_y+.1"/>
                                          </p:val>
                                        </p:tav>
                                        <p:tav tm="100000">
                                          <p:val>
                                            <p:strVal val="#ppt_y"/>
                                          </p:val>
                                        </p:tav>
                                      </p:tavLst>
                                    </p:anim>
                                  </p:childTnLst>
                                </p:cTn>
                              </p:par>
                            </p:childTnLst>
                          </p:cTn>
                        </p:par>
                        <p:par>
                          <p:cTn id="96" fill="hold">
                            <p:stCondLst>
                              <p:cond delay="2000"/>
                            </p:stCondLst>
                            <p:childTnLst>
                              <p:par>
                                <p:cTn id="97" presetID="42" presetClass="entr" presetSubtype="0" fill="hold" grpId="0" nodeType="after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fade">
                                      <p:cBhvr>
                                        <p:cTn id="99" dur="1000"/>
                                        <p:tgtEl>
                                          <p:spTgt spid="38"/>
                                        </p:tgtEl>
                                      </p:cBhvr>
                                    </p:animEffect>
                                    <p:anim calcmode="lin" valueType="num">
                                      <p:cBhvr>
                                        <p:cTn id="100" dur="1000" fill="hold"/>
                                        <p:tgtEl>
                                          <p:spTgt spid="38"/>
                                        </p:tgtEl>
                                        <p:attrNameLst>
                                          <p:attrName>ppt_x</p:attrName>
                                        </p:attrNameLst>
                                      </p:cBhvr>
                                      <p:tavLst>
                                        <p:tav tm="0">
                                          <p:val>
                                            <p:strVal val="#ppt_x"/>
                                          </p:val>
                                        </p:tav>
                                        <p:tav tm="100000">
                                          <p:val>
                                            <p:strVal val="#ppt_x"/>
                                          </p:val>
                                        </p:tav>
                                      </p:tavLst>
                                    </p:anim>
                                    <p:anim calcmode="lin" valueType="num">
                                      <p:cBhvr>
                                        <p:cTn id="101" dur="1000" fill="hold"/>
                                        <p:tgtEl>
                                          <p:spTgt spid="38"/>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7"/>
                                        </p:tgtEl>
                                        <p:attrNameLst>
                                          <p:attrName>style.visibility</p:attrName>
                                        </p:attrNameLst>
                                      </p:cBhvr>
                                      <p:to>
                                        <p:strVal val="visible"/>
                                      </p:to>
                                    </p:set>
                                    <p:animEffect transition="in" filter="fade">
                                      <p:cBhvr>
                                        <p:cTn id="104" dur="1000"/>
                                        <p:tgtEl>
                                          <p:spTgt spid="37"/>
                                        </p:tgtEl>
                                      </p:cBhvr>
                                    </p:animEffect>
                                    <p:anim calcmode="lin" valueType="num">
                                      <p:cBhvr>
                                        <p:cTn id="105" dur="1000" fill="hold"/>
                                        <p:tgtEl>
                                          <p:spTgt spid="37"/>
                                        </p:tgtEl>
                                        <p:attrNameLst>
                                          <p:attrName>ppt_x</p:attrName>
                                        </p:attrNameLst>
                                      </p:cBhvr>
                                      <p:tavLst>
                                        <p:tav tm="0">
                                          <p:val>
                                            <p:strVal val="#ppt_x"/>
                                          </p:val>
                                        </p:tav>
                                        <p:tav tm="100000">
                                          <p:val>
                                            <p:strVal val="#ppt_x"/>
                                          </p:val>
                                        </p:tav>
                                      </p:tavLst>
                                    </p:anim>
                                    <p:anim calcmode="lin" valueType="num">
                                      <p:cBhvr>
                                        <p:cTn id="106"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build="p"/>
      <p:bldP spid="23" grpId="0"/>
      <p:bldP spid="24" grpId="0"/>
      <p:bldP spid="25" grpId="0"/>
      <p:bldP spid="26" grpId="0"/>
      <p:bldP spid="27" grpId="0"/>
      <p:bldP spid="28" grpId="0"/>
      <p:bldP spid="29" grpId="0"/>
      <p:bldP spid="30" grpId="0"/>
      <p:bldP spid="31" grpId="0"/>
      <p:bldP spid="32" grpId="0"/>
      <p:bldP spid="33" grpId="0"/>
      <p:bldP spid="34" grpId="0"/>
      <p:bldP spid="37"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10CC68-E4B0-4A36-9392-F253D652D716}"/>
              </a:ext>
            </a:extLst>
          </p:cNvPr>
          <p:cNvSpPr>
            <a:spLocks noGrp="1"/>
          </p:cNvSpPr>
          <p:nvPr>
            <p:ph type="pic" sz="quarter" idx="10"/>
          </p:nvPr>
        </p:nvSpPr>
        <p:spPr/>
      </p:sp>
      <p:sp>
        <p:nvSpPr>
          <p:cNvPr id="10" name="Rectangle 9">
            <a:extLst>
              <a:ext uri="{FF2B5EF4-FFF2-40B4-BE49-F238E27FC236}">
                <a16:creationId xmlns:a16="http://schemas.microsoft.com/office/drawing/2014/main" id="{5AF8AE7F-90DF-41FD-AAD9-1C557F3330F3}"/>
              </a:ext>
            </a:extLst>
          </p:cNvPr>
          <p:cNvSpPr/>
          <p:nvPr/>
        </p:nvSpPr>
        <p:spPr>
          <a:xfrm>
            <a:off x="1790700" y="0"/>
            <a:ext cx="104013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AA3E6837-FBB9-46FC-9812-B5BC09784623}"/>
              </a:ext>
            </a:extLst>
          </p:cNvPr>
          <p:cNvGrpSpPr/>
          <p:nvPr/>
        </p:nvGrpSpPr>
        <p:grpSpPr>
          <a:xfrm rot="5400000">
            <a:off x="11249548" y="5984638"/>
            <a:ext cx="1161915" cy="118458"/>
            <a:chOff x="6386359" y="3999551"/>
            <a:chExt cx="1546510" cy="157667"/>
          </a:xfrm>
        </p:grpSpPr>
        <p:sp>
          <p:nvSpPr>
            <p:cNvPr id="6" name="Rectangle 5">
              <a:extLst>
                <a:ext uri="{FF2B5EF4-FFF2-40B4-BE49-F238E27FC236}">
                  <a16:creationId xmlns:a16="http://schemas.microsoft.com/office/drawing/2014/main" id="{431C9D52-1A16-46E2-88EA-05C65E6A1BD5}"/>
                </a:ext>
              </a:extLst>
            </p:cNvPr>
            <p:cNvSpPr/>
            <p:nvPr/>
          </p:nvSpPr>
          <p:spPr>
            <a:xfrm>
              <a:off x="6386359" y="4055674"/>
              <a:ext cx="1367134"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7F2428F0-47CA-41EA-8DCD-173BFF1C553E}"/>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41F1112C-904B-48EF-900B-FC857D8F6B60}"/>
              </a:ext>
            </a:extLst>
          </p:cNvPr>
          <p:cNvGrpSpPr/>
          <p:nvPr/>
        </p:nvGrpSpPr>
        <p:grpSpPr>
          <a:xfrm rot="5400000">
            <a:off x="385595" y="1959385"/>
            <a:ext cx="5587912" cy="964283"/>
            <a:chOff x="7019201" y="3999551"/>
            <a:chExt cx="913668" cy="157667"/>
          </a:xfrm>
        </p:grpSpPr>
        <p:sp>
          <p:nvSpPr>
            <p:cNvPr id="20" name="Rectangle 19">
              <a:extLst>
                <a:ext uri="{FF2B5EF4-FFF2-40B4-BE49-F238E27FC236}">
                  <a16:creationId xmlns:a16="http://schemas.microsoft.com/office/drawing/2014/main" id="{D56B7C11-F908-444D-B4D7-F6D8FEC84E49}"/>
                </a:ext>
              </a:extLst>
            </p:cNvPr>
            <p:cNvSpPr/>
            <p:nvPr/>
          </p:nvSpPr>
          <p:spPr>
            <a:xfrm>
              <a:off x="7019201" y="4055674"/>
              <a:ext cx="734292"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A812FE7E-43E2-4DBC-B482-1FA56BECD7EB}"/>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3B29454B-8C87-46C0-87FF-3FAEB332959B}"/>
              </a:ext>
            </a:extLst>
          </p:cNvPr>
          <p:cNvSpPr/>
          <p:nvPr/>
        </p:nvSpPr>
        <p:spPr>
          <a:xfrm>
            <a:off x="4405772" y="1502378"/>
            <a:ext cx="7062328" cy="3477875"/>
          </a:xfrm>
          <a:prstGeom prst="rect">
            <a:avLst/>
          </a:prstGeom>
        </p:spPr>
        <p:txBody>
          <a:bodyPr wrap="square">
            <a:spAutoFit/>
          </a:bodyPr>
          <a:lstStyle/>
          <a:p>
            <a:r>
              <a:rPr lang="en-US" sz="4400" b="1">
                <a:latin typeface="+mj-lt"/>
              </a:rPr>
              <a:t>Cooperation Is The</a:t>
            </a:r>
          </a:p>
          <a:p>
            <a:r>
              <a:rPr lang="en-US" sz="4400" b="1">
                <a:latin typeface="+mj-lt"/>
              </a:rPr>
              <a:t>Thorough Conviction</a:t>
            </a:r>
          </a:p>
          <a:p>
            <a:r>
              <a:rPr lang="en-US" sz="4400" b="1">
                <a:latin typeface="+mj-lt"/>
              </a:rPr>
              <a:t>That Nobody Can Get</a:t>
            </a:r>
          </a:p>
          <a:p>
            <a:r>
              <a:rPr lang="en-US" sz="4400" b="1">
                <a:latin typeface="+mj-lt"/>
              </a:rPr>
              <a:t>There Unless Everybody</a:t>
            </a:r>
          </a:p>
          <a:p>
            <a:r>
              <a:rPr lang="en-US" sz="4400" b="1">
                <a:latin typeface="+mj-lt"/>
              </a:rPr>
              <a:t>Gets There.</a:t>
            </a:r>
          </a:p>
        </p:txBody>
      </p:sp>
      <p:sp>
        <p:nvSpPr>
          <p:cNvPr id="23" name="TextBox 22">
            <a:extLst>
              <a:ext uri="{FF2B5EF4-FFF2-40B4-BE49-F238E27FC236}">
                <a16:creationId xmlns:a16="http://schemas.microsoft.com/office/drawing/2014/main" id="{C38EF123-8536-40FB-B8AF-B990817BB621}"/>
              </a:ext>
            </a:extLst>
          </p:cNvPr>
          <p:cNvSpPr txBox="1"/>
          <p:nvPr/>
        </p:nvSpPr>
        <p:spPr>
          <a:xfrm>
            <a:off x="4405772" y="1152096"/>
            <a:ext cx="2209800" cy="369332"/>
          </a:xfrm>
          <a:prstGeom prst="rect">
            <a:avLst/>
          </a:prstGeom>
          <a:noFill/>
        </p:spPr>
        <p:txBody>
          <a:bodyPr wrap="square" rtlCol="0">
            <a:spAutoFit/>
          </a:bodyPr>
          <a:lstStyle/>
          <a:p>
            <a:r>
              <a:rPr lang="en-US" b="1">
                <a:solidFill>
                  <a:schemeClr val="accent1"/>
                </a:solidFill>
                <a:latin typeface="+mj-lt"/>
              </a:rPr>
              <a:t>Jimmy Changa</a:t>
            </a:r>
          </a:p>
        </p:txBody>
      </p:sp>
      <p:sp>
        <p:nvSpPr>
          <p:cNvPr id="24" name="Rectangle 23">
            <a:extLst>
              <a:ext uri="{FF2B5EF4-FFF2-40B4-BE49-F238E27FC236}">
                <a16:creationId xmlns:a16="http://schemas.microsoft.com/office/drawing/2014/main" id="{9E679997-CB3A-40DA-9222-F74D265E1501}"/>
              </a:ext>
            </a:extLst>
          </p:cNvPr>
          <p:cNvSpPr/>
          <p:nvPr/>
        </p:nvSpPr>
        <p:spPr>
          <a:xfrm>
            <a:off x="4405772" y="5353713"/>
            <a:ext cx="6593091"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400"/>
          </a:p>
        </p:txBody>
      </p:sp>
      <p:sp>
        <p:nvSpPr>
          <p:cNvPr id="25" name="TextBox 24">
            <a:extLst>
              <a:ext uri="{FF2B5EF4-FFF2-40B4-BE49-F238E27FC236}">
                <a16:creationId xmlns:a16="http://schemas.microsoft.com/office/drawing/2014/main" id="{FE5E31B3-45BF-49DD-ADEB-CA9E6AB95C21}"/>
              </a:ext>
            </a:extLst>
          </p:cNvPr>
          <p:cNvSpPr txBox="1"/>
          <p:nvPr/>
        </p:nvSpPr>
        <p:spPr>
          <a:xfrm>
            <a:off x="4405772" y="4993628"/>
            <a:ext cx="2039478" cy="369332"/>
          </a:xfrm>
          <a:prstGeom prst="rect">
            <a:avLst/>
          </a:prstGeom>
          <a:noFill/>
        </p:spPr>
        <p:txBody>
          <a:bodyPr wrap="square" rtlCol="0">
            <a:spAutoFit/>
          </a:bodyPr>
          <a:lstStyle/>
          <a:p>
            <a:r>
              <a:rPr lang="en-US" b="1">
                <a:solidFill>
                  <a:schemeClr val="accent1"/>
                </a:solidFill>
                <a:latin typeface="+mj-lt"/>
              </a:rPr>
              <a:t>Break Slide</a:t>
            </a:r>
          </a:p>
        </p:txBody>
      </p:sp>
    </p:spTree>
    <p:extLst>
      <p:ext uri="{BB962C8B-B14F-4D97-AF65-F5344CB8AC3E}">
        <p14:creationId xmlns:p14="http://schemas.microsoft.com/office/powerpoint/2010/main" val="19058110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1000"/>
                                        <p:tgtEl>
                                          <p:spTgt spid="22"/>
                                        </p:tgtEl>
                                      </p:cBhvr>
                                    </p:animEffect>
                                    <p:anim calcmode="lin" valueType="num">
                                      <p:cBhvr>
                                        <p:cTn id="21" dur="1000" fill="hold"/>
                                        <p:tgtEl>
                                          <p:spTgt spid="22"/>
                                        </p:tgtEl>
                                        <p:attrNameLst>
                                          <p:attrName>ppt_x</p:attrName>
                                        </p:attrNameLst>
                                      </p:cBhvr>
                                      <p:tavLst>
                                        <p:tav tm="0">
                                          <p:val>
                                            <p:strVal val="#ppt_x"/>
                                          </p:val>
                                        </p:tav>
                                        <p:tav tm="100000">
                                          <p:val>
                                            <p:strVal val="#ppt_x"/>
                                          </p:val>
                                        </p:tav>
                                      </p:tavLst>
                                    </p:anim>
                                    <p:anim calcmode="lin" valueType="num">
                                      <p:cBhvr>
                                        <p:cTn id="22" dur="1000" fill="hold"/>
                                        <p:tgtEl>
                                          <p:spTgt spid="22"/>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1000"/>
                                        <p:tgtEl>
                                          <p:spTgt spid="25"/>
                                        </p:tgtEl>
                                      </p:cBhvr>
                                    </p:animEffect>
                                    <p:anim calcmode="lin" valueType="num">
                                      <p:cBhvr>
                                        <p:cTn id="26" dur="1000" fill="hold"/>
                                        <p:tgtEl>
                                          <p:spTgt spid="25"/>
                                        </p:tgtEl>
                                        <p:attrNameLst>
                                          <p:attrName>ppt_x</p:attrName>
                                        </p:attrNameLst>
                                      </p:cBhvr>
                                      <p:tavLst>
                                        <p:tav tm="0">
                                          <p:val>
                                            <p:strVal val="#ppt_x"/>
                                          </p:val>
                                        </p:tav>
                                        <p:tav tm="100000">
                                          <p:val>
                                            <p:strVal val="#ppt_x"/>
                                          </p:val>
                                        </p:tav>
                                      </p:tavLst>
                                    </p:anim>
                                    <p:anim calcmode="lin" valueType="num">
                                      <p:cBhvr>
                                        <p:cTn id="27" dur="1000" fill="hold"/>
                                        <p:tgtEl>
                                          <p:spTgt spid="2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1000"/>
                                        <p:tgtEl>
                                          <p:spTgt spid="24"/>
                                        </p:tgtEl>
                                      </p:cBhvr>
                                    </p:animEffect>
                                    <p:anim calcmode="lin" valueType="num">
                                      <p:cBhvr>
                                        <p:cTn id="31" dur="1000" fill="hold"/>
                                        <p:tgtEl>
                                          <p:spTgt spid="24"/>
                                        </p:tgtEl>
                                        <p:attrNameLst>
                                          <p:attrName>ppt_x</p:attrName>
                                        </p:attrNameLst>
                                      </p:cBhvr>
                                      <p:tavLst>
                                        <p:tav tm="0">
                                          <p:val>
                                            <p:strVal val="#ppt_x"/>
                                          </p:val>
                                        </p:tav>
                                        <p:tav tm="100000">
                                          <p:val>
                                            <p:strVal val="#ppt_x"/>
                                          </p:val>
                                        </p:tav>
                                      </p:tavLst>
                                    </p:anim>
                                    <p:anim calcmode="lin" valueType="num">
                                      <p:cBhvr>
                                        <p:cTn id="3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2" grpId="0"/>
      <p:bldP spid="23" grpId="0"/>
      <p:bldP spid="24"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44967F4-FFB4-47FC-A76B-933CB8392B6A}"/>
              </a:ext>
            </a:extLst>
          </p:cNvPr>
          <p:cNvGrpSpPr/>
          <p:nvPr/>
        </p:nvGrpSpPr>
        <p:grpSpPr>
          <a:xfrm>
            <a:off x="666864" y="4635750"/>
            <a:ext cx="4921138" cy="484634"/>
            <a:chOff x="666864" y="4635750"/>
            <a:chExt cx="4921138" cy="484634"/>
          </a:xfrm>
        </p:grpSpPr>
        <p:sp>
          <p:nvSpPr>
            <p:cNvPr id="20" name="Rectangle 19">
              <a:extLst>
                <a:ext uri="{FF2B5EF4-FFF2-40B4-BE49-F238E27FC236}">
                  <a16:creationId xmlns:a16="http://schemas.microsoft.com/office/drawing/2014/main" id="{533EBD23-86A3-4736-8289-21CA749EA593}"/>
                </a:ext>
              </a:extLst>
            </p:cNvPr>
            <p:cNvSpPr/>
            <p:nvPr/>
          </p:nvSpPr>
          <p:spPr>
            <a:xfrm>
              <a:off x="672080" y="4635750"/>
              <a:ext cx="4915922" cy="48463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6436B8C-A318-4D3A-939E-F01CD4225EF2}"/>
                </a:ext>
              </a:extLst>
            </p:cNvPr>
            <p:cNvSpPr/>
            <p:nvPr/>
          </p:nvSpPr>
          <p:spPr>
            <a:xfrm>
              <a:off x="672079" y="4662860"/>
              <a:ext cx="4179095" cy="440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4A3E9F8E-BFF2-46F5-8C1B-F5BE33FA6E08}"/>
                </a:ext>
              </a:extLst>
            </p:cNvPr>
            <p:cNvSpPr/>
            <p:nvPr/>
          </p:nvSpPr>
          <p:spPr>
            <a:xfrm>
              <a:off x="666864" y="4635752"/>
              <a:ext cx="4915922" cy="484632"/>
            </a:xfrm>
            <a:custGeom>
              <a:avLst/>
              <a:gdLst>
                <a:gd name="connsiteX0" fmla="*/ 4671202 w 4913518"/>
                <a:gd name="connsiteY0" fmla="*/ 0 h 484632"/>
                <a:gd name="connsiteX1" fmla="*/ 4913518 w 4913518"/>
                <a:gd name="connsiteY1" fmla="*/ 0 h 484632"/>
                <a:gd name="connsiteX2" fmla="*/ 4913518 w 4913518"/>
                <a:gd name="connsiteY2" fmla="*/ 484632 h 484632"/>
                <a:gd name="connsiteX3" fmla="*/ 0 w 4913518"/>
                <a:gd name="connsiteY3" fmla="*/ 484632 h 484632"/>
                <a:gd name="connsiteX4" fmla="*/ 0 w 4913518"/>
                <a:gd name="connsiteY4" fmla="*/ 363473 h 484632"/>
                <a:gd name="connsiteX5" fmla="*/ 4671201 w 4913518"/>
                <a:gd name="connsiteY5" fmla="*/ 363473 h 484632"/>
                <a:gd name="connsiteX6" fmla="*/ 4671201 w 4913518"/>
                <a:gd name="connsiteY6" fmla="*/ 484631 h 484632"/>
                <a:gd name="connsiteX7" fmla="*/ 4913517 w 4913518"/>
                <a:gd name="connsiteY7" fmla="*/ 242315 h 484632"/>
                <a:gd name="connsiteX8" fmla="*/ 0 w 4913518"/>
                <a:gd name="connsiteY8" fmla="*/ 0 h 484632"/>
                <a:gd name="connsiteX9" fmla="*/ 4671201 w 4913518"/>
                <a:gd name="connsiteY9" fmla="*/ 0 h 484632"/>
                <a:gd name="connsiteX10" fmla="*/ 4671201 w 4913518"/>
                <a:gd name="connsiteY10" fmla="*/ 121157 h 484632"/>
                <a:gd name="connsiteX11" fmla="*/ 0 w 4913518"/>
                <a:gd name="connsiteY11" fmla="*/ 121157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13518" h="484632">
                  <a:moveTo>
                    <a:pt x="4671202" y="0"/>
                  </a:moveTo>
                  <a:lnTo>
                    <a:pt x="4913518" y="0"/>
                  </a:lnTo>
                  <a:lnTo>
                    <a:pt x="4913518" y="484632"/>
                  </a:lnTo>
                  <a:lnTo>
                    <a:pt x="0" y="484632"/>
                  </a:lnTo>
                  <a:lnTo>
                    <a:pt x="0" y="363473"/>
                  </a:lnTo>
                  <a:lnTo>
                    <a:pt x="4671201" y="363473"/>
                  </a:lnTo>
                  <a:lnTo>
                    <a:pt x="4671201" y="484631"/>
                  </a:lnTo>
                  <a:lnTo>
                    <a:pt x="4913517" y="242315"/>
                  </a:lnTo>
                  <a:close/>
                  <a:moveTo>
                    <a:pt x="0" y="0"/>
                  </a:moveTo>
                  <a:lnTo>
                    <a:pt x="4671201" y="0"/>
                  </a:lnTo>
                  <a:lnTo>
                    <a:pt x="4671201" y="121157"/>
                  </a:lnTo>
                  <a:lnTo>
                    <a:pt x="0" y="1211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tle 2">
            <a:extLst>
              <a:ext uri="{FF2B5EF4-FFF2-40B4-BE49-F238E27FC236}">
                <a16:creationId xmlns:a16="http://schemas.microsoft.com/office/drawing/2014/main" id="{C8207E00-87AA-4AEF-9DF3-046A3315E1EA}"/>
              </a:ext>
            </a:extLst>
          </p:cNvPr>
          <p:cNvSpPr>
            <a:spLocks noGrp="1"/>
          </p:cNvSpPr>
          <p:nvPr>
            <p:ph type="ctrTitle"/>
          </p:nvPr>
        </p:nvSpPr>
        <p:spPr/>
        <p:txBody>
          <a:bodyPr/>
          <a:lstStyle/>
          <a:p>
            <a:r>
              <a:rPr lang="en-US"/>
              <a:t>Meet Company CEO</a:t>
            </a:r>
          </a:p>
        </p:txBody>
      </p:sp>
      <p:sp>
        <p:nvSpPr>
          <p:cNvPr id="4" name="Subtitle 3">
            <a:extLst>
              <a:ext uri="{FF2B5EF4-FFF2-40B4-BE49-F238E27FC236}">
                <a16:creationId xmlns:a16="http://schemas.microsoft.com/office/drawing/2014/main" id="{99CBD1F5-C7A9-4ACF-93FD-174EE38CF39D}"/>
              </a:ext>
            </a:extLst>
          </p:cNvPr>
          <p:cNvSpPr>
            <a:spLocks noGrp="1"/>
          </p:cNvSpPr>
          <p:nvPr>
            <p:ph type="subTitle" idx="1"/>
          </p:nvPr>
        </p:nvSpPr>
        <p:spPr/>
        <p:txBody>
          <a:bodyPr/>
          <a:lstStyle/>
          <a:p>
            <a:r>
              <a:rPr lang="en-US"/>
              <a:t>Insert subtitle right here</a:t>
            </a:r>
          </a:p>
        </p:txBody>
      </p:sp>
      <p:sp>
        <p:nvSpPr>
          <p:cNvPr id="6" name="Rectangle 5">
            <a:extLst>
              <a:ext uri="{FF2B5EF4-FFF2-40B4-BE49-F238E27FC236}">
                <a16:creationId xmlns:a16="http://schemas.microsoft.com/office/drawing/2014/main" id="{C2450AD5-EA00-42EE-BD43-E83DEE7681C6}"/>
              </a:ext>
            </a:extLst>
          </p:cNvPr>
          <p:cNvSpPr/>
          <p:nvPr/>
        </p:nvSpPr>
        <p:spPr>
          <a:xfrm>
            <a:off x="585584" y="3148628"/>
            <a:ext cx="4875415"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a:t>
            </a:r>
            <a:endParaRPr lang="en-US" sz="1400"/>
          </a:p>
        </p:txBody>
      </p:sp>
      <p:sp>
        <p:nvSpPr>
          <p:cNvPr id="7" name="TextBox 6">
            <a:extLst>
              <a:ext uri="{FF2B5EF4-FFF2-40B4-BE49-F238E27FC236}">
                <a16:creationId xmlns:a16="http://schemas.microsoft.com/office/drawing/2014/main" id="{D11906CA-C8CF-4848-A48C-7449FA2F9AEC}"/>
              </a:ext>
            </a:extLst>
          </p:cNvPr>
          <p:cNvSpPr txBox="1"/>
          <p:nvPr/>
        </p:nvSpPr>
        <p:spPr>
          <a:xfrm>
            <a:off x="585584" y="2788543"/>
            <a:ext cx="2667000" cy="369332"/>
          </a:xfrm>
          <a:prstGeom prst="rect">
            <a:avLst/>
          </a:prstGeom>
          <a:noFill/>
        </p:spPr>
        <p:txBody>
          <a:bodyPr wrap="square" rtlCol="0">
            <a:spAutoFit/>
          </a:bodyPr>
          <a:lstStyle/>
          <a:p>
            <a:r>
              <a:rPr lang="en-US" b="1">
                <a:solidFill>
                  <a:schemeClr val="accent1"/>
                </a:solidFill>
                <a:latin typeface="+mj-lt"/>
              </a:rPr>
              <a:t>Mr. Arty Ficial</a:t>
            </a:r>
          </a:p>
        </p:txBody>
      </p:sp>
      <p:grpSp>
        <p:nvGrpSpPr>
          <p:cNvPr id="10" name="Group 9">
            <a:extLst>
              <a:ext uri="{FF2B5EF4-FFF2-40B4-BE49-F238E27FC236}">
                <a16:creationId xmlns:a16="http://schemas.microsoft.com/office/drawing/2014/main" id="{87DB4A88-8E56-4EB2-B660-14AEAB594B45}"/>
              </a:ext>
            </a:extLst>
          </p:cNvPr>
          <p:cNvGrpSpPr/>
          <p:nvPr/>
        </p:nvGrpSpPr>
        <p:grpSpPr>
          <a:xfrm>
            <a:off x="-407090" y="581941"/>
            <a:ext cx="6364688" cy="964283"/>
            <a:chOff x="6892192" y="3999551"/>
            <a:chExt cx="1040677" cy="157667"/>
          </a:xfrm>
        </p:grpSpPr>
        <p:sp>
          <p:nvSpPr>
            <p:cNvPr id="11" name="Rectangle 10">
              <a:extLst>
                <a:ext uri="{FF2B5EF4-FFF2-40B4-BE49-F238E27FC236}">
                  <a16:creationId xmlns:a16="http://schemas.microsoft.com/office/drawing/2014/main" id="{FF439271-3209-469A-8310-167A3808DCAA}"/>
                </a:ext>
              </a:extLst>
            </p:cNvPr>
            <p:cNvSpPr/>
            <p:nvPr/>
          </p:nvSpPr>
          <p:spPr>
            <a:xfrm>
              <a:off x="6892192" y="4055674"/>
              <a:ext cx="861301"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1077ED6-764D-4238-89A2-697D335E1226}"/>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44562456-F70F-42D7-93F2-A4930A79231D}"/>
              </a:ext>
            </a:extLst>
          </p:cNvPr>
          <p:cNvSpPr txBox="1"/>
          <p:nvPr/>
        </p:nvSpPr>
        <p:spPr>
          <a:xfrm>
            <a:off x="585584" y="4358454"/>
            <a:ext cx="1562100" cy="307777"/>
          </a:xfrm>
          <a:prstGeom prst="rect">
            <a:avLst/>
          </a:prstGeom>
          <a:noFill/>
        </p:spPr>
        <p:txBody>
          <a:bodyPr wrap="square" rtlCol="0">
            <a:spAutoFit/>
          </a:bodyPr>
          <a:lstStyle/>
          <a:p>
            <a:r>
              <a:rPr lang="en-US" sz="1400" b="1">
                <a:latin typeface="+mj-lt"/>
              </a:rPr>
              <a:t>Algorithm</a:t>
            </a:r>
          </a:p>
        </p:txBody>
      </p:sp>
      <p:grpSp>
        <p:nvGrpSpPr>
          <p:cNvPr id="5" name="Group 4">
            <a:extLst>
              <a:ext uri="{FF2B5EF4-FFF2-40B4-BE49-F238E27FC236}">
                <a16:creationId xmlns:a16="http://schemas.microsoft.com/office/drawing/2014/main" id="{ABB8A478-C6E6-4061-BEF9-E8588FA7A7EC}"/>
              </a:ext>
            </a:extLst>
          </p:cNvPr>
          <p:cNvGrpSpPr/>
          <p:nvPr/>
        </p:nvGrpSpPr>
        <p:grpSpPr>
          <a:xfrm>
            <a:off x="666864" y="5479237"/>
            <a:ext cx="4921138" cy="490984"/>
            <a:chOff x="666864" y="5479237"/>
            <a:chExt cx="4921138" cy="490984"/>
          </a:xfrm>
        </p:grpSpPr>
        <p:sp>
          <p:nvSpPr>
            <p:cNvPr id="24" name="Rectangle 23">
              <a:extLst>
                <a:ext uri="{FF2B5EF4-FFF2-40B4-BE49-F238E27FC236}">
                  <a16:creationId xmlns:a16="http://schemas.microsoft.com/office/drawing/2014/main" id="{CC3BB3DF-6672-4069-98CF-E05B1B2E44E5}"/>
                </a:ext>
              </a:extLst>
            </p:cNvPr>
            <p:cNvSpPr/>
            <p:nvPr/>
          </p:nvSpPr>
          <p:spPr>
            <a:xfrm>
              <a:off x="672080" y="5479237"/>
              <a:ext cx="4915922" cy="48463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87C5462-1D7B-472D-B041-F9C9D251628E}"/>
                </a:ext>
              </a:extLst>
            </p:cNvPr>
            <p:cNvSpPr/>
            <p:nvPr/>
          </p:nvSpPr>
          <p:spPr>
            <a:xfrm>
              <a:off x="672079" y="5506347"/>
              <a:ext cx="4531688" cy="440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6ED35906-DD4D-43F3-AEC4-EE6DA2D3AA1C}"/>
                </a:ext>
              </a:extLst>
            </p:cNvPr>
            <p:cNvSpPr/>
            <p:nvPr/>
          </p:nvSpPr>
          <p:spPr>
            <a:xfrm>
              <a:off x="666864" y="5485589"/>
              <a:ext cx="4915922" cy="484632"/>
            </a:xfrm>
            <a:custGeom>
              <a:avLst/>
              <a:gdLst>
                <a:gd name="connsiteX0" fmla="*/ 4671202 w 4913518"/>
                <a:gd name="connsiteY0" fmla="*/ 0 h 484632"/>
                <a:gd name="connsiteX1" fmla="*/ 4913518 w 4913518"/>
                <a:gd name="connsiteY1" fmla="*/ 0 h 484632"/>
                <a:gd name="connsiteX2" fmla="*/ 4913518 w 4913518"/>
                <a:gd name="connsiteY2" fmla="*/ 484632 h 484632"/>
                <a:gd name="connsiteX3" fmla="*/ 0 w 4913518"/>
                <a:gd name="connsiteY3" fmla="*/ 484632 h 484632"/>
                <a:gd name="connsiteX4" fmla="*/ 0 w 4913518"/>
                <a:gd name="connsiteY4" fmla="*/ 363473 h 484632"/>
                <a:gd name="connsiteX5" fmla="*/ 4671201 w 4913518"/>
                <a:gd name="connsiteY5" fmla="*/ 363473 h 484632"/>
                <a:gd name="connsiteX6" fmla="*/ 4671201 w 4913518"/>
                <a:gd name="connsiteY6" fmla="*/ 484631 h 484632"/>
                <a:gd name="connsiteX7" fmla="*/ 4913517 w 4913518"/>
                <a:gd name="connsiteY7" fmla="*/ 242315 h 484632"/>
                <a:gd name="connsiteX8" fmla="*/ 0 w 4913518"/>
                <a:gd name="connsiteY8" fmla="*/ 0 h 484632"/>
                <a:gd name="connsiteX9" fmla="*/ 4671201 w 4913518"/>
                <a:gd name="connsiteY9" fmla="*/ 0 h 484632"/>
                <a:gd name="connsiteX10" fmla="*/ 4671201 w 4913518"/>
                <a:gd name="connsiteY10" fmla="*/ 121157 h 484632"/>
                <a:gd name="connsiteX11" fmla="*/ 0 w 4913518"/>
                <a:gd name="connsiteY11" fmla="*/ 121157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13518" h="484632">
                  <a:moveTo>
                    <a:pt x="4671202" y="0"/>
                  </a:moveTo>
                  <a:lnTo>
                    <a:pt x="4913518" y="0"/>
                  </a:lnTo>
                  <a:lnTo>
                    <a:pt x="4913518" y="484632"/>
                  </a:lnTo>
                  <a:lnTo>
                    <a:pt x="0" y="484632"/>
                  </a:lnTo>
                  <a:lnTo>
                    <a:pt x="0" y="363473"/>
                  </a:lnTo>
                  <a:lnTo>
                    <a:pt x="4671201" y="363473"/>
                  </a:lnTo>
                  <a:lnTo>
                    <a:pt x="4671201" y="484631"/>
                  </a:lnTo>
                  <a:lnTo>
                    <a:pt x="4913517" y="242315"/>
                  </a:lnTo>
                  <a:close/>
                  <a:moveTo>
                    <a:pt x="0" y="0"/>
                  </a:moveTo>
                  <a:lnTo>
                    <a:pt x="4671201" y="0"/>
                  </a:lnTo>
                  <a:lnTo>
                    <a:pt x="4671201" y="121157"/>
                  </a:lnTo>
                  <a:lnTo>
                    <a:pt x="0" y="1211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F7559DC4-927B-47C6-9E21-CFE0E9811BA7}"/>
              </a:ext>
            </a:extLst>
          </p:cNvPr>
          <p:cNvSpPr txBox="1"/>
          <p:nvPr/>
        </p:nvSpPr>
        <p:spPr>
          <a:xfrm>
            <a:off x="585584" y="5201941"/>
            <a:ext cx="1562100" cy="307777"/>
          </a:xfrm>
          <a:prstGeom prst="rect">
            <a:avLst/>
          </a:prstGeom>
          <a:noFill/>
        </p:spPr>
        <p:txBody>
          <a:bodyPr wrap="square" rtlCol="0">
            <a:spAutoFit/>
          </a:bodyPr>
          <a:lstStyle/>
          <a:p>
            <a:r>
              <a:rPr lang="en-US" sz="1400" b="1">
                <a:latin typeface="+mj-lt"/>
              </a:rPr>
              <a:t>Leadership</a:t>
            </a:r>
          </a:p>
        </p:txBody>
      </p:sp>
      <p:sp>
        <p:nvSpPr>
          <p:cNvPr id="13" name="Picture Placeholder 12">
            <a:extLst>
              <a:ext uri="{FF2B5EF4-FFF2-40B4-BE49-F238E27FC236}">
                <a16:creationId xmlns:a16="http://schemas.microsoft.com/office/drawing/2014/main" id="{38D3B653-B84B-4BD8-82D7-9BE37650D6D6}"/>
              </a:ext>
            </a:extLst>
          </p:cNvPr>
          <p:cNvSpPr>
            <a:spLocks noGrp="1"/>
          </p:cNvSpPr>
          <p:nvPr>
            <p:ph type="pic" sz="quarter" idx="10"/>
          </p:nvPr>
        </p:nvSpPr>
        <p:spPr/>
      </p:sp>
    </p:spTree>
    <p:extLst>
      <p:ext uri="{BB962C8B-B14F-4D97-AF65-F5344CB8AC3E}">
        <p14:creationId xmlns:p14="http://schemas.microsoft.com/office/powerpoint/2010/main" val="15062132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ipe(left)">
                                      <p:cBhvr>
                                        <p:cTn id="11" dur="500"/>
                                        <p:tgtEl>
                                          <p:spTgt spid="4">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par>
                                <p:cTn id="27" presetID="22" presetClass="entr" presetSubtype="8"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500"/>
                                        <p:tgtEl>
                                          <p:spTgt spid="23"/>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ipe(left)">
                                      <p:cBhvr>
                                        <p:cTn id="3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6" grpId="0"/>
      <p:bldP spid="7" grpId="0"/>
      <p:bldP spid="23" grpId="0"/>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2276CFF-5B08-4439-864C-EB6C3A8C335D}"/>
              </a:ext>
            </a:extLst>
          </p:cNvPr>
          <p:cNvSpPr>
            <a:spLocks noGrp="1"/>
          </p:cNvSpPr>
          <p:nvPr>
            <p:ph type="pic" sz="quarter" idx="10"/>
          </p:nvPr>
        </p:nvSpPr>
        <p:spPr/>
      </p:sp>
      <p:sp>
        <p:nvSpPr>
          <p:cNvPr id="5" name="Title 4">
            <a:extLst>
              <a:ext uri="{FF2B5EF4-FFF2-40B4-BE49-F238E27FC236}">
                <a16:creationId xmlns:a16="http://schemas.microsoft.com/office/drawing/2014/main" id="{241AA261-10B0-44FC-929B-540398F1A864}"/>
              </a:ext>
            </a:extLst>
          </p:cNvPr>
          <p:cNvSpPr>
            <a:spLocks noGrp="1"/>
          </p:cNvSpPr>
          <p:nvPr>
            <p:ph type="ctrTitle"/>
          </p:nvPr>
        </p:nvSpPr>
        <p:spPr/>
        <p:txBody>
          <a:bodyPr/>
          <a:lstStyle/>
          <a:p>
            <a:r>
              <a:rPr lang="en-US"/>
              <a:t>Meet Our Team</a:t>
            </a:r>
          </a:p>
        </p:txBody>
      </p:sp>
      <p:sp>
        <p:nvSpPr>
          <p:cNvPr id="6" name="Subtitle 5">
            <a:extLst>
              <a:ext uri="{FF2B5EF4-FFF2-40B4-BE49-F238E27FC236}">
                <a16:creationId xmlns:a16="http://schemas.microsoft.com/office/drawing/2014/main" id="{0A724370-4C6A-4416-BB20-80165CBF1834}"/>
              </a:ext>
            </a:extLst>
          </p:cNvPr>
          <p:cNvSpPr>
            <a:spLocks noGrp="1"/>
          </p:cNvSpPr>
          <p:nvPr>
            <p:ph type="subTitle" idx="1"/>
          </p:nvPr>
        </p:nvSpPr>
        <p:spPr/>
        <p:txBody>
          <a:bodyPr/>
          <a:lstStyle/>
          <a:p>
            <a:r>
              <a:rPr lang="en-US"/>
              <a:t>Insert subtitle right here</a:t>
            </a:r>
          </a:p>
        </p:txBody>
      </p:sp>
      <p:grpSp>
        <p:nvGrpSpPr>
          <p:cNvPr id="8" name="Group 7">
            <a:extLst>
              <a:ext uri="{FF2B5EF4-FFF2-40B4-BE49-F238E27FC236}">
                <a16:creationId xmlns:a16="http://schemas.microsoft.com/office/drawing/2014/main" id="{565D626D-A2AF-41C0-8055-B0314A738F71}"/>
              </a:ext>
            </a:extLst>
          </p:cNvPr>
          <p:cNvGrpSpPr/>
          <p:nvPr/>
        </p:nvGrpSpPr>
        <p:grpSpPr>
          <a:xfrm rot="5400000">
            <a:off x="-2452786" y="2194842"/>
            <a:ext cx="6364688" cy="964283"/>
            <a:chOff x="6892192" y="3999551"/>
            <a:chExt cx="1040677" cy="157667"/>
          </a:xfrm>
        </p:grpSpPr>
        <p:sp>
          <p:nvSpPr>
            <p:cNvPr id="9" name="Rectangle 8">
              <a:extLst>
                <a:ext uri="{FF2B5EF4-FFF2-40B4-BE49-F238E27FC236}">
                  <a16:creationId xmlns:a16="http://schemas.microsoft.com/office/drawing/2014/main" id="{23052F79-3B1D-4D29-B764-2A00C8853AD7}"/>
                </a:ext>
              </a:extLst>
            </p:cNvPr>
            <p:cNvSpPr/>
            <p:nvPr/>
          </p:nvSpPr>
          <p:spPr>
            <a:xfrm>
              <a:off x="6892192" y="4055674"/>
              <a:ext cx="861301"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A173DB4D-448F-41A5-A6AC-B791AB472E6B}"/>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406F5C0F-3ACF-498A-BF99-6CC3475732FC}"/>
              </a:ext>
            </a:extLst>
          </p:cNvPr>
          <p:cNvSpPr/>
          <p:nvPr/>
        </p:nvSpPr>
        <p:spPr>
          <a:xfrm>
            <a:off x="6262484" y="2676968"/>
            <a:ext cx="48754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400"/>
          </a:p>
        </p:txBody>
      </p:sp>
      <p:sp>
        <p:nvSpPr>
          <p:cNvPr id="22" name="TextBox 21">
            <a:extLst>
              <a:ext uri="{FF2B5EF4-FFF2-40B4-BE49-F238E27FC236}">
                <a16:creationId xmlns:a16="http://schemas.microsoft.com/office/drawing/2014/main" id="{D1D77DA2-E35F-4F2A-98D8-7A3A4B064F50}"/>
              </a:ext>
            </a:extLst>
          </p:cNvPr>
          <p:cNvSpPr txBox="1"/>
          <p:nvPr/>
        </p:nvSpPr>
        <p:spPr>
          <a:xfrm>
            <a:off x="6262484" y="2316883"/>
            <a:ext cx="2667000" cy="369332"/>
          </a:xfrm>
          <a:prstGeom prst="rect">
            <a:avLst/>
          </a:prstGeom>
          <a:noFill/>
        </p:spPr>
        <p:txBody>
          <a:bodyPr wrap="square" rtlCol="0">
            <a:spAutoFit/>
          </a:bodyPr>
          <a:lstStyle/>
          <a:p>
            <a:r>
              <a:rPr lang="en-US" b="1">
                <a:solidFill>
                  <a:schemeClr val="accent1"/>
                </a:solidFill>
                <a:latin typeface="+mj-lt"/>
              </a:rPr>
              <a:t>Mr. Arty Ficial</a:t>
            </a:r>
          </a:p>
        </p:txBody>
      </p:sp>
      <p:sp>
        <p:nvSpPr>
          <p:cNvPr id="27" name="Rectangle 26">
            <a:extLst>
              <a:ext uri="{FF2B5EF4-FFF2-40B4-BE49-F238E27FC236}">
                <a16:creationId xmlns:a16="http://schemas.microsoft.com/office/drawing/2014/main" id="{F74B1E8D-138D-480B-861C-AE6D043E0458}"/>
              </a:ext>
            </a:extLst>
          </p:cNvPr>
          <p:cNvSpPr/>
          <p:nvPr/>
        </p:nvSpPr>
        <p:spPr>
          <a:xfrm>
            <a:off x="6262485" y="5030301"/>
            <a:ext cx="2310016"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28" name="TextBox 27">
            <a:extLst>
              <a:ext uri="{FF2B5EF4-FFF2-40B4-BE49-F238E27FC236}">
                <a16:creationId xmlns:a16="http://schemas.microsoft.com/office/drawing/2014/main" id="{3CF0597D-2F29-4305-B295-DA67215D6B3A}"/>
              </a:ext>
            </a:extLst>
          </p:cNvPr>
          <p:cNvSpPr txBox="1"/>
          <p:nvPr/>
        </p:nvSpPr>
        <p:spPr>
          <a:xfrm>
            <a:off x="6262484" y="4749443"/>
            <a:ext cx="1827418" cy="338554"/>
          </a:xfrm>
          <a:prstGeom prst="rect">
            <a:avLst/>
          </a:prstGeom>
          <a:noFill/>
        </p:spPr>
        <p:txBody>
          <a:bodyPr wrap="square" rtlCol="0">
            <a:spAutoFit/>
          </a:bodyPr>
          <a:lstStyle/>
          <a:p>
            <a:r>
              <a:rPr lang="en-US" sz="1600" b="1">
                <a:solidFill>
                  <a:schemeClr val="accent1"/>
                </a:solidFill>
                <a:latin typeface="+mj-lt"/>
              </a:rPr>
              <a:t>Description</a:t>
            </a:r>
          </a:p>
        </p:txBody>
      </p:sp>
      <p:sp>
        <p:nvSpPr>
          <p:cNvPr id="30" name="Rectangle 29">
            <a:extLst>
              <a:ext uri="{FF2B5EF4-FFF2-40B4-BE49-F238E27FC236}">
                <a16:creationId xmlns:a16="http://schemas.microsoft.com/office/drawing/2014/main" id="{C0D6A3FC-E5A5-4196-8D84-7F8D7BC341D8}"/>
              </a:ext>
            </a:extLst>
          </p:cNvPr>
          <p:cNvSpPr/>
          <p:nvPr/>
        </p:nvSpPr>
        <p:spPr>
          <a:xfrm>
            <a:off x="8751685" y="5030301"/>
            <a:ext cx="2310016"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31" name="TextBox 30">
            <a:extLst>
              <a:ext uri="{FF2B5EF4-FFF2-40B4-BE49-F238E27FC236}">
                <a16:creationId xmlns:a16="http://schemas.microsoft.com/office/drawing/2014/main" id="{9034F79B-C58E-4D35-A634-A4B12D9128D8}"/>
              </a:ext>
            </a:extLst>
          </p:cNvPr>
          <p:cNvSpPr txBox="1"/>
          <p:nvPr/>
        </p:nvSpPr>
        <p:spPr>
          <a:xfrm>
            <a:off x="8751684" y="4749443"/>
            <a:ext cx="1827418" cy="338554"/>
          </a:xfrm>
          <a:prstGeom prst="rect">
            <a:avLst/>
          </a:prstGeom>
          <a:noFill/>
        </p:spPr>
        <p:txBody>
          <a:bodyPr wrap="square" rtlCol="0">
            <a:spAutoFit/>
          </a:bodyPr>
          <a:lstStyle/>
          <a:p>
            <a:r>
              <a:rPr lang="en-US" sz="1600" b="1">
                <a:solidFill>
                  <a:schemeClr val="accent1"/>
                </a:solidFill>
                <a:latin typeface="+mj-lt"/>
              </a:rPr>
              <a:t>Description</a:t>
            </a:r>
          </a:p>
        </p:txBody>
      </p:sp>
      <p:grpSp>
        <p:nvGrpSpPr>
          <p:cNvPr id="32" name="Group 31">
            <a:extLst>
              <a:ext uri="{FF2B5EF4-FFF2-40B4-BE49-F238E27FC236}">
                <a16:creationId xmlns:a16="http://schemas.microsoft.com/office/drawing/2014/main" id="{61A9CA87-CED2-42CC-9231-D852CFD4C40A}"/>
              </a:ext>
            </a:extLst>
          </p:cNvPr>
          <p:cNvGrpSpPr/>
          <p:nvPr/>
        </p:nvGrpSpPr>
        <p:grpSpPr>
          <a:xfrm>
            <a:off x="6358729" y="4302423"/>
            <a:ext cx="387126" cy="354866"/>
            <a:chOff x="7816850" y="1350963"/>
            <a:chExt cx="895350" cy="820737"/>
          </a:xfrm>
          <a:solidFill>
            <a:schemeClr val="tx1"/>
          </a:solidFill>
        </p:grpSpPr>
        <p:sp>
          <p:nvSpPr>
            <p:cNvPr id="33" name="Freeform 29">
              <a:extLst>
                <a:ext uri="{FF2B5EF4-FFF2-40B4-BE49-F238E27FC236}">
                  <a16:creationId xmlns:a16="http://schemas.microsoft.com/office/drawing/2014/main" id="{84123762-BC3E-492D-8500-AD46EDF09A4E}"/>
                </a:ext>
              </a:extLst>
            </p:cNvPr>
            <p:cNvSpPr>
              <a:spLocks/>
            </p:cNvSpPr>
            <p:nvPr/>
          </p:nvSpPr>
          <p:spPr bwMode="auto">
            <a:xfrm>
              <a:off x="7850188" y="1792288"/>
              <a:ext cx="828675" cy="379412"/>
            </a:xfrm>
            <a:custGeom>
              <a:avLst/>
              <a:gdLst>
                <a:gd name="T0" fmla="*/ 119 w 218"/>
                <a:gd name="T1" fmla="*/ 26 h 100"/>
                <a:gd name="T2" fmla="*/ 99 w 218"/>
                <a:gd name="T3" fmla="*/ 26 h 100"/>
                <a:gd name="T4" fmla="*/ 73 w 218"/>
                <a:gd name="T5" fmla="*/ 0 h 100"/>
                <a:gd name="T6" fmla="*/ 0 w 218"/>
                <a:gd name="T7" fmla="*/ 0 h 100"/>
                <a:gd name="T8" fmla="*/ 0 w 218"/>
                <a:gd name="T9" fmla="*/ 70 h 100"/>
                <a:gd name="T10" fmla="*/ 29 w 218"/>
                <a:gd name="T11" fmla="*/ 100 h 100"/>
                <a:gd name="T12" fmla="*/ 189 w 218"/>
                <a:gd name="T13" fmla="*/ 100 h 100"/>
                <a:gd name="T14" fmla="*/ 218 w 218"/>
                <a:gd name="T15" fmla="*/ 70 h 100"/>
                <a:gd name="T16" fmla="*/ 218 w 218"/>
                <a:gd name="T17" fmla="*/ 0 h 100"/>
                <a:gd name="T18" fmla="*/ 145 w 218"/>
                <a:gd name="T19" fmla="*/ 0 h 100"/>
                <a:gd name="T20" fmla="*/ 119 w 218"/>
                <a:gd name="T21" fmla="*/ 26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100">
                  <a:moveTo>
                    <a:pt x="119" y="26"/>
                  </a:moveTo>
                  <a:cubicBezTo>
                    <a:pt x="99" y="26"/>
                    <a:pt x="99" y="26"/>
                    <a:pt x="99" y="26"/>
                  </a:cubicBezTo>
                  <a:cubicBezTo>
                    <a:pt x="85" y="26"/>
                    <a:pt x="73" y="14"/>
                    <a:pt x="73" y="0"/>
                  </a:cubicBezTo>
                  <a:cubicBezTo>
                    <a:pt x="0" y="0"/>
                    <a:pt x="0" y="0"/>
                    <a:pt x="0" y="0"/>
                  </a:cubicBezTo>
                  <a:cubicBezTo>
                    <a:pt x="0" y="70"/>
                    <a:pt x="0" y="70"/>
                    <a:pt x="0" y="70"/>
                  </a:cubicBezTo>
                  <a:cubicBezTo>
                    <a:pt x="0" y="86"/>
                    <a:pt x="13" y="100"/>
                    <a:pt x="29" y="100"/>
                  </a:cubicBezTo>
                  <a:cubicBezTo>
                    <a:pt x="189" y="100"/>
                    <a:pt x="189" y="100"/>
                    <a:pt x="189" y="100"/>
                  </a:cubicBezTo>
                  <a:cubicBezTo>
                    <a:pt x="205" y="100"/>
                    <a:pt x="218" y="86"/>
                    <a:pt x="218" y="70"/>
                  </a:cubicBezTo>
                  <a:cubicBezTo>
                    <a:pt x="218" y="0"/>
                    <a:pt x="218" y="0"/>
                    <a:pt x="218" y="0"/>
                  </a:cubicBezTo>
                  <a:cubicBezTo>
                    <a:pt x="145" y="0"/>
                    <a:pt x="145" y="0"/>
                    <a:pt x="145" y="0"/>
                  </a:cubicBezTo>
                  <a:cubicBezTo>
                    <a:pt x="145" y="14"/>
                    <a:pt x="133" y="26"/>
                    <a:pt x="119"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Freeform 30">
              <a:extLst>
                <a:ext uri="{FF2B5EF4-FFF2-40B4-BE49-F238E27FC236}">
                  <a16:creationId xmlns:a16="http://schemas.microsoft.com/office/drawing/2014/main" id="{DA5ED848-1BF7-4FE7-AA17-29EAFB3D89E3}"/>
                </a:ext>
              </a:extLst>
            </p:cNvPr>
            <p:cNvSpPr>
              <a:spLocks noEditPoints="1"/>
            </p:cNvSpPr>
            <p:nvPr/>
          </p:nvSpPr>
          <p:spPr bwMode="auto">
            <a:xfrm>
              <a:off x="7816850" y="1350963"/>
              <a:ext cx="895350" cy="498475"/>
            </a:xfrm>
            <a:custGeom>
              <a:avLst/>
              <a:gdLst>
                <a:gd name="T0" fmla="*/ 204 w 236"/>
                <a:gd name="T1" fmla="*/ 44 h 131"/>
                <a:gd name="T2" fmla="*/ 163 w 236"/>
                <a:gd name="T3" fmla="*/ 44 h 131"/>
                <a:gd name="T4" fmla="*/ 163 w 236"/>
                <a:gd name="T5" fmla="*/ 30 h 131"/>
                <a:gd name="T6" fmla="*/ 133 w 236"/>
                <a:gd name="T7" fmla="*/ 0 h 131"/>
                <a:gd name="T8" fmla="*/ 103 w 236"/>
                <a:gd name="T9" fmla="*/ 0 h 131"/>
                <a:gd name="T10" fmla="*/ 73 w 236"/>
                <a:gd name="T11" fmla="*/ 30 h 131"/>
                <a:gd name="T12" fmla="*/ 73 w 236"/>
                <a:gd name="T13" fmla="*/ 44 h 131"/>
                <a:gd name="T14" fmla="*/ 32 w 236"/>
                <a:gd name="T15" fmla="*/ 44 h 131"/>
                <a:gd name="T16" fmla="*/ 0 w 236"/>
                <a:gd name="T17" fmla="*/ 75 h 131"/>
                <a:gd name="T18" fmla="*/ 0 w 236"/>
                <a:gd name="T19" fmla="*/ 106 h 131"/>
                <a:gd name="T20" fmla="*/ 92 w 236"/>
                <a:gd name="T21" fmla="*/ 106 h 131"/>
                <a:gd name="T22" fmla="*/ 92 w 236"/>
                <a:gd name="T23" fmla="*/ 115 h 131"/>
                <a:gd name="T24" fmla="*/ 108 w 236"/>
                <a:gd name="T25" fmla="*/ 131 h 131"/>
                <a:gd name="T26" fmla="*/ 128 w 236"/>
                <a:gd name="T27" fmla="*/ 131 h 131"/>
                <a:gd name="T28" fmla="*/ 144 w 236"/>
                <a:gd name="T29" fmla="*/ 115 h 131"/>
                <a:gd name="T30" fmla="*/ 144 w 236"/>
                <a:gd name="T31" fmla="*/ 106 h 131"/>
                <a:gd name="T32" fmla="*/ 236 w 236"/>
                <a:gd name="T33" fmla="*/ 106 h 131"/>
                <a:gd name="T34" fmla="*/ 236 w 236"/>
                <a:gd name="T35" fmla="*/ 75 h 131"/>
                <a:gd name="T36" fmla="*/ 204 w 236"/>
                <a:gd name="T37" fmla="*/ 44 h 131"/>
                <a:gd name="T38" fmla="*/ 92 w 236"/>
                <a:gd name="T39" fmla="*/ 30 h 131"/>
                <a:gd name="T40" fmla="*/ 103 w 236"/>
                <a:gd name="T41" fmla="*/ 19 h 131"/>
                <a:gd name="T42" fmla="*/ 133 w 236"/>
                <a:gd name="T43" fmla="*/ 19 h 131"/>
                <a:gd name="T44" fmla="*/ 144 w 236"/>
                <a:gd name="T45" fmla="*/ 30 h 131"/>
                <a:gd name="T46" fmla="*/ 144 w 236"/>
                <a:gd name="T47" fmla="*/ 44 h 131"/>
                <a:gd name="T48" fmla="*/ 92 w 236"/>
                <a:gd name="T49" fmla="*/ 44 h 131"/>
                <a:gd name="T50" fmla="*/ 92 w 236"/>
                <a:gd name="T5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6" h="131">
                  <a:moveTo>
                    <a:pt x="204" y="44"/>
                  </a:moveTo>
                  <a:cubicBezTo>
                    <a:pt x="163" y="44"/>
                    <a:pt x="163" y="44"/>
                    <a:pt x="163" y="44"/>
                  </a:cubicBezTo>
                  <a:cubicBezTo>
                    <a:pt x="163" y="30"/>
                    <a:pt x="163" y="30"/>
                    <a:pt x="163" y="30"/>
                  </a:cubicBezTo>
                  <a:cubicBezTo>
                    <a:pt x="163" y="14"/>
                    <a:pt x="150" y="0"/>
                    <a:pt x="133" y="0"/>
                  </a:cubicBezTo>
                  <a:cubicBezTo>
                    <a:pt x="103" y="0"/>
                    <a:pt x="103" y="0"/>
                    <a:pt x="103" y="0"/>
                  </a:cubicBezTo>
                  <a:cubicBezTo>
                    <a:pt x="86" y="0"/>
                    <a:pt x="73" y="14"/>
                    <a:pt x="73" y="30"/>
                  </a:cubicBezTo>
                  <a:cubicBezTo>
                    <a:pt x="73" y="44"/>
                    <a:pt x="73" y="44"/>
                    <a:pt x="73" y="44"/>
                  </a:cubicBezTo>
                  <a:cubicBezTo>
                    <a:pt x="32" y="44"/>
                    <a:pt x="32" y="44"/>
                    <a:pt x="32" y="44"/>
                  </a:cubicBezTo>
                  <a:cubicBezTo>
                    <a:pt x="15" y="44"/>
                    <a:pt x="0" y="58"/>
                    <a:pt x="0" y="75"/>
                  </a:cubicBezTo>
                  <a:cubicBezTo>
                    <a:pt x="0" y="106"/>
                    <a:pt x="0" y="106"/>
                    <a:pt x="0" y="106"/>
                  </a:cubicBezTo>
                  <a:cubicBezTo>
                    <a:pt x="92" y="106"/>
                    <a:pt x="92" y="106"/>
                    <a:pt x="92" y="106"/>
                  </a:cubicBezTo>
                  <a:cubicBezTo>
                    <a:pt x="92" y="115"/>
                    <a:pt x="92" y="115"/>
                    <a:pt x="92" y="115"/>
                  </a:cubicBezTo>
                  <a:cubicBezTo>
                    <a:pt x="92" y="124"/>
                    <a:pt x="99" y="131"/>
                    <a:pt x="108" y="131"/>
                  </a:cubicBezTo>
                  <a:cubicBezTo>
                    <a:pt x="128" y="131"/>
                    <a:pt x="128" y="131"/>
                    <a:pt x="128" y="131"/>
                  </a:cubicBezTo>
                  <a:cubicBezTo>
                    <a:pt x="137" y="131"/>
                    <a:pt x="144" y="124"/>
                    <a:pt x="144" y="115"/>
                  </a:cubicBezTo>
                  <a:cubicBezTo>
                    <a:pt x="144" y="106"/>
                    <a:pt x="144" y="106"/>
                    <a:pt x="144" y="106"/>
                  </a:cubicBezTo>
                  <a:cubicBezTo>
                    <a:pt x="236" y="106"/>
                    <a:pt x="236" y="106"/>
                    <a:pt x="236" y="106"/>
                  </a:cubicBezTo>
                  <a:cubicBezTo>
                    <a:pt x="236" y="75"/>
                    <a:pt x="236" y="75"/>
                    <a:pt x="236" y="75"/>
                  </a:cubicBezTo>
                  <a:cubicBezTo>
                    <a:pt x="236" y="58"/>
                    <a:pt x="221" y="44"/>
                    <a:pt x="204" y="44"/>
                  </a:cubicBezTo>
                  <a:close/>
                  <a:moveTo>
                    <a:pt x="92" y="30"/>
                  </a:moveTo>
                  <a:cubicBezTo>
                    <a:pt x="92" y="24"/>
                    <a:pt x="97" y="19"/>
                    <a:pt x="103" y="19"/>
                  </a:cubicBezTo>
                  <a:cubicBezTo>
                    <a:pt x="133" y="19"/>
                    <a:pt x="133" y="19"/>
                    <a:pt x="133" y="19"/>
                  </a:cubicBezTo>
                  <a:cubicBezTo>
                    <a:pt x="139" y="19"/>
                    <a:pt x="144" y="24"/>
                    <a:pt x="144" y="30"/>
                  </a:cubicBezTo>
                  <a:cubicBezTo>
                    <a:pt x="144" y="44"/>
                    <a:pt x="144" y="44"/>
                    <a:pt x="144" y="44"/>
                  </a:cubicBezTo>
                  <a:cubicBezTo>
                    <a:pt x="92" y="44"/>
                    <a:pt x="92" y="44"/>
                    <a:pt x="92" y="44"/>
                  </a:cubicBezTo>
                  <a:lnTo>
                    <a:pt x="92"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35" name="Group 34">
            <a:extLst>
              <a:ext uri="{FF2B5EF4-FFF2-40B4-BE49-F238E27FC236}">
                <a16:creationId xmlns:a16="http://schemas.microsoft.com/office/drawing/2014/main" id="{EE0F8013-8855-4969-9F32-23CCF263CF58}"/>
              </a:ext>
            </a:extLst>
          </p:cNvPr>
          <p:cNvGrpSpPr/>
          <p:nvPr/>
        </p:nvGrpSpPr>
        <p:grpSpPr>
          <a:xfrm flipH="1">
            <a:off x="8863616" y="4309100"/>
            <a:ext cx="325533" cy="395746"/>
            <a:chOff x="10004425" y="2801938"/>
            <a:chExt cx="404813" cy="492126"/>
          </a:xfrm>
          <a:solidFill>
            <a:schemeClr val="tx1"/>
          </a:solidFill>
        </p:grpSpPr>
        <p:sp>
          <p:nvSpPr>
            <p:cNvPr id="36" name="Freeform 5">
              <a:extLst>
                <a:ext uri="{FF2B5EF4-FFF2-40B4-BE49-F238E27FC236}">
                  <a16:creationId xmlns:a16="http://schemas.microsoft.com/office/drawing/2014/main" id="{FDF17E2D-D0BF-4D2D-A11B-3EE6C451CD7E}"/>
                </a:ext>
              </a:extLst>
            </p:cNvPr>
            <p:cNvSpPr>
              <a:spLocks noEditPoints="1"/>
            </p:cNvSpPr>
            <p:nvPr/>
          </p:nvSpPr>
          <p:spPr bwMode="auto">
            <a:xfrm>
              <a:off x="10039350" y="2801938"/>
              <a:ext cx="323850" cy="327025"/>
            </a:xfrm>
            <a:custGeom>
              <a:avLst/>
              <a:gdLst>
                <a:gd name="T0" fmla="*/ 84 w 84"/>
                <a:gd name="T1" fmla="*/ 42 h 85"/>
                <a:gd name="T2" fmla="*/ 42 w 84"/>
                <a:gd name="T3" fmla="*/ 0 h 85"/>
                <a:gd name="T4" fmla="*/ 0 w 84"/>
                <a:gd name="T5" fmla="*/ 42 h 85"/>
                <a:gd name="T6" fmla="*/ 42 w 84"/>
                <a:gd name="T7" fmla="*/ 85 h 85"/>
                <a:gd name="T8" fmla="*/ 84 w 84"/>
                <a:gd name="T9" fmla="*/ 42 h 85"/>
                <a:gd name="T10" fmla="*/ 42 w 84"/>
                <a:gd name="T11" fmla="*/ 72 h 85"/>
                <a:gd name="T12" fmla="*/ 12 w 84"/>
                <a:gd name="T13" fmla="*/ 42 h 85"/>
                <a:gd name="T14" fmla="*/ 42 w 84"/>
                <a:gd name="T15" fmla="*/ 13 h 85"/>
                <a:gd name="T16" fmla="*/ 72 w 84"/>
                <a:gd name="T17" fmla="*/ 42 h 85"/>
                <a:gd name="T18" fmla="*/ 42 w 84"/>
                <a:gd name="T19" fmla="*/ 7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5">
                  <a:moveTo>
                    <a:pt x="84" y="42"/>
                  </a:moveTo>
                  <a:cubicBezTo>
                    <a:pt x="84" y="19"/>
                    <a:pt x="65" y="0"/>
                    <a:pt x="42" y="0"/>
                  </a:cubicBezTo>
                  <a:cubicBezTo>
                    <a:pt x="19" y="0"/>
                    <a:pt x="0" y="19"/>
                    <a:pt x="0" y="42"/>
                  </a:cubicBezTo>
                  <a:cubicBezTo>
                    <a:pt x="0" y="66"/>
                    <a:pt x="19" y="85"/>
                    <a:pt x="42" y="85"/>
                  </a:cubicBezTo>
                  <a:cubicBezTo>
                    <a:pt x="65" y="85"/>
                    <a:pt x="84" y="66"/>
                    <a:pt x="84" y="42"/>
                  </a:cubicBezTo>
                  <a:close/>
                  <a:moveTo>
                    <a:pt x="42" y="72"/>
                  </a:moveTo>
                  <a:cubicBezTo>
                    <a:pt x="26" y="72"/>
                    <a:pt x="12" y="59"/>
                    <a:pt x="12" y="42"/>
                  </a:cubicBezTo>
                  <a:cubicBezTo>
                    <a:pt x="12" y="26"/>
                    <a:pt x="26" y="13"/>
                    <a:pt x="42" y="13"/>
                  </a:cubicBezTo>
                  <a:cubicBezTo>
                    <a:pt x="58" y="13"/>
                    <a:pt x="72" y="26"/>
                    <a:pt x="72" y="42"/>
                  </a:cubicBezTo>
                  <a:cubicBezTo>
                    <a:pt x="72" y="59"/>
                    <a:pt x="58" y="72"/>
                    <a:pt x="4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37" name="Freeform 6">
              <a:extLst>
                <a:ext uri="{FF2B5EF4-FFF2-40B4-BE49-F238E27FC236}">
                  <a16:creationId xmlns:a16="http://schemas.microsoft.com/office/drawing/2014/main" id="{8032E246-F1EF-4A0E-9D27-C2E419D211AF}"/>
                </a:ext>
              </a:extLst>
            </p:cNvPr>
            <p:cNvSpPr>
              <a:spLocks/>
            </p:cNvSpPr>
            <p:nvPr/>
          </p:nvSpPr>
          <p:spPr bwMode="auto">
            <a:xfrm>
              <a:off x="10213975" y="3097213"/>
              <a:ext cx="195263" cy="196850"/>
            </a:xfrm>
            <a:custGeom>
              <a:avLst/>
              <a:gdLst>
                <a:gd name="T0" fmla="*/ 28 w 51"/>
                <a:gd name="T1" fmla="*/ 0 h 51"/>
                <a:gd name="T2" fmla="*/ 0 w 51"/>
                <a:gd name="T3" fmla="*/ 12 h 51"/>
                <a:gd name="T4" fmla="*/ 26 w 51"/>
                <a:gd name="T5" fmla="*/ 51 h 51"/>
                <a:gd name="T6" fmla="*/ 29 w 51"/>
                <a:gd name="T7" fmla="*/ 29 h 51"/>
                <a:gd name="T8" fmla="*/ 51 w 51"/>
                <a:gd name="T9" fmla="*/ 35 h 51"/>
                <a:gd name="T10" fmla="*/ 28 w 51"/>
                <a:gd name="T11" fmla="*/ 0 h 51"/>
              </a:gdLst>
              <a:ahLst/>
              <a:cxnLst>
                <a:cxn ang="0">
                  <a:pos x="T0" y="T1"/>
                </a:cxn>
                <a:cxn ang="0">
                  <a:pos x="T2" y="T3"/>
                </a:cxn>
                <a:cxn ang="0">
                  <a:pos x="T4" y="T5"/>
                </a:cxn>
                <a:cxn ang="0">
                  <a:pos x="T6" y="T7"/>
                </a:cxn>
                <a:cxn ang="0">
                  <a:pos x="T8" y="T9"/>
                </a:cxn>
                <a:cxn ang="0">
                  <a:pos x="T10" y="T11"/>
                </a:cxn>
              </a:cxnLst>
              <a:rect l="0" t="0" r="r" b="b"/>
              <a:pathLst>
                <a:path w="51" h="51">
                  <a:moveTo>
                    <a:pt x="28" y="0"/>
                  </a:moveTo>
                  <a:cubicBezTo>
                    <a:pt x="21" y="7"/>
                    <a:pt x="11" y="11"/>
                    <a:pt x="0" y="12"/>
                  </a:cubicBezTo>
                  <a:cubicBezTo>
                    <a:pt x="26" y="51"/>
                    <a:pt x="26" y="51"/>
                    <a:pt x="26" y="51"/>
                  </a:cubicBezTo>
                  <a:cubicBezTo>
                    <a:pt x="29" y="29"/>
                    <a:pt x="29" y="29"/>
                    <a:pt x="29" y="29"/>
                  </a:cubicBezTo>
                  <a:cubicBezTo>
                    <a:pt x="51" y="35"/>
                    <a:pt x="51" y="35"/>
                    <a:pt x="51" y="35"/>
                  </a:cubicBezTo>
                  <a:lnTo>
                    <a:pt x="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38" name="Freeform 7">
              <a:extLst>
                <a:ext uri="{FF2B5EF4-FFF2-40B4-BE49-F238E27FC236}">
                  <a16:creationId xmlns:a16="http://schemas.microsoft.com/office/drawing/2014/main" id="{B7B39FC5-567E-4DBC-8302-15A4750D1D8D}"/>
                </a:ext>
              </a:extLst>
            </p:cNvPr>
            <p:cNvSpPr>
              <a:spLocks/>
            </p:cNvSpPr>
            <p:nvPr/>
          </p:nvSpPr>
          <p:spPr bwMode="auto">
            <a:xfrm>
              <a:off x="10004425" y="3105151"/>
              <a:ext cx="196850" cy="188913"/>
            </a:xfrm>
            <a:custGeom>
              <a:avLst/>
              <a:gdLst>
                <a:gd name="T0" fmla="*/ 0 w 51"/>
                <a:gd name="T1" fmla="*/ 33 h 49"/>
                <a:gd name="T2" fmla="*/ 22 w 51"/>
                <a:gd name="T3" fmla="*/ 27 h 49"/>
                <a:gd name="T4" fmla="*/ 25 w 51"/>
                <a:gd name="T5" fmla="*/ 49 h 49"/>
                <a:gd name="T6" fmla="*/ 51 w 51"/>
                <a:gd name="T7" fmla="*/ 10 h 49"/>
                <a:gd name="T8" fmla="*/ 22 w 51"/>
                <a:gd name="T9" fmla="*/ 0 h 49"/>
                <a:gd name="T10" fmla="*/ 0 w 51"/>
                <a:gd name="T11" fmla="*/ 33 h 49"/>
              </a:gdLst>
              <a:ahLst/>
              <a:cxnLst>
                <a:cxn ang="0">
                  <a:pos x="T0" y="T1"/>
                </a:cxn>
                <a:cxn ang="0">
                  <a:pos x="T2" y="T3"/>
                </a:cxn>
                <a:cxn ang="0">
                  <a:pos x="T4" y="T5"/>
                </a:cxn>
                <a:cxn ang="0">
                  <a:pos x="T6" y="T7"/>
                </a:cxn>
                <a:cxn ang="0">
                  <a:pos x="T8" y="T9"/>
                </a:cxn>
                <a:cxn ang="0">
                  <a:pos x="T10" y="T11"/>
                </a:cxn>
              </a:cxnLst>
              <a:rect l="0" t="0" r="r" b="b"/>
              <a:pathLst>
                <a:path w="51" h="49">
                  <a:moveTo>
                    <a:pt x="0" y="33"/>
                  </a:moveTo>
                  <a:cubicBezTo>
                    <a:pt x="22" y="27"/>
                    <a:pt x="22" y="27"/>
                    <a:pt x="22" y="27"/>
                  </a:cubicBezTo>
                  <a:cubicBezTo>
                    <a:pt x="25" y="49"/>
                    <a:pt x="25" y="49"/>
                    <a:pt x="25" y="49"/>
                  </a:cubicBezTo>
                  <a:cubicBezTo>
                    <a:pt x="51" y="10"/>
                    <a:pt x="51" y="10"/>
                    <a:pt x="51" y="10"/>
                  </a:cubicBezTo>
                  <a:cubicBezTo>
                    <a:pt x="40" y="10"/>
                    <a:pt x="30" y="6"/>
                    <a:pt x="22" y="0"/>
                  </a:cubicBez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39" name="Freeform 8">
              <a:extLst>
                <a:ext uri="{FF2B5EF4-FFF2-40B4-BE49-F238E27FC236}">
                  <a16:creationId xmlns:a16="http://schemas.microsoft.com/office/drawing/2014/main" id="{AD5C5B55-902A-483A-8E7B-B7213E436998}"/>
                </a:ext>
              </a:extLst>
            </p:cNvPr>
            <p:cNvSpPr>
              <a:spLocks/>
            </p:cNvSpPr>
            <p:nvPr/>
          </p:nvSpPr>
          <p:spPr bwMode="auto">
            <a:xfrm>
              <a:off x="10125075" y="2886076"/>
              <a:ext cx="157163" cy="149225"/>
            </a:xfrm>
            <a:custGeom>
              <a:avLst/>
              <a:gdLst>
                <a:gd name="T0" fmla="*/ 38 w 41"/>
                <a:gd name="T1" fmla="*/ 14 h 39"/>
                <a:gd name="T2" fmla="*/ 31 w 41"/>
                <a:gd name="T3" fmla="*/ 13 h 39"/>
                <a:gd name="T4" fmla="*/ 25 w 41"/>
                <a:gd name="T5" fmla="*/ 9 h 39"/>
                <a:gd name="T6" fmla="*/ 22 w 41"/>
                <a:gd name="T7" fmla="*/ 2 h 39"/>
                <a:gd name="T8" fmla="*/ 19 w 41"/>
                <a:gd name="T9" fmla="*/ 2 h 39"/>
                <a:gd name="T10" fmla="*/ 16 w 41"/>
                <a:gd name="T11" fmla="*/ 9 h 39"/>
                <a:gd name="T12" fmla="*/ 10 w 41"/>
                <a:gd name="T13" fmla="*/ 13 h 39"/>
                <a:gd name="T14" fmla="*/ 2 w 41"/>
                <a:gd name="T15" fmla="*/ 14 h 39"/>
                <a:gd name="T16" fmla="*/ 1 w 41"/>
                <a:gd name="T17" fmla="*/ 17 h 39"/>
                <a:gd name="T18" fmla="*/ 7 w 41"/>
                <a:gd name="T19" fmla="*/ 22 h 39"/>
                <a:gd name="T20" fmla="*/ 9 w 41"/>
                <a:gd name="T21" fmla="*/ 29 h 39"/>
                <a:gd name="T22" fmla="*/ 8 w 41"/>
                <a:gd name="T23" fmla="*/ 36 h 39"/>
                <a:gd name="T24" fmla="*/ 10 w 41"/>
                <a:gd name="T25" fmla="*/ 38 h 39"/>
                <a:gd name="T26" fmla="*/ 17 w 41"/>
                <a:gd name="T27" fmla="*/ 34 h 39"/>
                <a:gd name="T28" fmla="*/ 24 w 41"/>
                <a:gd name="T29" fmla="*/ 34 h 39"/>
                <a:gd name="T30" fmla="*/ 30 w 41"/>
                <a:gd name="T31" fmla="*/ 38 h 39"/>
                <a:gd name="T32" fmla="*/ 33 w 41"/>
                <a:gd name="T33" fmla="*/ 36 h 39"/>
                <a:gd name="T34" fmla="*/ 31 w 41"/>
                <a:gd name="T35" fmla="*/ 29 h 39"/>
                <a:gd name="T36" fmla="*/ 34 w 41"/>
                <a:gd name="T37" fmla="*/ 22 h 39"/>
                <a:gd name="T38" fmla="*/ 39 w 41"/>
                <a:gd name="T39" fmla="*/ 17 h 39"/>
                <a:gd name="T40" fmla="*/ 38 w 41"/>
                <a:gd name="T41" fmla="*/ 1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39">
                  <a:moveTo>
                    <a:pt x="38" y="14"/>
                  </a:moveTo>
                  <a:cubicBezTo>
                    <a:pt x="31" y="13"/>
                    <a:pt x="31" y="13"/>
                    <a:pt x="31" y="13"/>
                  </a:cubicBezTo>
                  <a:cubicBezTo>
                    <a:pt x="29" y="13"/>
                    <a:pt x="26" y="11"/>
                    <a:pt x="25" y="9"/>
                  </a:cubicBezTo>
                  <a:cubicBezTo>
                    <a:pt x="22" y="2"/>
                    <a:pt x="22" y="2"/>
                    <a:pt x="22" y="2"/>
                  </a:cubicBezTo>
                  <a:cubicBezTo>
                    <a:pt x="21" y="0"/>
                    <a:pt x="20" y="0"/>
                    <a:pt x="19" y="2"/>
                  </a:cubicBezTo>
                  <a:cubicBezTo>
                    <a:pt x="16" y="9"/>
                    <a:pt x="16" y="9"/>
                    <a:pt x="16" y="9"/>
                  </a:cubicBezTo>
                  <a:cubicBezTo>
                    <a:pt x="15" y="11"/>
                    <a:pt x="12" y="13"/>
                    <a:pt x="10" y="13"/>
                  </a:cubicBezTo>
                  <a:cubicBezTo>
                    <a:pt x="2" y="14"/>
                    <a:pt x="2" y="14"/>
                    <a:pt x="2" y="14"/>
                  </a:cubicBezTo>
                  <a:cubicBezTo>
                    <a:pt x="0" y="14"/>
                    <a:pt x="0" y="16"/>
                    <a:pt x="1" y="17"/>
                  </a:cubicBezTo>
                  <a:cubicBezTo>
                    <a:pt x="7" y="22"/>
                    <a:pt x="7" y="22"/>
                    <a:pt x="7" y="22"/>
                  </a:cubicBezTo>
                  <a:cubicBezTo>
                    <a:pt x="9" y="24"/>
                    <a:pt x="10" y="27"/>
                    <a:pt x="9" y="29"/>
                  </a:cubicBezTo>
                  <a:cubicBezTo>
                    <a:pt x="8" y="36"/>
                    <a:pt x="8" y="36"/>
                    <a:pt x="8" y="36"/>
                  </a:cubicBezTo>
                  <a:cubicBezTo>
                    <a:pt x="7" y="38"/>
                    <a:pt x="8" y="39"/>
                    <a:pt x="10" y="38"/>
                  </a:cubicBezTo>
                  <a:cubicBezTo>
                    <a:pt x="17" y="34"/>
                    <a:pt x="17" y="34"/>
                    <a:pt x="17" y="34"/>
                  </a:cubicBezTo>
                  <a:cubicBezTo>
                    <a:pt x="19" y="33"/>
                    <a:pt x="22" y="33"/>
                    <a:pt x="24" y="34"/>
                  </a:cubicBezTo>
                  <a:cubicBezTo>
                    <a:pt x="30" y="38"/>
                    <a:pt x="30" y="38"/>
                    <a:pt x="30" y="38"/>
                  </a:cubicBezTo>
                  <a:cubicBezTo>
                    <a:pt x="32" y="39"/>
                    <a:pt x="34" y="38"/>
                    <a:pt x="33" y="36"/>
                  </a:cubicBezTo>
                  <a:cubicBezTo>
                    <a:pt x="31" y="29"/>
                    <a:pt x="31" y="29"/>
                    <a:pt x="31" y="29"/>
                  </a:cubicBezTo>
                  <a:cubicBezTo>
                    <a:pt x="31" y="27"/>
                    <a:pt x="32" y="24"/>
                    <a:pt x="34" y="22"/>
                  </a:cubicBezTo>
                  <a:cubicBezTo>
                    <a:pt x="39" y="17"/>
                    <a:pt x="39" y="17"/>
                    <a:pt x="39" y="17"/>
                  </a:cubicBezTo>
                  <a:cubicBezTo>
                    <a:pt x="41" y="16"/>
                    <a:pt x="41" y="14"/>
                    <a:pt x="38"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grpSp>
    </p:spTree>
    <p:extLst>
      <p:ext uri="{BB962C8B-B14F-4D97-AF65-F5344CB8AC3E}">
        <p14:creationId xmlns:p14="http://schemas.microsoft.com/office/powerpoint/2010/main" val="10131735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up)">
                                      <p:cBhvr>
                                        <p:cTn id="23" dur="500"/>
                                        <p:tgtEl>
                                          <p:spTgt spid="21"/>
                                        </p:tgtEl>
                                      </p:cBhvr>
                                    </p:animEffect>
                                  </p:childTnLst>
                                </p:cTn>
                              </p:par>
                            </p:childTnLst>
                          </p:cTn>
                        </p:par>
                        <p:par>
                          <p:cTn id="24" fill="hold">
                            <p:stCondLst>
                              <p:cond delay="2500"/>
                            </p:stCondLst>
                            <p:childTnLst>
                              <p:par>
                                <p:cTn id="25" presetID="42" presetClass="entr" presetSubtype="0" fill="hold"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1000"/>
                                        <p:tgtEl>
                                          <p:spTgt spid="32"/>
                                        </p:tgtEl>
                                      </p:cBhvr>
                                    </p:animEffect>
                                    <p:anim calcmode="lin" valueType="num">
                                      <p:cBhvr>
                                        <p:cTn id="28" dur="1000" fill="hold"/>
                                        <p:tgtEl>
                                          <p:spTgt spid="32"/>
                                        </p:tgtEl>
                                        <p:attrNameLst>
                                          <p:attrName>ppt_x</p:attrName>
                                        </p:attrNameLst>
                                      </p:cBhvr>
                                      <p:tavLst>
                                        <p:tav tm="0">
                                          <p:val>
                                            <p:strVal val="#ppt_x"/>
                                          </p:val>
                                        </p:tav>
                                        <p:tav tm="100000">
                                          <p:val>
                                            <p:strVal val="#ppt_x"/>
                                          </p:val>
                                        </p:tav>
                                      </p:tavLst>
                                    </p:anim>
                                    <p:anim calcmode="lin" valueType="num">
                                      <p:cBhvr>
                                        <p:cTn id="29" dur="1000" fill="hold"/>
                                        <p:tgtEl>
                                          <p:spTgt spid="3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anim calcmode="lin" valueType="num">
                                      <p:cBhvr>
                                        <p:cTn id="33" dur="1000" fill="hold"/>
                                        <p:tgtEl>
                                          <p:spTgt spid="28"/>
                                        </p:tgtEl>
                                        <p:attrNameLst>
                                          <p:attrName>ppt_x</p:attrName>
                                        </p:attrNameLst>
                                      </p:cBhvr>
                                      <p:tavLst>
                                        <p:tav tm="0">
                                          <p:val>
                                            <p:strVal val="#ppt_x"/>
                                          </p:val>
                                        </p:tav>
                                        <p:tav tm="100000">
                                          <p:val>
                                            <p:strVal val="#ppt_x"/>
                                          </p:val>
                                        </p:tav>
                                      </p:tavLst>
                                    </p:anim>
                                    <p:anim calcmode="lin" valueType="num">
                                      <p:cBhvr>
                                        <p:cTn id="34" dur="1000" fill="hold"/>
                                        <p:tgtEl>
                                          <p:spTgt spid="2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1000"/>
                                        <p:tgtEl>
                                          <p:spTgt spid="35"/>
                                        </p:tgtEl>
                                      </p:cBhvr>
                                    </p:animEffect>
                                    <p:anim calcmode="lin" valueType="num">
                                      <p:cBhvr>
                                        <p:cTn id="43" dur="1000" fill="hold"/>
                                        <p:tgtEl>
                                          <p:spTgt spid="35"/>
                                        </p:tgtEl>
                                        <p:attrNameLst>
                                          <p:attrName>ppt_x</p:attrName>
                                        </p:attrNameLst>
                                      </p:cBhvr>
                                      <p:tavLst>
                                        <p:tav tm="0">
                                          <p:val>
                                            <p:strVal val="#ppt_x"/>
                                          </p:val>
                                        </p:tav>
                                        <p:tav tm="100000">
                                          <p:val>
                                            <p:strVal val="#ppt_x"/>
                                          </p:val>
                                        </p:tav>
                                      </p:tavLst>
                                    </p:anim>
                                    <p:anim calcmode="lin" valueType="num">
                                      <p:cBhvr>
                                        <p:cTn id="44" dur="1000" fill="hold"/>
                                        <p:tgtEl>
                                          <p:spTgt spid="35"/>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1000"/>
                                        <p:tgtEl>
                                          <p:spTgt spid="31"/>
                                        </p:tgtEl>
                                      </p:cBhvr>
                                    </p:animEffect>
                                    <p:anim calcmode="lin" valueType="num">
                                      <p:cBhvr>
                                        <p:cTn id="48" dur="1000" fill="hold"/>
                                        <p:tgtEl>
                                          <p:spTgt spid="31"/>
                                        </p:tgtEl>
                                        <p:attrNameLst>
                                          <p:attrName>ppt_x</p:attrName>
                                        </p:attrNameLst>
                                      </p:cBhvr>
                                      <p:tavLst>
                                        <p:tav tm="0">
                                          <p:val>
                                            <p:strVal val="#ppt_x"/>
                                          </p:val>
                                        </p:tav>
                                        <p:tav tm="100000">
                                          <p:val>
                                            <p:strVal val="#ppt_x"/>
                                          </p:val>
                                        </p:tav>
                                      </p:tavLst>
                                    </p:anim>
                                    <p:anim calcmode="lin" valueType="num">
                                      <p:cBhvr>
                                        <p:cTn id="49" dur="1000" fill="hold"/>
                                        <p:tgtEl>
                                          <p:spTgt spid="3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1000"/>
                                        <p:tgtEl>
                                          <p:spTgt spid="30"/>
                                        </p:tgtEl>
                                      </p:cBhvr>
                                    </p:animEffect>
                                    <p:anim calcmode="lin" valueType="num">
                                      <p:cBhvr>
                                        <p:cTn id="53" dur="1000" fill="hold"/>
                                        <p:tgtEl>
                                          <p:spTgt spid="30"/>
                                        </p:tgtEl>
                                        <p:attrNameLst>
                                          <p:attrName>ppt_x</p:attrName>
                                        </p:attrNameLst>
                                      </p:cBhvr>
                                      <p:tavLst>
                                        <p:tav tm="0">
                                          <p:val>
                                            <p:strVal val="#ppt_x"/>
                                          </p:val>
                                        </p:tav>
                                        <p:tav tm="100000">
                                          <p:val>
                                            <p:strVal val="#ppt_x"/>
                                          </p:val>
                                        </p:tav>
                                      </p:tavLst>
                                    </p:anim>
                                    <p:anim calcmode="lin" valueType="num">
                                      <p:cBhvr>
                                        <p:cTn id="5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21" grpId="0"/>
      <p:bldP spid="22" grpId="0"/>
      <p:bldP spid="27" grpId="0"/>
      <p:bldP spid="28" grpId="0"/>
      <p:bldP spid="30" grpId="0"/>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B5FC71A9-6741-4C77-A67F-3D932E2DAA55}"/>
              </a:ext>
            </a:extLst>
          </p:cNvPr>
          <p:cNvGrpSpPr/>
          <p:nvPr/>
        </p:nvGrpSpPr>
        <p:grpSpPr>
          <a:xfrm>
            <a:off x="-533400" y="1531864"/>
            <a:ext cx="12592749" cy="964283"/>
            <a:chOff x="5940823" y="3999551"/>
            <a:chExt cx="1992046" cy="157667"/>
          </a:xfrm>
        </p:grpSpPr>
        <p:sp>
          <p:nvSpPr>
            <p:cNvPr id="54" name="Rectangle 53">
              <a:extLst>
                <a:ext uri="{FF2B5EF4-FFF2-40B4-BE49-F238E27FC236}">
                  <a16:creationId xmlns:a16="http://schemas.microsoft.com/office/drawing/2014/main" id="{F064C15C-09A8-4589-8252-B328B845B6AF}"/>
                </a:ext>
              </a:extLst>
            </p:cNvPr>
            <p:cNvSpPr/>
            <p:nvPr/>
          </p:nvSpPr>
          <p:spPr>
            <a:xfrm>
              <a:off x="5940823" y="4055674"/>
              <a:ext cx="1812670"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Isosceles Triangle 54">
              <a:extLst>
                <a:ext uri="{FF2B5EF4-FFF2-40B4-BE49-F238E27FC236}">
                  <a16:creationId xmlns:a16="http://schemas.microsoft.com/office/drawing/2014/main" id="{D61CE57F-A113-43AD-9C2D-034AF5A71D60}"/>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itle 7">
            <a:extLst>
              <a:ext uri="{FF2B5EF4-FFF2-40B4-BE49-F238E27FC236}">
                <a16:creationId xmlns:a16="http://schemas.microsoft.com/office/drawing/2014/main" id="{02576E29-728C-4051-A38D-76144488D75E}"/>
              </a:ext>
            </a:extLst>
          </p:cNvPr>
          <p:cNvSpPr>
            <a:spLocks noGrp="1"/>
          </p:cNvSpPr>
          <p:nvPr>
            <p:ph type="ctrTitle"/>
          </p:nvPr>
        </p:nvSpPr>
        <p:spPr/>
        <p:txBody>
          <a:bodyPr/>
          <a:lstStyle/>
          <a:p>
            <a:r>
              <a:rPr lang="en-US"/>
              <a:t>Meet Our Team</a:t>
            </a:r>
          </a:p>
        </p:txBody>
      </p:sp>
      <p:sp>
        <p:nvSpPr>
          <p:cNvPr id="9" name="Subtitle 8">
            <a:extLst>
              <a:ext uri="{FF2B5EF4-FFF2-40B4-BE49-F238E27FC236}">
                <a16:creationId xmlns:a16="http://schemas.microsoft.com/office/drawing/2014/main" id="{B2F288C3-2EE5-45CB-9BDA-3CBA2219104D}"/>
              </a:ext>
            </a:extLst>
          </p:cNvPr>
          <p:cNvSpPr>
            <a:spLocks noGrp="1"/>
          </p:cNvSpPr>
          <p:nvPr>
            <p:ph type="subTitle" idx="1"/>
          </p:nvPr>
        </p:nvSpPr>
        <p:spPr/>
        <p:txBody>
          <a:bodyPr/>
          <a:lstStyle/>
          <a:p>
            <a:r>
              <a:rPr lang="en-US"/>
              <a:t>Insert subtitle right here</a:t>
            </a:r>
          </a:p>
        </p:txBody>
      </p:sp>
      <p:sp>
        <p:nvSpPr>
          <p:cNvPr id="16" name="Rectangle 15">
            <a:extLst>
              <a:ext uri="{FF2B5EF4-FFF2-40B4-BE49-F238E27FC236}">
                <a16:creationId xmlns:a16="http://schemas.microsoft.com/office/drawing/2014/main" id="{0B251EB6-00CA-47D6-B393-FE36F95C7A12}"/>
              </a:ext>
            </a:extLst>
          </p:cNvPr>
          <p:cNvSpPr/>
          <p:nvPr/>
        </p:nvSpPr>
        <p:spPr>
          <a:xfrm>
            <a:off x="684904" y="5226434"/>
            <a:ext cx="4875415" cy="704616"/>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400"/>
          </a:p>
        </p:txBody>
      </p:sp>
      <p:sp>
        <p:nvSpPr>
          <p:cNvPr id="17" name="TextBox 16">
            <a:extLst>
              <a:ext uri="{FF2B5EF4-FFF2-40B4-BE49-F238E27FC236}">
                <a16:creationId xmlns:a16="http://schemas.microsoft.com/office/drawing/2014/main" id="{0E8C7B44-5EA4-45D3-81D3-0A37A1D6BA06}"/>
              </a:ext>
            </a:extLst>
          </p:cNvPr>
          <p:cNvSpPr txBox="1"/>
          <p:nvPr/>
        </p:nvSpPr>
        <p:spPr>
          <a:xfrm>
            <a:off x="1789111" y="4596212"/>
            <a:ext cx="2667000" cy="369332"/>
          </a:xfrm>
          <a:prstGeom prst="rect">
            <a:avLst/>
          </a:prstGeom>
          <a:noFill/>
        </p:spPr>
        <p:txBody>
          <a:bodyPr wrap="square" rtlCol="0">
            <a:spAutoFit/>
          </a:bodyPr>
          <a:lstStyle/>
          <a:p>
            <a:pPr algn="ctr"/>
            <a:r>
              <a:rPr lang="en-US" b="1">
                <a:solidFill>
                  <a:schemeClr val="accent1"/>
                </a:solidFill>
                <a:latin typeface="+mj-lt"/>
              </a:rPr>
              <a:t>Mrs. Arty Ficial</a:t>
            </a:r>
          </a:p>
        </p:txBody>
      </p:sp>
      <p:sp>
        <p:nvSpPr>
          <p:cNvPr id="18" name="TextBox 17">
            <a:extLst>
              <a:ext uri="{FF2B5EF4-FFF2-40B4-BE49-F238E27FC236}">
                <a16:creationId xmlns:a16="http://schemas.microsoft.com/office/drawing/2014/main" id="{1860599B-FB45-4994-BF10-34E376B02189}"/>
              </a:ext>
            </a:extLst>
          </p:cNvPr>
          <p:cNvSpPr txBox="1"/>
          <p:nvPr/>
        </p:nvSpPr>
        <p:spPr>
          <a:xfrm>
            <a:off x="2216148" y="4918657"/>
            <a:ext cx="1812926" cy="307777"/>
          </a:xfrm>
          <a:prstGeom prst="rect">
            <a:avLst/>
          </a:prstGeom>
          <a:noFill/>
        </p:spPr>
        <p:txBody>
          <a:bodyPr wrap="square" rtlCol="0">
            <a:spAutoFit/>
          </a:bodyPr>
          <a:lstStyle/>
          <a:p>
            <a:pPr algn="ctr"/>
            <a:r>
              <a:rPr lang="en-US" sz="1400" b="1"/>
              <a:t>Graphic Designer</a:t>
            </a:r>
          </a:p>
        </p:txBody>
      </p:sp>
      <p:grpSp>
        <p:nvGrpSpPr>
          <p:cNvPr id="24" name="Group 23">
            <a:extLst>
              <a:ext uri="{FF2B5EF4-FFF2-40B4-BE49-F238E27FC236}">
                <a16:creationId xmlns:a16="http://schemas.microsoft.com/office/drawing/2014/main" id="{1671FBED-D9DA-4192-A9E2-19EB0C5680FF}"/>
              </a:ext>
            </a:extLst>
          </p:cNvPr>
          <p:cNvGrpSpPr/>
          <p:nvPr/>
        </p:nvGrpSpPr>
        <p:grpSpPr>
          <a:xfrm>
            <a:off x="2513116" y="6145956"/>
            <a:ext cx="1218989" cy="300161"/>
            <a:chOff x="6408297" y="2778518"/>
            <a:chExt cx="3825714" cy="856394"/>
          </a:xfrm>
          <a:solidFill>
            <a:schemeClr val="accent1"/>
          </a:solidFill>
        </p:grpSpPr>
        <p:grpSp>
          <p:nvGrpSpPr>
            <p:cNvPr id="25" name="Group 24">
              <a:extLst>
                <a:ext uri="{FF2B5EF4-FFF2-40B4-BE49-F238E27FC236}">
                  <a16:creationId xmlns:a16="http://schemas.microsoft.com/office/drawing/2014/main" id="{1EFD9C71-7BFF-4A36-9A09-A75A4E2AFD1C}"/>
                </a:ext>
              </a:extLst>
            </p:cNvPr>
            <p:cNvGrpSpPr/>
            <p:nvPr/>
          </p:nvGrpSpPr>
          <p:grpSpPr>
            <a:xfrm>
              <a:off x="9393906" y="2778518"/>
              <a:ext cx="840105" cy="840105"/>
              <a:chOff x="2973039" y="350882"/>
              <a:chExt cx="840105" cy="840105"/>
            </a:xfrm>
            <a:grpFill/>
          </p:grpSpPr>
          <p:sp>
            <p:nvSpPr>
              <p:cNvPr id="35" name="Freeform: Shape 34">
                <a:extLst>
                  <a:ext uri="{FF2B5EF4-FFF2-40B4-BE49-F238E27FC236}">
                    <a16:creationId xmlns:a16="http://schemas.microsoft.com/office/drawing/2014/main" id="{30EC0A31-03F8-47EC-ADED-5C30DA0A08E4}"/>
                  </a:ext>
                </a:extLst>
              </p:cNvPr>
              <p:cNvSpPr/>
              <p:nvPr/>
            </p:nvSpPr>
            <p:spPr>
              <a:xfrm>
                <a:off x="2973039" y="350882"/>
                <a:ext cx="840105" cy="840105"/>
              </a:xfrm>
              <a:custGeom>
                <a:avLst/>
                <a:gdLst>
                  <a:gd name="connsiteX0" fmla="*/ 424339 w 840105"/>
                  <a:gd name="connsiteY0" fmla="*/ 0 h 840105"/>
                  <a:gd name="connsiteX1" fmla="*/ 724376 w 840105"/>
                  <a:gd name="connsiteY1" fmla="*/ 124301 h 840105"/>
                  <a:gd name="connsiteX2" fmla="*/ 848677 w 840105"/>
                  <a:gd name="connsiteY2" fmla="*/ 424339 h 840105"/>
                  <a:gd name="connsiteX3" fmla="*/ 724376 w 840105"/>
                  <a:gd name="connsiteY3" fmla="*/ 724376 h 840105"/>
                  <a:gd name="connsiteX4" fmla="*/ 424339 w 840105"/>
                  <a:gd name="connsiteY4" fmla="*/ 848677 h 840105"/>
                  <a:gd name="connsiteX5" fmla="*/ 124301 w 840105"/>
                  <a:gd name="connsiteY5" fmla="*/ 724376 h 840105"/>
                  <a:gd name="connsiteX6" fmla="*/ 0 w 840105"/>
                  <a:gd name="connsiteY6" fmla="*/ 424339 h 840105"/>
                  <a:gd name="connsiteX7" fmla="*/ 124301 w 840105"/>
                  <a:gd name="connsiteY7" fmla="*/ 124301 h 840105"/>
                  <a:gd name="connsiteX8" fmla="*/ 424339 w 840105"/>
                  <a:gd name="connsiteY8" fmla="*/ 0 h 840105"/>
                  <a:gd name="connsiteX9" fmla="*/ 424339 w 840105"/>
                  <a:gd name="connsiteY9" fmla="*/ 0 h 840105"/>
                  <a:gd name="connsiteX10" fmla="*/ 701231 w 840105"/>
                  <a:gd name="connsiteY10" fmla="*/ 147447 h 840105"/>
                  <a:gd name="connsiteX11" fmla="*/ 424339 w 840105"/>
                  <a:gd name="connsiteY11" fmla="*/ 32575 h 840105"/>
                  <a:gd name="connsiteX12" fmla="*/ 147447 w 840105"/>
                  <a:gd name="connsiteY12" fmla="*/ 147447 h 840105"/>
                  <a:gd name="connsiteX13" fmla="*/ 32575 w 840105"/>
                  <a:gd name="connsiteY13" fmla="*/ 424339 h 840105"/>
                  <a:gd name="connsiteX14" fmla="*/ 147447 w 840105"/>
                  <a:gd name="connsiteY14" fmla="*/ 701230 h 840105"/>
                  <a:gd name="connsiteX15" fmla="*/ 424339 w 840105"/>
                  <a:gd name="connsiteY15" fmla="*/ 816102 h 840105"/>
                  <a:gd name="connsiteX16" fmla="*/ 701231 w 840105"/>
                  <a:gd name="connsiteY16" fmla="*/ 701230 h 840105"/>
                  <a:gd name="connsiteX17" fmla="*/ 816102 w 840105"/>
                  <a:gd name="connsiteY17" fmla="*/ 424339 h 840105"/>
                  <a:gd name="connsiteX18" fmla="*/ 701231 w 840105"/>
                  <a:gd name="connsiteY18" fmla="*/ 147447 h 840105"/>
                  <a:gd name="connsiteX19" fmla="*/ 701231 w 840105"/>
                  <a:gd name="connsiteY19" fmla="*/ 147447 h 840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0105" h="840105">
                    <a:moveTo>
                      <a:pt x="424339" y="0"/>
                    </a:moveTo>
                    <a:cubicBezTo>
                      <a:pt x="541782" y="0"/>
                      <a:pt x="647224" y="47149"/>
                      <a:pt x="724376" y="124301"/>
                    </a:cubicBezTo>
                    <a:cubicBezTo>
                      <a:pt x="801529" y="201454"/>
                      <a:pt x="848677" y="306895"/>
                      <a:pt x="848677" y="424339"/>
                    </a:cubicBezTo>
                    <a:cubicBezTo>
                      <a:pt x="848677" y="541782"/>
                      <a:pt x="801529" y="647224"/>
                      <a:pt x="724376" y="724376"/>
                    </a:cubicBezTo>
                    <a:cubicBezTo>
                      <a:pt x="647224" y="801529"/>
                      <a:pt x="541782" y="848677"/>
                      <a:pt x="424339" y="848677"/>
                    </a:cubicBezTo>
                    <a:cubicBezTo>
                      <a:pt x="306896" y="848677"/>
                      <a:pt x="201454" y="801529"/>
                      <a:pt x="124301" y="724376"/>
                    </a:cubicBezTo>
                    <a:cubicBezTo>
                      <a:pt x="47149" y="647224"/>
                      <a:pt x="0" y="541782"/>
                      <a:pt x="0" y="424339"/>
                    </a:cubicBezTo>
                    <a:cubicBezTo>
                      <a:pt x="0" y="306895"/>
                      <a:pt x="47149" y="201454"/>
                      <a:pt x="124301" y="124301"/>
                    </a:cubicBezTo>
                    <a:cubicBezTo>
                      <a:pt x="200596" y="47149"/>
                      <a:pt x="306896" y="0"/>
                      <a:pt x="424339" y="0"/>
                    </a:cubicBezTo>
                    <a:lnTo>
                      <a:pt x="424339" y="0"/>
                    </a:lnTo>
                    <a:close/>
                    <a:moveTo>
                      <a:pt x="701231" y="147447"/>
                    </a:moveTo>
                    <a:cubicBezTo>
                      <a:pt x="630079" y="76295"/>
                      <a:pt x="532352" y="32575"/>
                      <a:pt x="424339" y="32575"/>
                    </a:cubicBezTo>
                    <a:cubicBezTo>
                      <a:pt x="316325" y="32575"/>
                      <a:pt x="218599" y="76295"/>
                      <a:pt x="147447" y="147447"/>
                    </a:cubicBezTo>
                    <a:cubicBezTo>
                      <a:pt x="76295" y="218599"/>
                      <a:pt x="32575" y="316325"/>
                      <a:pt x="32575" y="424339"/>
                    </a:cubicBezTo>
                    <a:cubicBezTo>
                      <a:pt x="32575" y="532352"/>
                      <a:pt x="76295" y="630079"/>
                      <a:pt x="147447" y="701230"/>
                    </a:cubicBezTo>
                    <a:cubicBezTo>
                      <a:pt x="218599" y="772382"/>
                      <a:pt x="316325" y="816102"/>
                      <a:pt x="424339" y="816102"/>
                    </a:cubicBezTo>
                    <a:cubicBezTo>
                      <a:pt x="532352" y="816102"/>
                      <a:pt x="630079" y="772382"/>
                      <a:pt x="701231" y="701230"/>
                    </a:cubicBezTo>
                    <a:cubicBezTo>
                      <a:pt x="772382" y="630079"/>
                      <a:pt x="816102" y="532352"/>
                      <a:pt x="816102" y="424339"/>
                    </a:cubicBezTo>
                    <a:cubicBezTo>
                      <a:pt x="815245" y="316325"/>
                      <a:pt x="771525" y="218599"/>
                      <a:pt x="701231" y="147447"/>
                    </a:cubicBezTo>
                    <a:lnTo>
                      <a:pt x="701231" y="147447"/>
                    </a:lnTo>
                    <a:close/>
                  </a:path>
                </a:pathLst>
              </a:custGeom>
              <a:grpFill/>
              <a:ln w="8572" cap="flat">
                <a:noFill/>
                <a:prstDash val="solid"/>
                <a:miter/>
              </a:ln>
            </p:spPr>
            <p:txBody>
              <a:bodyPr rtlCol="0" anchor="ctr"/>
              <a:lstStyle/>
              <a:p>
                <a:endParaRPr lang="en-ID"/>
              </a:p>
            </p:txBody>
          </p:sp>
          <p:sp>
            <p:nvSpPr>
              <p:cNvPr id="36" name="Freeform: Shape 35">
                <a:extLst>
                  <a:ext uri="{FF2B5EF4-FFF2-40B4-BE49-F238E27FC236}">
                    <a16:creationId xmlns:a16="http://schemas.microsoft.com/office/drawing/2014/main" id="{E710D057-3D84-4A83-8C0B-AB62ACB4EB2E}"/>
                  </a:ext>
                </a:extLst>
              </p:cNvPr>
              <p:cNvSpPr/>
              <p:nvPr/>
            </p:nvSpPr>
            <p:spPr>
              <a:xfrm>
                <a:off x="3296223" y="558337"/>
                <a:ext cx="197168" cy="428625"/>
              </a:xfrm>
              <a:custGeom>
                <a:avLst/>
                <a:gdLst>
                  <a:gd name="connsiteX0" fmla="*/ 132874 w 197167"/>
                  <a:gd name="connsiteY0" fmla="*/ 130302 h 428625"/>
                  <a:gd name="connsiteX1" fmla="*/ 132874 w 197167"/>
                  <a:gd name="connsiteY1" fmla="*/ 95155 h 428625"/>
                  <a:gd name="connsiteX2" fmla="*/ 151733 w 197167"/>
                  <a:gd name="connsiteY2" fmla="*/ 74581 h 428625"/>
                  <a:gd name="connsiteX3" fmla="*/ 200597 w 197167"/>
                  <a:gd name="connsiteY3" fmla="*/ 74581 h 428625"/>
                  <a:gd name="connsiteX4" fmla="*/ 200597 w 197167"/>
                  <a:gd name="connsiteY4" fmla="*/ 0 h 428625"/>
                  <a:gd name="connsiteX5" fmla="*/ 133731 w 197167"/>
                  <a:gd name="connsiteY5" fmla="*/ 0 h 428625"/>
                  <a:gd name="connsiteX6" fmla="*/ 42863 w 197167"/>
                  <a:gd name="connsiteY6" fmla="*/ 90868 h 428625"/>
                  <a:gd name="connsiteX7" fmla="*/ 42863 w 197167"/>
                  <a:gd name="connsiteY7" fmla="*/ 130302 h 428625"/>
                  <a:gd name="connsiteX8" fmla="*/ 0 w 197167"/>
                  <a:gd name="connsiteY8" fmla="*/ 130302 h 428625"/>
                  <a:gd name="connsiteX9" fmla="*/ 0 w 197167"/>
                  <a:gd name="connsiteY9" fmla="*/ 182594 h 428625"/>
                  <a:gd name="connsiteX10" fmla="*/ 0 w 197167"/>
                  <a:gd name="connsiteY10" fmla="*/ 216884 h 428625"/>
                  <a:gd name="connsiteX11" fmla="*/ 43720 w 197167"/>
                  <a:gd name="connsiteY11" fmla="*/ 216884 h 428625"/>
                  <a:gd name="connsiteX12" fmla="*/ 43720 w 197167"/>
                  <a:gd name="connsiteY12" fmla="*/ 433769 h 428625"/>
                  <a:gd name="connsiteX13" fmla="*/ 130302 w 197167"/>
                  <a:gd name="connsiteY13" fmla="*/ 433769 h 428625"/>
                  <a:gd name="connsiteX14" fmla="*/ 130302 w 197167"/>
                  <a:gd name="connsiteY14" fmla="*/ 216884 h 428625"/>
                  <a:gd name="connsiteX15" fmla="*/ 193738 w 197167"/>
                  <a:gd name="connsiteY15" fmla="*/ 216884 h 428625"/>
                  <a:gd name="connsiteX16" fmla="*/ 196310 w 197167"/>
                  <a:gd name="connsiteY16" fmla="*/ 182594 h 428625"/>
                  <a:gd name="connsiteX17" fmla="*/ 201454 w 197167"/>
                  <a:gd name="connsiteY17" fmla="*/ 130302 h 428625"/>
                  <a:gd name="connsiteX18" fmla="*/ 132874 w 197167"/>
                  <a:gd name="connsiteY18" fmla="*/ 130302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7167" h="428625">
                    <a:moveTo>
                      <a:pt x="132874" y="130302"/>
                    </a:moveTo>
                    <a:lnTo>
                      <a:pt x="132874" y="95155"/>
                    </a:lnTo>
                    <a:cubicBezTo>
                      <a:pt x="132874" y="78867"/>
                      <a:pt x="144018" y="74581"/>
                      <a:pt x="151733" y="74581"/>
                    </a:cubicBezTo>
                    <a:cubicBezTo>
                      <a:pt x="159448" y="74581"/>
                      <a:pt x="200597" y="74581"/>
                      <a:pt x="200597" y="74581"/>
                    </a:cubicBezTo>
                    <a:lnTo>
                      <a:pt x="200597" y="0"/>
                    </a:lnTo>
                    <a:lnTo>
                      <a:pt x="133731" y="0"/>
                    </a:lnTo>
                    <a:cubicBezTo>
                      <a:pt x="59150" y="0"/>
                      <a:pt x="42863" y="54864"/>
                      <a:pt x="42863" y="90868"/>
                    </a:cubicBezTo>
                    <a:lnTo>
                      <a:pt x="42863" y="130302"/>
                    </a:lnTo>
                    <a:lnTo>
                      <a:pt x="0" y="130302"/>
                    </a:lnTo>
                    <a:lnTo>
                      <a:pt x="0" y="182594"/>
                    </a:lnTo>
                    <a:lnTo>
                      <a:pt x="0" y="216884"/>
                    </a:lnTo>
                    <a:lnTo>
                      <a:pt x="43720" y="216884"/>
                    </a:lnTo>
                    <a:cubicBezTo>
                      <a:pt x="43720" y="315468"/>
                      <a:pt x="43720" y="433769"/>
                      <a:pt x="43720" y="433769"/>
                    </a:cubicBezTo>
                    <a:lnTo>
                      <a:pt x="130302" y="433769"/>
                    </a:lnTo>
                    <a:cubicBezTo>
                      <a:pt x="130302" y="433769"/>
                      <a:pt x="130302" y="313754"/>
                      <a:pt x="130302" y="216884"/>
                    </a:cubicBezTo>
                    <a:lnTo>
                      <a:pt x="193738" y="216884"/>
                    </a:lnTo>
                    <a:lnTo>
                      <a:pt x="196310" y="182594"/>
                    </a:lnTo>
                    <a:lnTo>
                      <a:pt x="201454" y="130302"/>
                    </a:lnTo>
                    <a:lnTo>
                      <a:pt x="132874" y="130302"/>
                    </a:lnTo>
                    <a:close/>
                  </a:path>
                </a:pathLst>
              </a:custGeom>
              <a:grpFill/>
              <a:ln w="8572" cap="flat">
                <a:noFill/>
                <a:prstDash val="solid"/>
                <a:miter/>
              </a:ln>
            </p:spPr>
            <p:txBody>
              <a:bodyPr rtlCol="0" anchor="ctr"/>
              <a:lstStyle/>
              <a:p>
                <a:endParaRPr lang="en-ID"/>
              </a:p>
            </p:txBody>
          </p:sp>
        </p:grpSp>
        <p:grpSp>
          <p:nvGrpSpPr>
            <p:cNvPr id="26" name="Group 25">
              <a:extLst>
                <a:ext uri="{FF2B5EF4-FFF2-40B4-BE49-F238E27FC236}">
                  <a16:creationId xmlns:a16="http://schemas.microsoft.com/office/drawing/2014/main" id="{D3E82AE4-8D24-46CB-AC0F-88A89F840770}"/>
                </a:ext>
              </a:extLst>
            </p:cNvPr>
            <p:cNvGrpSpPr/>
            <p:nvPr/>
          </p:nvGrpSpPr>
          <p:grpSpPr>
            <a:xfrm>
              <a:off x="8398703" y="2778518"/>
              <a:ext cx="848678" cy="840105"/>
              <a:chOff x="7291008" y="350882"/>
              <a:chExt cx="848678" cy="840105"/>
            </a:xfrm>
            <a:grpFill/>
          </p:grpSpPr>
          <p:sp>
            <p:nvSpPr>
              <p:cNvPr id="33" name="Freeform: Shape 32">
                <a:extLst>
                  <a:ext uri="{FF2B5EF4-FFF2-40B4-BE49-F238E27FC236}">
                    <a16:creationId xmlns:a16="http://schemas.microsoft.com/office/drawing/2014/main" id="{3FF6A6BE-947D-4B9C-BE49-4E8B2DF52CAC}"/>
                  </a:ext>
                </a:extLst>
              </p:cNvPr>
              <p:cNvSpPr/>
              <p:nvPr/>
            </p:nvSpPr>
            <p:spPr>
              <a:xfrm>
                <a:off x="7291008" y="350882"/>
                <a:ext cx="848678" cy="840105"/>
              </a:xfrm>
              <a:custGeom>
                <a:avLst/>
                <a:gdLst>
                  <a:gd name="connsiteX0" fmla="*/ 424339 w 848677"/>
                  <a:gd name="connsiteY0" fmla="*/ 0 h 840105"/>
                  <a:gd name="connsiteX1" fmla="*/ 724376 w 848677"/>
                  <a:gd name="connsiteY1" fmla="*/ 124301 h 840105"/>
                  <a:gd name="connsiteX2" fmla="*/ 848678 w 848677"/>
                  <a:gd name="connsiteY2" fmla="*/ 424339 h 840105"/>
                  <a:gd name="connsiteX3" fmla="*/ 724376 w 848677"/>
                  <a:gd name="connsiteY3" fmla="*/ 724376 h 840105"/>
                  <a:gd name="connsiteX4" fmla="*/ 424339 w 848677"/>
                  <a:gd name="connsiteY4" fmla="*/ 848677 h 840105"/>
                  <a:gd name="connsiteX5" fmla="*/ 124301 w 848677"/>
                  <a:gd name="connsiteY5" fmla="*/ 724376 h 840105"/>
                  <a:gd name="connsiteX6" fmla="*/ 0 w 848677"/>
                  <a:gd name="connsiteY6" fmla="*/ 424339 h 840105"/>
                  <a:gd name="connsiteX7" fmla="*/ 124301 w 848677"/>
                  <a:gd name="connsiteY7" fmla="*/ 124301 h 840105"/>
                  <a:gd name="connsiteX8" fmla="*/ 424339 w 848677"/>
                  <a:gd name="connsiteY8" fmla="*/ 0 h 840105"/>
                  <a:gd name="connsiteX9" fmla="*/ 424339 w 848677"/>
                  <a:gd name="connsiteY9" fmla="*/ 0 h 840105"/>
                  <a:gd name="connsiteX10" fmla="*/ 701230 w 848677"/>
                  <a:gd name="connsiteY10" fmla="*/ 147447 h 840105"/>
                  <a:gd name="connsiteX11" fmla="*/ 424339 w 848677"/>
                  <a:gd name="connsiteY11" fmla="*/ 32575 h 840105"/>
                  <a:gd name="connsiteX12" fmla="*/ 147447 w 848677"/>
                  <a:gd name="connsiteY12" fmla="*/ 147447 h 840105"/>
                  <a:gd name="connsiteX13" fmla="*/ 32575 w 848677"/>
                  <a:gd name="connsiteY13" fmla="*/ 424339 h 840105"/>
                  <a:gd name="connsiteX14" fmla="*/ 147447 w 848677"/>
                  <a:gd name="connsiteY14" fmla="*/ 701230 h 840105"/>
                  <a:gd name="connsiteX15" fmla="*/ 424339 w 848677"/>
                  <a:gd name="connsiteY15" fmla="*/ 816102 h 840105"/>
                  <a:gd name="connsiteX16" fmla="*/ 701230 w 848677"/>
                  <a:gd name="connsiteY16" fmla="*/ 701230 h 840105"/>
                  <a:gd name="connsiteX17" fmla="*/ 816102 w 848677"/>
                  <a:gd name="connsiteY17" fmla="*/ 424339 h 840105"/>
                  <a:gd name="connsiteX18" fmla="*/ 701230 w 848677"/>
                  <a:gd name="connsiteY18" fmla="*/ 147447 h 840105"/>
                  <a:gd name="connsiteX19" fmla="*/ 701230 w 848677"/>
                  <a:gd name="connsiteY19" fmla="*/ 147447 h 840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0105">
                    <a:moveTo>
                      <a:pt x="424339" y="0"/>
                    </a:moveTo>
                    <a:cubicBezTo>
                      <a:pt x="541782" y="0"/>
                      <a:pt x="647224" y="47149"/>
                      <a:pt x="724376" y="124301"/>
                    </a:cubicBezTo>
                    <a:cubicBezTo>
                      <a:pt x="801529" y="201454"/>
                      <a:pt x="848678" y="306895"/>
                      <a:pt x="848678" y="424339"/>
                    </a:cubicBezTo>
                    <a:cubicBezTo>
                      <a:pt x="848678" y="541782"/>
                      <a:pt x="801529" y="647224"/>
                      <a:pt x="724376" y="724376"/>
                    </a:cubicBezTo>
                    <a:cubicBezTo>
                      <a:pt x="647224" y="801529"/>
                      <a:pt x="541782" y="848677"/>
                      <a:pt x="424339" y="848677"/>
                    </a:cubicBezTo>
                    <a:cubicBezTo>
                      <a:pt x="306895" y="848677"/>
                      <a:pt x="201454" y="801529"/>
                      <a:pt x="124301" y="724376"/>
                    </a:cubicBezTo>
                    <a:cubicBezTo>
                      <a:pt x="47149" y="647224"/>
                      <a:pt x="0" y="541782"/>
                      <a:pt x="0" y="424339"/>
                    </a:cubicBezTo>
                    <a:cubicBezTo>
                      <a:pt x="0" y="306895"/>
                      <a:pt x="47149" y="201454"/>
                      <a:pt x="124301" y="124301"/>
                    </a:cubicBezTo>
                    <a:cubicBezTo>
                      <a:pt x="201454" y="47149"/>
                      <a:pt x="306895" y="0"/>
                      <a:pt x="424339" y="0"/>
                    </a:cubicBezTo>
                    <a:lnTo>
                      <a:pt x="424339" y="0"/>
                    </a:lnTo>
                    <a:close/>
                    <a:moveTo>
                      <a:pt x="701230" y="147447"/>
                    </a:moveTo>
                    <a:cubicBezTo>
                      <a:pt x="630079" y="76295"/>
                      <a:pt x="532352" y="32575"/>
                      <a:pt x="424339" y="32575"/>
                    </a:cubicBezTo>
                    <a:cubicBezTo>
                      <a:pt x="316325" y="32575"/>
                      <a:pt x="218599" y="76295"/>
                      <a:pt x="147447" y="147447"/>
                    </a:cubicBezTo>
                    <a:cubicBezTo>
                      <a:pt x="76295" y="218599"/>
                      <a:pt x="32575" y="316325"/>
                      <a:pt x="32575" y="424339"/>
                    </a:cubicBezTo>
                    <a:cubicBezTo>
                      <a:pt x="32575" y="532352"/>
                      <a:pt x="76295" y="630079"/>
                      <a:pt x="147447" y="701230"/>
                    </a:cubicBezTo>
                    <a:cubicBezTo>
                      <a:pt x="218599" y="772382"/>
                      <a:pt x="316325" y="816102"/>
                      <a:pt x="424339" y="816102"/>
                    </a:cubicBezTo>
                    <a:cubicBezTo>
                      <a:pt x="532352" y="816102"/>
                      <a:pt x="630079" y="772382"/>
                      <a:pt x="701230" y="701230"/>
                    </a:cubicBezTo>
                    <a:cubicBezTo>
                      <a:pt x="772382" y="630079"/>
                      <a:pt x="816102" y="532352"/>
                      <a:pt x="816102" y="424339"/>
                    </a:cubicBezTo>
                    <a:cubicBezTo>
                      <a:pt x="816102" y="316325"/>
                      <a:pt x="772382" y="218599"/>
                      <a:pt x="701230" y="147447"/>
                    </a:cubicBezTo>
                    <a:lnTo>
                      <a:pt x="701230" y="147447"/>
                    </a:lnTo>
                    <a:close/>
                  </a:path>
                </a:pathLst>
              </a:custGeom>
              <a:grpFill/>
              <a:ln w="8572" cap="flat">
                <a:noFill/>
                <a:prstDash val="solid"/>
                <a:miter/>
              </a:ln>
            </p:spPr>
            <p:txBody>
              <a:bodyPr rtlCol="0" anchor="ctr"/>
              <a:lstStyle/>
              <a:p>
                <a:endParaRPr lang="en-ID"/>
              </a:p>
            </p:txBody>
          </p:sp>
          <p:sp>
            <p:nvSpPr>
              <p:cNvPr id="34" name="Freeform: Shape 33">
                <a:extLst>
                  <a:ext uri="{FF2B5EF4-FFF2-40B4-BE49-F238E27FC236}">
                    <a16:creationId xmlns:a16="http://schemas.microsoft.com/office/drawing/2014/main" id="{61323146-AACE-4FD2-80B9-D47CCCD8B805}"/>
                  </a:ext>
                </a:extLst>
              </p:cNvPr>
              <p:cNvSpPr/>
              <p:nvPr/>
            </p:nvSpPr>
            <p:spPr>
              <a:xfrm>
                <a:off x="7491952" y="631393"/>
                <a:ext cx="445770" cy="282893"/>
              </a:xfrm>
              <a:custGeom>
                <a:avLst/>
                <a:gdLst>
                  <a:gd name="connsiteX0" fmla="*/ 267114 w 445770"/>
                  <a:gd name="connsiteY0" fmla="*/ 114682 h 282892"/>
                  <a:gd name="connsiteX1" fmla="*/ 172816 w 445770"/>
                  <a:gd name="connsiteY1" fmla="*/ 114682 h 282892"/>
                  <a:gd name="connsiteX2" fmla="*/ 146242 w 445770"/>
                  <a:gd name="connsiteY2" fmla="*/ 114682 h 282892"/>
                  <a:gd name="connsiteX3" fmla="*/ 141956 w 445770"/>
                  <a:gd name="connsiteY3" fmla="*/ 118111 h 282892"/>
                  <a:gd name="connsiteX4" fmla="*/ 141956 w 445770"/>
                  <a:gd name="connsiteY4" fmla="*/ 172975 h 282892"/>
                  <a:gd name="connsiteX5" fmla="*/ 218251 w 445770"/>
                  <a:gd name="connsiteY5" fmla="*/ 172975 h 282892"/>
                  <a:gd name="connsiteX6" fmla="*/ 215679 w 445770"/>
                  <a:gd name="connsiteY6" fmla="*/ 182405 h 282892"/>
                  <a:gd name="connsiteX7" fmla="*/ 129097 w 445770"/>
                  <a:gd name="connsiteY7" fmla="*/ 227839 h 282892"/>
                  <a:gd name="connsiteX8" fmla="*/ 60517 w 445770"/>
                  <a:gd name="connsiteY8" fmla="*/ 127541 h 282892"/>
                  <a:gd name="connsiteX9" fmla="*/ 66517 w 445770"/>
                  <a:gd name="connsiteY9" fmla="*/ 107824 h 282892"/>
                  <a:gd name="connsiteX10" fmla="*/ 160815 w 445770"/>
                  <a:gd name="connsiteY10" fmla="*/ 60675 h 282892"/>
                  <a:gd name="connsiteX11" fmla="*/ 196819 w 445770"/>
                  <a:gd name="connsiteY11" fmla="*/ 79535 h 282892"/>
                  <a:gd name="connsiteX12" fmla="*/ 238825 w 445770"/>
                  <a:gd name="connsiteY12" fmla="*/ 37529 h 282892"/>
                  <a:gd name="connsiteX13" fmla="*/ 235396 w 445770"/>
                  <a:gd name="connsiteY13" fmla="*/ 34100 h 282892"/>
                  <a:gd name="connsiteX14" fmla="*/ 119667 w 445770"/>
                  <a:gd name="connsiteY14" fmla="*/ 2382 h 282892"/>
                  <a:gd name="connsiteX15" fmla="*/ 2223 w 445770"/>
                  <a:gd name="connsiteY15" fmla="*/ 119825 h 282892"/>
                  <a:gd name="connsiteX16" fmla="*/ 9082 w 445770"/>
                  <a:gd name="connsiteY16" fmla="*/ 196121 h 282892"/>
                  <a:gd name="connsiteX17" fmla="*/ 159958 w 445770"/>
                  <a:gd name="connsiteY17" fmla="*/ 286989 h 282892"/>
                  <a:gd name="connsiteX18" fmla="*/ 243111 w 445770"/>
                  <a:gd name="connsiteY18" fmla="*/ 248413 h 282892"/>
                  <a:gd name="connsiteX19" fmla="*/ 279116 w 445770"/>
                  <a:gd name="connsiteY19" fmla="*/ 124112 h 282892"/>
                  <a:gd name="connsiteX20" fmla="*/ 267114 w 445770"/>
                  <a:gd name="connsiteY20" fmla="*/ 114682 h 282892"/>
                  <a:gd name="connsiteX21" fmla="*/ 267114 w 445770"/>
                  <a:gd name="connsiteY21" fmla="*/ 114682 h 282892"/>
                  <a:gd name="connsiteX22" fmla="*/ 408560 w 445770"/>
                  <a:gd name="connsiteY22" fmla="*/ 118968 h 282892"/>
                  <a:gd name="connsiteX23" fmla="*/ 399131 w 445770"/>
                  <a:gd name="connsiteY23" fmla="*/ 118968 h 282892"/>
                  <a:gd name="connsiteX24" fmla="*/ 399131 w 445770"/>
                  <a:gd name="connsiteY24" fmla="*/ 117254 h 282892"/>
                  <a:gd name="connsiteX25" fmla="*/ 399131 w 445770"/>
                  <a:gd name="connsiteY25" fmla="*/ 110396 h 282892"/>
                  <a:gd name="connsiteX26" fmla="*/ 399131 w 445770"/>
                  <a:gd name="connsiteY26" fmla="*/ 74391 h 282892"/>
                  <a:gd name="connsiteX27" fmla="*/ 395701 w 445770"/>
                  <a:gd name="connsiteY27" fmla="*/ 69248 h 282892"/>
                  <a:gd name="connsiteX28" fmla="*/ 362269 w 445770"/>
                  <a:gd name="connsiteY28" fmla="*/ 68390 h 282892"/>
                  <a:gd name="connsiteX29" fmla="*/ 362269 w 445770"/>
                  <a:gd name="connsiteY29" fmla="*/ 110396 h 282892"/>
                  <a:gd name="connsiteX30" fmla="*/ 362269 w 445770"/>
                  <a:gd name="connsiteY30" fmla="*/ 118111 h 282892"/>
                  <a:gd name="connsiteX31" fmla="*/ 311691 w 445770"/>
                  <a:gd name="connsiteY31" fmla="*/ 118111 h 282892"/>
                  <a:gd name="connsiteX32" fmla="*/ 311691 w 445770"/>
                  <a:gd name="connsiteY32" fmla="*/ 127541 h 282892"/>
                  <a:gd name="connsiteX33" fmla="*/ 313406 w 445770"/>
                  <a:gd name="connsiteY33" fmla="*/ 154973 h 282892"/>
                  <a:gd name="connsiteX34" fmla="*/ 339980 w 445770"/>
                  <a:gd name="connsiteY34" fmla="*/ 155830 h 282892"/>
                  <a:gd name="connsiteX35" fmla="*/ 363126 w 445770"/>
                  <a:gd name="connsiteY35" fmla="*/ 155830 h 282892"/>
                  <a:gd name="connsiteX36" fmla="*/ 363126 w 445770"/>
                  <a:gd name="connsiteY36" fmla="*/ 205550 h 282892"/>
                  <a:gd name="connsiteX37" fmla="*/ 399988 w 445770"/>
                  <a:gd name="connsiteY37" fmla="*/ 205550 h 282892"/>
                  <a:gd name="connsiteX38" fmla="*/ 399988 w 445770"/>
                  <a:gd name="connsiteY38" fmla="*/ 155830 h 282892"/>
                  <a:gd name="connsiteX39" fmla="*/ 449708 w 445770"/>
                  <a:gd name="connsiteY39" fmla="*/ 155830 h 282892"/>
                  <a:gd name="connsiteX40" fmla="*/ 449708 w 445770"/>
                  <a:gd name="connsiteY40" fmla="*/ 127541 h 282892"/>
                  <a:gd name="connsiteX41" fmla="*/ 449708 w 445770"/>
                  <a:gd name="connsiteY41" fmla="*/ 118968 h 282892"/>
                  <a:gd name="connsiteX42" fmla="*/ 408560 w 445770"/>
                  <a:gd name="connsiteY42" fmla="*/ 118968 h 282892"/>
                  <a:gd name="connsiteX43" fmla="*/ 408560 w 445770"/>
                  <a:gd name="connsiteY43" fmla="*/ 118968 h 282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5770" h="282892">
                    <a:moveTo>
                      <a:pt x="267114" y="114682"/>
                    </a:moveTo>
                    <a:cubicBezTo>
                      <a:pt x="235396" y="114682"/>
                      <a:pt x="204535" y="114682"/>
                      <a:pt x="172816" y="114682"/>
                    </a:cubicBezTo>
                    <a:cubicBezTo>
                      <a:pt x="164244" y="114682"/>
                      <a:pt x="154814" y="113825"/>
                      <a:pt x="146242" y="114682"/>
                    </a:cubicBezTo>
                    <a:cubicBezTo>
                      <a:pt x="144527" y="114682"/>
                      <a:pt x="141956" y="116396"/>
                      <a:pt x="141956" y="118111"/>
                    </a:cubicBezTo>
                    <a:cubicBezTo>
                      <a:pt x="141956" y="136113"/>
                      <a:pt x="141956" y="154115"/>
                      <a:pt x="141956" y="172975"/>
                    </a:cubicBezTo>
                    <a:cubicBezTo>
                      <a:pt x="167673" y="172975"/>
                      <a:pt x="192533" y="172975"/>
                      <a:pt x="218251" y="172975"/>
                    </a:cubicBezTo>
                    <a:cubicBezTo>
                      <a:pt x="217394" y="176404"/>
                      <a:pt x="216536" y="179833"/>
                      <a:pt x="215679" y="182405"/>
                    </a:cubicBezTo>
                    <a:cubicBezTo>
                      <a:pt x="204535" y="217552"/>
                      <a:pt x="168530" y="234697"/>
                      <a:pt x="129097" y="227839"/>
                    </a:cubicBezTo>
                    <a:cubicBezTo>
                      <a:pt x="81091" y="220124"/>
                      <a:pt x="51944" y="175547"/>
                      <a:pt x="60517" y="127541"/>
                    </a:cubicBezTo>
                    <a:cubicBezTo>
                      <a:pt x="61374" y="120683"/>
                      <a:pt x="63946" y="113825"/>
                      <a:pt x="66517" y="107824"/>
                    </a:cubicBezTo>
                    <a:cubicBezTo>
                      <a:pt x="82805" y="72677"/>
                      <a:pt x="121381" y="52103"/>
                      <a:pt x="160815" y="60675"/>
                    </a:cubicBezTo>
                    <a:cubicBezTo>
                      <a:pt x="174531" y="64104"/>
                      <a:pt x="186532" y="70105"/>
                      <a:pt x="196819" y="79535"/>
                    </a:cubicBezTo>
                    <a:cubicBezTo>
                      <a:pt x="210536" y="65819"/>
                      <a:pt x="224251" y="52103"/>
                      <a:pt x="238825" y="37529"/>
                    </a:cubicBezTo>
                    <a:cubicBezTo>
                      <a:pt x="237967" y="36672"/>
                      <a:pt x="236253" y="35815"/>
                      <a:pt x="235396" y="34100"/>
                    </a:cubicBezTo>
                    <a:cubicBezTo>
                      <a:pt x="201963" y="5811"/>
                      <a:pt x="162529" y="-5333"/>
                      <a:pt x="119667" y="2382"/>
                    </a:cubicBezTo>
                    <a:cubicBezTo>
                      <a:pt x="57088" y="12669"/>
                      <a:pt x="11654" y="61532"/>
                      <a:pt x="2223" y="119825"/>
                    </a:cubicBezTo>
                    <a:cubicBezTo>
                      <a:pt x="-2063" y="144686"/>
                      <a:pt x="-348" y="170403"/>
                      <a:pt x="9082" y="196121"/>
                    </a:cubicBezTo>
                    <a:cubicBezTo>
                      <a:pt x="33085" y="256985"/>
                      <a:pt x="94807" y="294704"/>
                      <a:pt x="159958" y="286989"/>
                    </a:cubicBezTo>
                    <a:cubicBezTo>
                      <a:pt x="192533" y="283560"/>
                      <a:pt x="220822" y="271559"/>
                      <a:pt x="243111" y="248413"/>
                    </a:cubicBezTo>
                    <a:cubicBezTo>
                      <a:pt x="276544" y="213266"/>
                      <a:pt x="285116" y="171260"/>
                      <a:pt x="279116" y="124112"/>
                    </a:cubicBezTo>
                    <a:cubicBezTo>
                      <a:pt x="277401" y="115539"/>
                      <a:pt x="273972" y="114682"/>
                      <a:pt x="267114" y="114682"/>
                    </a:cubicBezTo>
                    <a:lnTo>
                      <a:pt x="267114" y="114682"/>
                    </a:lnTo>
                    <a:close/>
                    <a:moveTo>
                      <a:pt x="408560" y="118968"/>
                    </a:moveTo>
                    <a:cubicBezTo>
                      <a:pt x="405989" y="118968"/>
                      <a:pt x="402559" y="118968"/>
                      <a:pt x="399131" y="118968"/>
                    </a:cubicBezTo>
                    <a:cubicBezTo>
                      <a:pt x="399131" y="118111"/>
                      <a:pt x="399131" y="117254"/>
                      <a:pt x="399131" y="117254"/>
                    </a:cubicBezTo>
                    <a:cubicBezTo>
                      <a:pt x="399131" y="114682"/>
                      <a:pt x="399131" y="112967"/>
                      <a:pt x="399131" y="110396"/>
                    </a:cubicBezTo>
                    <a:cubicBezTo>
                      <a:pt x="399131" y="98394"/>
                      <a:pt x="399131" y="86393"/>
                      <a:pt x="399131" y="74391"/>
                    </a:cubicBezTo>
                    <a:cubicBezTo>
                      <a:pt x="399131" y="72677"/>
                      <a:pt x="396559" y="69248"/>
                      <a:pt x="395701" y="69248"/>
                    </a:cubicBezTo>
                    <a:cubicBezTo>
                      <a:pt x="384557" y="68390"/>
                      <a:pt x="374270" y="68390"/>
                      <a:pt x="362269" y="68390"/>
                    </a:cubicBezTo>
                    <a:cubicBezTo>
                      <a:pt x="362269" y="82964"/>
                      <a:pt x="362269" y="96680"/>
                      <a:pt x="362269" y="110396"/>
                    </a:cubicBezTo>
                    <a:cubicBezTo>
                      <a:pt x="362269" y="112967"/>
                      <a:pt x="362269" y="115539"/>
                      <a:pt x="362269" y="118111"/>
                    </a:cubicBezTo>
                    <a:cubicBezTo>
                      <a:pt x="345124" y="118111"/>
                      <a:pt x="328836" y="118111"/>
                      <a:pt x="311691" y="118111"/>
                    </a:cubicBezTo>
                    <a:cubicBezTo>
                      <a:pt x="311691" y="122397"/>
                      <a:pt x="311691" y="124969"/>
                      <a:pt x="311691" y="127541"/>
                    </a:cubicBezTo>
                    <a:cubicBezTo>
                      <a:pt x="312548" y="136113"/>
                      <a:pt x="312548" y="145543"/>
                      <a:pt x="313406" y="154973"/>
                    </a:cubicBezTo>
                    <a:cubicBezTo>
                      <a:pt x="321978" y="155830"/>
                      <a:pt x="330551" y="155830"/>
                      <a:pt x="339980" y="155830"/>
                    </a:cubicBezTo>
                    <a:cubicBezTo>
                      <a:pt x="347696" y="155830"/>
                      <a:pt x="354554" y="155830"/>
                      <a:pt x="363126" y="155830"/>
                    </a:cubicBezTo>
                    <a:cubicBezTo>
                      <a:pt x="363126" y="172975"/>
                      <a:pt x="363126" y="189263"/>
                      <a:pt x="363126" y="205550"/>
                    </a:cubicBezTo>
                    <a:cubicBezTo>
                      <a:pt x="375985" y="205550"/>
                      <a:pt x="387129" y="205550"/>
                      <a:pt x="399988" y="205550"/>
                    </a:cubicBezTo>
                    <a:cubicBezTo>
                      <a:pt x="399988" y="189263"/>
                      <a:pt x="399988" y="172975"/>
                      <a:pt x="399988" y="155830"/>
                    </a:cubicBezTo>
                    <a:cubicBezTo>
                      <a:pt x="417133" y="155830"/>
                      <a:pt x="432563" y="155830"/>
                      <a:pt x="449708" y="155830"/>
                    </a:cubicBezTo>
                    <a:cubicBezTo>
                      <a:pt x="449708" y="146400"/>
                      <a:pt x="449708" y="136970"/>
                      <a:pt x="449708" y="127541"/>
                    </a:cubicBezTo>
                    <a:cubicBezTo>
                      <a:pt x="449708" y="124112"/>
                      <a:pt x="449708" y="121540"/>
                      <a:pt x="449708" y="118968"/>
                    </a:cubicBezTo>
                    <a:cubicBezTo>
                      <a:pt x="435992" y="118968"/>
                      <a:pt x="422276" y="118968"/>
                      <a:pt x="408560" y="118968"/>
                    </a:cubicBezTo>
                    <a:lnTo>
                      <a:pt x="408560" y="118968"/>
                    </a:lnTo>
                    <a:close/>
                  </a:path>
                </a:pathLst>
              </a:custGeom>
              <a:grpFill/>
              <a:ln w="8572" cap="flat">
                <a:noFill/>
                <a:prstDash val="solid"/>
                <a:miter/>
              </a:ln>
            </p:spPr>
            <p:txBody>
              <a:bodyPr rtlCol="0" anchor="ctr"/>
              <a:lstStyle/>
              <a:p>
                <a:endParaRPr lang="en-ID"/>
              </a:p>
            </p:txBody>
          </p:sp>
        </p:grpSp>
        <p:grpSp>
          <p:nvGrpSpPr>
            <p:cNvPr id="27" name="Group 26">
              <a:extLst>
                <a:ext uri="{FF2B5EF4-FFF2-40B4-BE49-F238E27FC236}">
                  <a16:creationId xmlns:a16="http://schemas.microsoft.com/office/drawing/2014/main" id="{9394F2A1-609E-4AEC-942D-C4AD0C048500}"/>
                </a:ext>
              </a:extLst>
            </p:cNvPr>
            <p:cNvGrpSpPr/>
            <p:nvPr/>
          </p:nvGrpSpPr>
          <p:grpSpPr>
            <a:xfrm>
              <a:off x="6408297" y="2778518"/>
              <a:ext cx="848678" cy="848678"/>
              <a:chOff x="8370285" y="1405300"/>
              <a:chExt cx="848678" cy="848678"/>
            </a:xfrm>
            <a:grpFill/>
          </p:grpSpPr>
          <p:sp>
            <p:nvSpPr>
              <p:cNvPr id="31" name="Freeform: Shape 30">
                <a:extLst>
                  <a:ext uri="{FF2B5EF4-FFF2-40B4-BE49-F238E27FC236}">
                    <a16:creationId xmlns:a16="http://schemas.microsoft.com/office/drawing/2014/main" id="{F292EBAB-E02A-4F95-B349-25241203A20A}"/>
                  </a:ext>
                </a:extLst>
              </p:cNvPr>
              <p:cNvSpPr/>
              <p:nvPr/>
            </p:nvSpPr>
            <p:spPr>
              <a:xfrm>
                <a:off x="8370285" y="1405300"/>
                <a:ext cx="848678" cy="848678"/>
              </a:xfrm>
              <a:custGeom>
                <a:avLst/>
                <a:gdLst>
                  <a:gd name="connsiteX0" fmla="*/ 424339 w 848677"/>
                  <a:gd name="connsiteY0" fmla="*/ 0 h 848677"/>
                  <a:gd name="connsiteX1" fmla="*/ 724376 w 848677"/>
                  <a:gd name="connsiteY1" fmla="*/ 124301 h 848677"/>
                  <a:gd name="connsiteX2" fmla="*/ 848678 w 848677"/>
                  <a:gd name="connsiteY2" fmla="*/ 424339 h 848677"/>
                  <a:gd name="connsiteX3" fmla="*/ 724376 w 848677"/>
                  <a:gd name="connsiteY3" fmla="*/ 724376 h 848677"/>
                  <a:gd name="connsiteX4" fmla="*/ 424339 w 848677"/>
                  <a:gd name="connsiteY4" fmla="*/ 848678 h 848677"/>
                  <a:gd name="connsiteX5" fmla="*/ 124301 w 848677"/>
                  <a:gd name="connsiteY5" fmla="*/ 724376 h 848677"/>
                  <a:gd name="connsiteX6" fmla="*/ 0 w 848677"/>
                  <a:gd name="connsiteY6" fmla="*/ 424339 h 848677"/>
                  <a:gd name="connsiteX7" fmla="*/ 124301 w 848677"/>
                  <a:gd name="connsiteY7" fmla="*/ 124301 h 848677"/>
                  <a:gd name="connsiteX8" fmla="*/ 424339 w 848677"/>
                  <a:gd name="connsiteY8" fmla="*/ 0 h 848677"/>
                  <a:gd name="connsiteX9" fmla="*/ 424339 w 848677"/>
                  <a:gd name="connsiteY9" fmla="*/ 0 h 848677"/>
                  <a:gd name="connsiteX10" fmla="*/ 701230 w 848677"/>
                  <a:gd name="connsiteY10" fmla="*/ 148304 h 848677"/>
                  <a:gd name="connsiteX11" fmla="*/ 424339 w 848677"/>
                  <a:gd name="connsiteY11" fmla="*/ 33433 h 848677"/>
                  <a:gd name="connsiteX12" fmla="*/ 147447 w 848677"/>
                  <a:gd name="connsiteY12" fmla="*/ 148304 h 848677"/>
                  <a:gd name="connsiteX13" fmla="*/ 32575 w 848677"/>
                  <a:gd name="connsiteY13" fmla="*/ 425196 h 848677"/>
                  <a:gd name="connsiteX14" fmla="*/ 147447 w 848677"/>
                  <a:gd name="connsiteY14" fmla="*/ 702088 h 848677"/>
                  <a:gd name="connsiteX15" fmla="*/ 424339 w 848677"/>
                  <a:gd name="connsiteY15" fmla="*/ 816959 h 848677"/>
                  <a:gd name="connsiteX16" fmla="*/ 701230 w 848677"/>
                  <a:gd name="connsiteY16" fmla="*/ 702088 h 848677"/>
                  <a:gd name="connsiteX17" fmla="*/ 816102 w 848677"/>
                  <a:gd name="connsiteY17" fmla="*/ 425196 h 848677"/>
                  <a:gd name="connsiteX18" fmla="*/ 701230 w 848677"/>
                  <a:gd name="connsiteY18" fmla="*/ 148304 h 848677"/>
                  <a:gd name="connsiteX19" fmla="*/ 701230 w 848677"/>
                  <a:gd name="connsiteY19" fmla="*/ 148304 h 84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8677">
                    <a:moveTo>
                      <a:pt x="424339" y="0"/>
                    </a:moveTo>
                    <a:cubicBezTo>
                      <a:pt x="541782" y="0"/>
                      <a:pt x="647224" y="48006"/>
                      <a:pt x="724376" y="124301"/>
                    </a:cubicBezTo>
                    <a:cubicBezTo>
                      <a:pt x="801529" y="201454"/>
                      <a:pt x="848678" y="307753"/>
                      <a:pt x="848678" y="424339"/>
                    </a:cubicBezTo>
                    <a:cubicBezTo>
                      <a:pt x="848678" y="541782"/>
                      <a:pt x="801529" y="647224"/>
                      <a:pt x="724376" y="724376"/>
                    </a:cubicBezTo>
                    <a:cubicBezTo>
                      <a:pt x="647224" y="800671"/>
                      <a:pt x="541782" y="848678"/>
                      <a:pt x="424339" y="848678"/>
                    </a:cubicBezTo>
                    <a:cubicBezTo>
                      <a:pt x="306895" y="848678"/>
                      <a:pt x="201454" y="800671"/>
                      <a:pt x="124301" y="724376"/>
                    </a:cubicBezTo>
                    <a:cubicBezTo>
                      <a:pt x="47149" y="647224"/>
                      <a:pt x="0" y="540925"/>
                      <a:pt x="0" y="424339"/>
                    </a:cubicBezTo>
                    <a:cubicBezTo>
                      <a:pt x="0" y="306896"/>
                      <a:pt x="47149" y="200597"/>
                      <a:pt x="124301" y="124301"/>
                    </a:cubicBezTo>
                    <a:cubicBezTo>
                      <a:pt x="201454" y="48006"/>
                      <a:pt x="307753" y="0"/>
                      <a:pt x="424339" y="0"/>
                    </a:cubicBezTo>
                    <a:lnTo>
                      <a:pt x="424339" y="0"/>
                    </a:lnTo>
                    <a:close/>
                    <a:moveTo>
                      <a:pt x="701230" y="148304"/>
                    </a:moveTo>
                    <a:cubicBezTo>
                      <a:pt x="630079" y="77153"/>
                      <a:pt x="532353" y="33433"/>
                      <a:pt x="424339" y="33433"/>
                    </a:cubicBezTo>
                    <a:cubicBezTo>
                      <a:pt x="316325" y="33433"/>
                      <a:pt x="218599" y="77153"/>
                      <a:pt x="147447" y="148304"/>
                    </a:cubicBezTo>
                    <a:cubicBezTo>
                      <a:pt x="76295" y="219456"/>
                      <a:pt x="32575" y="317183"/>
                      <a:pt x="32575" y="425196"/>
                    </a:cubicBezTo>
                    <a:cubicBezTo>
                      <a:pt x="32575" y="533210"/>
                      <a:pt x="76295" y="630936"/>
                      <a:pt x="147447" y="702088"/>
                    </a:cubicBezTo>
                    <a:cubicBezTo>
                      <a:pt x="218599" y="773240"/>
                      <a:pt x="316325" y="816959"/>
                      <a:pt x="424339" y="816959"/>
                    </a:cubicBezTo>
                    <a:cubicBezTo>
                      <a:pt x="532353" y="816959"/>
                      <a:pt x="630079" y="773240"/>
                      <a:pt x="701230" y="702088"/>
                    </a:cubicBezTo>
                    <a:cubicBezTo>
                      <a:pt x="772383" y="630936"/>
                      <a:pt x="816102" y="533210"/>
                      <a:pt x="816102" y="425196"/>
                    </a:cubicBezTo>
                    <a:cubicBezTo>
                      <a:pt x="816102" y="316325"/>
                      <a:pt x="772383" y="218599"/>
                      <a:pt x="701230" y="148304"/>
                    </a:cubicBezTo>
                    <a:lnTo>
                      <a:pt x="701230" y="148304"/>
                    </a:lnTo>
                    <a:close/>
                  </a:path>
                </a:pathLst>
              </a:custGeom>
              <a:grpFill/>
              <a:ln w="8572" cap="flat">
                <a:noFill/>
                <a:prstDash val="solid"/>
                <a:miter/>
              </a:ln>
            </p:spPr>
            <p:txBody>
              <a:bodyPr rtlCol="0" anchor="ctr"/>
              <a:lstStyle/>
              <a:p>
                <a:endParaRPr lang="en-ID"/>
              </a:p>
            </p:txBody>
          </p:sp>
          <p:sp>
            <p:nvSpPr>
              <p:cNvPr id="32" name="Freeform: Shape 31">
                <a:extLst>
                  <a:ext uri="{FF2B5EF4-FFF2-40B4-BE49-F238E27FC236}">
                    <a16:creationId xmlns:a16="http://schemas.microsoft.com/office/drawing/2014/main" id="{0FBA4B80-60B8-4ACE-B0F6-9D9CB6F7C9E9}"/>
                  </a:ext>
                </a:extLst>
              </p:cNvPr>
              <p:cNvSpPr/>
              <p:nvPr/>
            </p:nvSpPr>
            <p:spPr>
              <a:xfrm>
                <a:off x="8578597" y="1656474"/>
                <a:ext cx="428625" cy="342900"/>
              </a:xfrm>
              <a:custGeom>
                <a:avLst/>
                <a:gdLst>
                  <a:gd name="connsiteX0" fmla="*/ 432911 w 428625"/>
                  <a:gd name="connsiteY0" fmla="*/ 41148 h 342900"/>
                  <a:gd name="connsiteX1" fmla="*/ 382334 w 428625"/>
                  <a:gd name="connsiteY1" fmla="*/ 54864 h 342900"/>
                  <a:gd name="connsiteX2" fmla="*/ 421767 w 428625"/>
                  <a:gd name="connsiteY2" fmla="*/ 6001 h 342900"/>
                  <a:gd name="connsiteX3" fmla="*/ 365189 w 428625"/>
                  <a:gd name="connsiteY3" fmla="*/ 27432 h 342900"/>
                  <a:gd name="connsiteX4" fmla="*/ 300038 w 428625"/>
                  <a:gd name="connsiteY4" fmla="*/ 0 h 342900"/>
                  <a:gd name="connsiteX5" fmla="*/ 210884 w 428625"/>
                  <a:gd name="connsiteY5" fmla="*/ 87439 h 342900"/>
                  <a:gd name="connsiteX6" fmla="*/ 213455 w 428625"/>
                  <a:gd name="connsiteY6" fmla="*/ 107156 h 342900"/>
                  <a:gd name="connsiteX7" fmla="*/ 30004 w 428625"/>
                  <a:gd name="connsiteY7" fmla="*/ 15431 h 342900"/>
                  <a:gd name="connsiteX8" fmla="*/ 18003 w 428625"/>
                  <a:gd name="connsiteY8" fmla="*/ 59150 h 342900"/>
                  <a:gd name="connsiteX9" fmla="*/ 57436 w 428625"/>
                  <a:gd name="connsiteY9" fmla="*/ 132017 h 342900"/>
                  <a:gd name="connsiteX10" fmla="*/ 17145 w 428625"/>
                  <a:gd name="connsiteY10" fmla="*/ 120872 h 342900"/>
                  <a:gd name="connsiteX11" fmla="*/ 17145 w 428625"/>
                  <a:gd name="connsiteY11" fmla="*/ 121729 h 342900"/>
                  <a:gd name="connsiteX12" fmla="*/ 23146 w 428625"/>
                  <a:gd name="connsiteY12" fmla="*/ 153448 h 342900"/>
                  <a:gd name="connsiteX13" fmla="*/ 88297 w 428625"/>
                  <a:gd name="connsiteY13" fmla="*/ 207454 h 342900"/>
                  <a:gd name="connsiteX14" fmla="*/ 65151 w 428625"/>
                  <a:gd name="connsiteY14" fmla="*/ 210884 h 342900"/>
                  <a:gd name="connsiteX15" fmla="*/ 48863 w 428625"/>
                  <a:gd name="connsiteY15" fmla="*/ 209169 h 342900"/>
                  <a:gd name="connsiteX16" fmla="*/ 132017 w 428625"/>
                  <a:gd name="connsiteY16" fmla="*/ 270034 h 342900"/>
                  <a:gd name="connsiteX17" fmla="*/ 21431 w 428625"/>
                  <a:gd name="connsiteY17" fmla="*/ 307753 h 342900"/>
                  <a:gd name="connsiteX18" fmla="*/ 0 w 428625"/>
                  <a:gd name="connsiteY18" fmla="*/ 306896 h 342900"/>
                  <a:gd name="connsiteX19" fmla="*/ 136303 w 428625"/>
                  <a:gd name="connsiteY19" fmla="*/ 346329 h 342900"/>
                  <a:gd name="connsiteX20" fmla="*/ 383191 w 428625"/>
                  <a:gd name="connsiteY20" fmla="*/ 150019 h 342900"/>
                  <a:gd name="connsiteX21" fmla="*/ 389192 w 428625"/>
                  <a:gd name="connsiteY21" fmla="*/ 96869 h 342900"/>
                  <a:gd name="connsiteX22" fmla="*/ 389192 w 428625"/>
                  <a:gd name="connsiteY22" fmla="*/ 85725 h 342900"/>
                  <a:gd name="connsiteX23" fmla="*/ 432911 w 428625"/>
                  <a:gd name="connsiteY23" fmla="*/ 41148 h 342900"/>
                  <a:gd name="connsiteX24" fmla="*/ 432911 w 428625"/>
                  <a:gd name="connsiteY24" fmla="*/ 41148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28625" h="342900">
                    <a:moveTo>
                      <a:pt x="432911" y="41148"/>
                    </a:moveTo>
                    <a:cubicBezTo>
                      <a:pt x="417481" y="48006"/>
                      <a:pt x="400336" y="52292"/>
                      <a:pt x="382334" y="54864"/>
                    </a:cubicBezTo>
                    <a:cubicBezTo>
                      <a:pt x="401193" y="43720"/>
                      <a:pt x="414909" y="26575"/>
                      <a:pt x="421767" y="6001"/>
                    </a:cubicBezTo>
                    <a:cubicBezTo>
                      <a:pt x="404622" y="16288"/>
                      <a:pt x="384905" y="23146"/>
                      <a:pt x="365189" y="27432"/>
                    </a:cubicBezTo>
                    <a:cubicBezTo>
                      <a:pt x="348901" y="10287"/>
                      <a:pt x="325755" y="0"/>
                      <a:pt x="300038" y="0"/>
                    </a:cubicBezTo>
                    <a:cubicBezTo>
                      <a:pt x="251175" y="0"/>
                      <a:pt x="210884" y="39434"/>
                      <a:pt x="210884" y="87439"/>
                    </a:cubicBezTo>
                    <a:cubicBezTo>
                      <a:pt x="210884" y="94298"/>
                      <a:pt x="211741" y="101156"/>
                      <a:pt x="213455" y="107156"/>
                    </a:cubicBezTo>
                    <a:cubicBezTo>
                      <a:pt x="139732" y="103727"/>
                      <a:pt x="73724" y="68580"/>
                      <a:pt x="30004" y="15431"/>
                    </a:cubicBezTo>
                    <a:cubicBezTo>
                      <a:pt x="22289" y="28289"/>
                      <a:pt x="18003" y="43720"/>
                      <a:pt x="18003" y="59150"/>
                    </a:cubicBezTo>
                    <a:cubicBezTo>
                      <a:pt x="18003" y="90011"/>
                      <a:pt x="34290" y="116586"/>
                      <a:pt x="57436" y="132017"/>
                    </a:cubicBezTo>
                    <a:cubicBezTo>
                      <a:pt x="42863" y="132017"/>
                      <a:pt x="29147" y="127730"/>
                      <a:pt x="17145" y="120872"/>
                    </a:cubicBezTo>
                    <a:cubicBezTo>
                      <a:pt x="17145" y="121729"/>
                      <a:pt x="17145" y="121729"/>
                      <a:pt x="17145" y="121729"/>
                    </a:cubicBezTo>
                    <a:cubicBezTo>
                      <a:pt x="17145" y="132874"/>
                      <a:pt x="18860" y="143161"/>
                      <a:pt x="23146" y="153448"/>
                    </a:cubicBezTo>
                    <a:cubicBezTo>
                      <a:pt x="34290" y="180880"/>
                      <a:pt x="58293" y="201454"/>
                      <a:pt x="88297" y="207454"/>
                    </a:cubicBezTo>
                    <a:cubicBezTo>
                      <a:pt x="80582" y="209169"/>
                      <a:pt x="72866" y="210884"/>
                      <a:pt x="65151" y="210884"/>
                    </a:cubicBezTo>
                    <a:cubicBezTo>
                      <a:pt x="59150" y="210884"/>
                      <a:pt x="54007" y="210026"/>
                      <a:pt x="48863" y="209169"/>
                    </a:cubicBezTo>
                    <a:cubicBezTo>
                      <a:pt x="60008" y="244316"/>
                      <a:pt x="93440" y="269177"/>
                      <a:pt x="132017" y="270034"/>
                    </a:cubicBezTo>
                    <a:cubicBezTo>
                      <a:pt x="101156" y="293179"/>
                      <a:pt x="63437" y="307753"/>
                      <a:pt x="21431" y="307753"/>
                    </a:cubicBezTo>
                    <a:cubicBezTo>
                      <a:pt x="13716" y="307753"/>
                      <a:pt x="7715" y="306896"/>
                      <a:pt x="0" y="306896"/>
                    </a:cubicBezTo>
                    <a:cubicBezTo>
                      <a:pt x="39434" y="331756"/>
                      <a:pt x="86583" y="346329"/>
                      <a:pt x="136303" y="346329"/>
                    </a:cubicBezTo>
                    <a:cubicBezTo>
                      <a:pt x="275178" y="346329"/>
                      <a:pt x="360903" y="250317"/>
                      <a:pt x="383191" y="150019"/>
                    </a:cubicBezTo>
                    <a:cubicBezTo>
                      <a:pt x="387477" y="132017"/>
                      <a:pt x="389192" y="114872"/>
                      <a:pt x="389192" y="96869"/>
                    </a:cubicBezTo>
                    <a:cubicBezTo>
                      <a:pt x="389192" y="93440"/>
                      <a:pt x="389192" y="89154"/>
                      <a:pt x="389192" y="85725"/>
                    </a:cubicBezTo>
                    <a:cubicBezTo>
                      <a:pt x="406337" y="74581"/>
                      <a:pt x="421767" y="59150"/>
                      <a:pt x="432911" y="41148"/>
                    </a:cubicBezTo>
                    <a:lnTo>
                      <a:pt x="432911" y="41148"/>
                    </a:lnTo>
                    <a:close/>
                  </a:path>
                </a:pathLst>
              </a:custGeom>
              <a:grpFill/>
              <a:ln w="8572" cap="flat">
                <a:noFill/>
                <a:prstDash val="solid"/>
                <a:miter/>
              </a:ln>
            </p:spPr>
            <p:txBody>
              <a:bodyPr rtlCol="0" anchor="ctr"/>
              <a:lstStyle/>
              <a:p>
                <a:endParaRPr lang="en-ID"/>
              </a:p>
            </p:txBody>
          </p:sp>
        </p:grpSp>
        <p:grpSp>
          <p:nvGrpSpPr>
            <p:cNvPr id="28" name="Group 27">
              <a:extLst>
                <a:ext uri="{FF2B5EF4-FFF2-40B4-BE49-F238E27FC236}">
                  <a16:creationId xmlns:a16="http://schemas.microsoft.com/office/drawing/2014/main" id="{869CCB91-E8B6-4A67-8634-ABC51538834D}"/>
                </a:ext>
              </a:extLst>
            </p:cNvPr>
            <p:cNvGrpSpPr/>
            <p:nvPr/>
          </p:nvGrpSpPr>
          <p:grpSpPr>
            <a:xfrm>
              <a:off x="7403500" y="2786234"/>
              <a:ext cx="848678" cy="848678"/>
              <a:chOff x="7291008" y="5624684"/>
              <a:chExt cx="848678" cy="848678"/>
            </a:xfrm>
            <a:grpFill/>
          </p:grpSpPr>
          <p:sp>
            <p:nvSpPr>
              <p:cNvPr id="29" name="Freeform: Shape 28">
                <a:extLst>
                  <a:ext uri="{FF2B5EF4-FFF2-40B4-BE49-F238E27FC236}">
                    <a16:creationId xmlns:a16="http://schemas.microsoft.com/office/drawing/2014/main" id="{516F9767-048C-4208-91D6-EF2D728B2981}"/>
                  </a:ext>
                </a:extLst>
              </p:cNvPr>
              <p:cNvSpPr/>
              <p:nvPr/>
            </p:nvSpPr>
            <p:spPr>
              <a:xfrm>
                <a:off x="7291008" y="5624684"/>
                <a:ext cx="848678" cy="848678"/>
              </a:xfrm>
              <a:custGeom>
                <a:avLst/>
                <a:gdLst>
                  <a:gd name="connsiteX0" fmla="*/ 424339 w 848677"/>
                  <a:gd name="connsiteY0" fmla="*/ 0 h 848677"/>
                  <a:gd name="connsiteX1" fmla="*/ 724376 w 848677"/>
                  <a:gd name="connsiteY1" fmla="*/ 124301 h 848677"/>
                  <a:gd name="connsiteX2" fmla="*/ 848678 w 848677"/>
                  <a:gd name="connsiteY2" fmla="*/ 424339 h 848677"/>
                  <a:gd name="connsiteX3" fmla="*/ 724376 w 848677"/>
                  <a:gd name="connsiteY3" fmla="*/ 724376 h 848677"/>
                  <a:gd name="connsiteX4" fmla="*/ 424339 w 848677"/>
                  <a:gd name="connsiteY4" fmla="*/ 848678 h 848677"/>
                  <a:gd name="connsiteX5" fmla="*/ 124301 w 848677"/>
                  <a:gd name="connsiteY5" fmla="*/ 724376 h 848677"/>
                  <a:gd name="connsiteX6" fmla="*/ 0 w 848677"/>
                  <a:gd name="connsiteY6" fmla="*/ 424339 h 848677"/>
                  <a:gd name="connsiteX7" fmla="*/ 124301 w 848677"/>
                  <a:gd name="connsiteY7" fmla="*/ 124301 h 848677"/>
                  <a:gd name="connsiteX8" fmla="*/ 424339 w 848677"/>
                  <a:gd name="connsiteY8" fmla="*/ 0 h 848677"/>
                  <a:gd name="connsiteX9" fmla="*/ 424339 w 848677"/>
                  <a:gd name="connsiteY9" fmla="*/ 0 h 848677"/>
                  <a:gd name="connsiteX10" fmla="*/ 701230 w 848677"/>
                  <a:gd name="connsiteY10" fmla="*/ 147447 h 848677"/>
                  <a:gd name="connsiteX11" fmla="*/ 424339 w 848677"/>
                  <a:gd name="connsiteY11" fmla="*/ 32576 h 848677"/>
                  <a:gd name="connsiteX12" fmla="*/ 147447 w 848677"/>
                  <a:gd name="connsiteY12" fmla="*/ 147447 h 848677"/>
                  <a:gd name="connsiteX13" fmla="*/ 32575 w 848677"/>
                  <a:gd name="connsiteY13" fmla="*/ 424339 h 848677"/>
                  <a:gd name="connsiteX14" fmla="*/ 147447 w 848677"/>
                  <a:gd name="connsiteY14" fmla="*/ 701231 h 848677"/>
                  <a:gd name="connsiteX15" fmla="*/ 424339 w 848677"/>
                  <a:gd name="connsiteY15" fmla="*/ 816102 h 848677"/>
                  <a:gd name="connsiteX16" fmla="*/ 701230 w 848677"/>
                  <a:gd name="connsiteY16" fmla="*/ 701231 h 848677"/>
                  <a:gd name="connsiteX17" fmla="*/ 816102 w 848677"/>
                  <a:gd name="connsiteY17" fmla="*/ 424339 h 848677"/>
                  <a:gd name="connsiteX18" fmla="*/ 701230 w 848677"/>
                  <a:gd name="connsiteY18" fmla="*/ 147447 h 848677"/>
                  <a:gd name="connsiteX19" fmla="*/ 701230 w 848677"/>
                  <a:gd name="connsiteY19" fmla="*/ 147447 h 84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8677">
                    <a:moveTo>
                      <a:pt x="424339" y="0"/>
                    </a:moveTo>
                    <a:cubicBezTo>
                      <a:pt x="541782" y="0"/>
                      <a:pt x="647224" y="47149"/>
                      <a:pt x="724376" y="124301"/>
                    </a:cubicBezTo>
                    <a:cubicBezTo>
                      <a:pt x="801529" y="201454"/>
                      <a:pt x="848678" y="306896"/>
                      <a:pt x="848678" y="424339"/>
                    </a:cubicBezTo>
                    <a:cubicBezTo>
                      <a:pt x="848678" y="541782"/>
                      <a:pt x="801529" y="647224"/>
                      <a:pt x="724376" y="724376"/>
                    </a:cubicBezTo>
                    <a:cubicBezTo>
                      <a:pt x="647224" y="801529"/>
                      <a:pt x="541782" y="848678"/>
                      <a:pt x="424339" y="848678"/>
                    </a:cubicBezTo>
                    <a:cubicBezTo>
                      <a:pt x="306895" y="848678"/>
                      <a:pt x="201454" y="801529"/>
                      <a:pt x="124301" y="724376"/>
                    </a:cubicBezTo>
                    <a:cubicBezTo>
                      <a:pt x="47149" y="647224"/>
                      <a:pt x="0" y="541782"/>
                      <a:pt x="0" y="424339"/>
                    </a:cubicBezTo>
                    <a:cubicBezTo>
                      <a:pt x="0" y="306896"/>
                      <a:pt x="47149" y="201454"/>
                      <a:pt x="124301" y="124301"/>
                    </a:cubicBezTo>
                    <a:cubicBezTo>
                      <a:pt x="201454" y="47149"/>
                      <a:pt x="306895" y="0"/>
                      <a:pt x="424339" y="0"/>
                    </a:cubicBezTo>
                    <a:lnTo>
                      <a:pt x="424339" y="0"/>
                    </a:lnTo>
                    <a:close/>
                    <a:moveTo>
                      <a:pt x="701230" y="147447"/>
                    </a:moveTo>
                    <a:cubicBezTo>
                      <a:pt x="630079" y="76295"/>
                      <a:pt x="532352" y="32576"/>
                      <a:pt x="424339" y="32576"/>
                    </a:cubicBezTo>
                    <a:cubicBezTo>
                      <a:pt x="316325" y="32576"/>
                      <a:pt x="218599" y="76295"/>
                      <a:pt x="147447" y="147447"/>
                    </a:cubicBezTo>
                    <a:cubicBezTo>
                      <a:pt x="76295" y="218599"/>
                      <a:pt x="32575" y="316325"/>
                      <a:pt x="32575" y="424339"/>
                    </a:cubicBezTo>
                    <a:cubicBezTo>
                      <a:pt x="32575" y="532353"/>
                      <a:pt x="76295" y="630079"/>
                      <a:pt x="147447" y="701231"/>
                    </a:cubicBezTo>
                    <a:cubicBezTo>
                      <a:pt x="218599" y="772383"/>
                      <a:pt x="316325" y="816102"/>
                      <a:pt x="424339" y="816102"/>
                    </a:cubicBezTo>
                    <a:cubicBezTo>
                      <a:pt x="532352" y="816102"/>
                      <a:pt x="630079" y="772383"/>
                      <a:pt x="701230" y="701231"/>
                    </a:cubicBezTo>
                    <a:cubicBezTo>
                      <a:pt x="772382" y="630079"/>
                      <a:pt x="816102" y="532353"/>
                      <a:pt x="816102" y="424339"/>
                    </a:cubicBezTo>
                    <a:cubicBezTo>
                      <a:pt x="816102" y="316325"/>
                      <a:pt x="772382" y="218599"/>
                      <a:pt x="701230" y="147447"/>
                    </a:cubicBezTo>
                    <a:lnTo>
                      <a:pt x="701230" y="147447"/>
                    </a:lnTo>
                    <a:close/>
                  </a:path>
                </a:pathLst>
              </a:custGeom>
              <a:grpFill/>
              <a:ln w="8572" cap="flat">
                <a:noFill/>
                <a:prstDash val="solid"/>
                <a:miter/>
              </a:ln>
            </p:spPr>
            <p:txBody>
              <a:bodyPr rtlCol="0" anchor="ctr"/>
              <a:lstStyle/>
              <a:p>
                <a:endParaRPr lang="en-ID"/>
              </a:p>
            </p:txBody>
          </p:sp>
          <p:sp>
            <p:nvSpPr>
              <p:cNvPr id="30" name="Freeform: Shape 29">
                <a:extLst>
                  <a:ext uri="{FF2B5EF4-FFF2-40B4-BE49-F238E27FC236}">
                    <a16:creationId xmlns:a16="http://schemas.microsoft.com/office/drawing/2014/main" id="{D199BF08-F5F9-45CE-8039-9B09DBD95C54}"/>
                  </a:ext>
                </a:extLst>
              </p:cNvPr>
              <p:cNvSpPr/>
              <p:nvPr/>
            </p:nvSpPr>
            <p:spPr>
              <a:xfrm>
                <a:off x="7492461" y="5910149"/>
                <a:ext cx="445770" cy="274320"/>
              </a:xfrm>
              <a:custGeom>
                <a:avLst/>
                <a:gdLst>
                  <a:gd name="connsiteX0" fmla="*/ 55721 w 445770"/>
                  <a:gd name="connsiteY0" fmla="*/ 152590 h 274320"/>
                  <a:gd name="connsiteX1" fmla="*/ 125158 w 445770"/>
                  <a:gd name="connsiteY1" fmla="*/ 152590 h 274320"/>
                  <a:gd name="connsiteX2" fmla="*/ 167164 w 445770"/>
                  <a:gd name="connsiteY2" fmla="*/ 188595 h 274320"/>
                  <a:gd name="connsiteX3" fmla="*/ 139732 w 445770"/>
                  <a:gd name="connsiteY3" fmla="*/ 222027 h 274320"/>
                  <a:gd name="connsiteX4" fmla="*/ 55721 w 445770"/>
                  <a:gd name="connsiteY4" fmla="*/ 222027 h 274320"/>
                  <a:gd name="connsiteX5" fmla="*/ 55721 w 445770"/>
                  <a:gd name="connsiteY5" fmla="*/ 152590 h 274320"/>
                  <a:gd name="connsiteX6" fmla="*/ 278606 w 445770"/>
                  <a:gd name="connsiteY6" fmla="*/ 13716 h 274320"/>
                  <a:gd name="connsiteX7" fmla="*/ 403765 w 445770"/>
                  <a:gd name="connsiteY7" fmla="*/ 13716 h 274320"/>
                  <a:gd name="connsiteX8" fmla="*/ 403765 w 445770"/>
                  <a:gd name="connsiteY8" fmla="*/ 55721 h 274320"/>
                  <a:gd name="connsiteX9" fmla="*/ 278606 w 445770"/>
                  <a:gd name="connsiteY9" fmla="*/ 55721 h 274320"/>
                  <a:gd name="connsiteX10" fmla="*/ 278606 w 445770"/>
                  <a:gd name="connsiteY10" fmla="*/ 13716 h 274320"/>
                  <a:gd name="connsiteX11" fmla="*/ 387477 w 445770"/>
                  <a:gd name="connsiteY11" fmla="*/ 152590 h 274320"/>
                  <a:gd name="connsiteX12" fmla="*/ 295751 w 445770"/>
                  <a:gd name="connsiteY12" fmla="*/ 152590 h 274320"/>
                  <a:gd name="connsiteX13" fmla="*/ 342042 w 445770"/>
                  <a:gd name="connsiteY13" fmla="*/ 111443 h 274320"/>
                  <a:gd name="connsiteX14" fmla="*/ 387477 w 445770"/>
                  <a:gd name="connsiteY14" fmla="*/ 152590 h 274320"/>
                  <a:gd name="connsiteX15" fmla="*/ 387477 w 445770"/>
                  <a:gd name="connsiteY15" fmla="*/ 152590 h 274320"/>
                  <a:gd name="connsiteX16" fmla="*/ 292322 w 445770"/>
                  <a:gd name="connsiteY16" fmla="*/ 180023 h 274320"/>
                  <a:gd name="connsiteX17" fmla="*/ 445770 w 445770"/>
                  <a:gd name="connsiteY17" fmla="*/ 180023 h 274320"/>
                  <a:gd name="connsiteX18" fmla="*/ 445770 w 445770"/>
                  <a:gd name="connsiteY18" fmla="*/ 173164 h 274320"/>
                  <a:gd name="connsiteX19" fmla="*/ 341185 w 445770"/>
                  <a:gd name="connsiteY19" fmla="*/ 68580 h 274320"/>
                  <a:gd name="connsiteX20" fmla="*/ 236601 w 445770"/>
                  <a:gd name="connsiteY20" fmla="*/ 173164 h 274320"/>
                  <a:gd name="connsiteX21" fmla="*/ 341185 w 445770"/>
                  <a:gd name="connsiteY21" fmla="*/ 277749 h 274320"/>
                  <a:gd name="connsiteX22" fmla="*/ 443198 w 445770"/>
                  <a:gd name="connsiteY22" fmla="*/ 193738 h 274320"/>
                  <a:gd name="connsiteX23" fmla="*/ 386620 w 445770"/>
                  <a:gd name="connsiteY23" fmla="*/ 193738 h 274320"/>
                  <a:gd name="connsiteX24" fmla="*/ 341185 w 445770"/>
                  <a:gd name="connsiteY24" fmla="*/ 235744 h 274320"/>
                  <a:gd name="connsiteX25" fmla="*/ 292322 w 445770"/>
                  <a:gd name="connsiteY25" fmla="*/ 180023 h 274320"/>
                  <a:gd name="connsiteX26" fmla="*/ 292322 w 445770"/>
                  <a:gd name="connsiteY26" fmla="*/ 180023 h 274320"/>
                  <a:gd name="connsiteX27" fmla="*/ 222885 w 445770"/>
                  <a:gd name="connsiteY27" fmla="*/ 194595 h 274320"/>
                  <a:gd name="connsiteX28" fmla="*/ 175736 w 445770"/>
                  <a:gd name="connsiteY28" fmla="*/ 129445 h 274320"/>
                  <a:gd name="connsiteX29" fmla="*/ 209169 w 445770"/>
                  <a:gd name="connsiteY29" fmla="*/ 69437 h 274320"/>
                  <a:gd name="connsiteX30" fmla="*/ 139732 w 445770"/>
                  <a:gd name="connsiteY30" fmla="*/ 0 h 274320"/>
                  <a:gd name="connsiteX31" fmla="*/ 0 w 445770"/>
                  <a:gd name="connsiteY31" fmla="*/ 0 h 274320"/>
                  <a:gd name="connsiteX32" fmla="*/ 0 w 445770"/>
                  <a:gd name="connsiteY32" fmla="*/ 278606 h 274320"/>
                  <a:gd name="connsiteX33" fmla="*/ 139732 w 445770"/>
                  <a:gd name="connsiteY33" fmla="*/ 278606 h 274320"/>
                  <a:gd name="connsiteX34" fmla="*/ 222885 w 445770"/>
                  <a:gd name="connsiteY34" fmla="*/ 194595 h 274320"/>
                  <a:gd name="connsiteX35" fmla="*/ 222885 w 445770"/>
                  <a:gd name="connsiteY35" fmla="*/ 194595 h 274320"/>
                  <a:gd name="connsiteX36" fmla="*/ 125158 w 445770"/>
                  <a:gd name="connsiteY36" fmla="*/ 111443 h 274320"/>
                  <a:gd name="connsiteX37" fmla="*/ 55721 w 445770"/>
                  <a:gd name="connsiteY37" fmla="*/ 111443 h 274320"/>
                  <a:gd name="connsiteX38" fmla="*/ 55721 w 445770"/>
                  <a:gd name="connsiteY38" fmla="*/ 54864 h 274320"/>
                  <a:gd name="connsiteX39" fmla="*/ 125158 w 445770"/>
                  <a:gd name="connsiteY39" fmla="*/ 54864 h 274320"/>
                  <a:gd name="connsiteX40" fmla="*/ 153447 w 445770"/>
                  <a:gd name="connsiteY40" fmla="*/ 83153 h 274320"/>
                  <a:gd name="connsiteX41" fmla="*/ 125158 w 445770"/>
                  <a:gd name="connsiteY41" fmla="*/ 111443 h 274320"/>
                  <a:gd name="connsiteX42" fmla="*/ 125158 w 445770"/>
                  <a:gd name="connsiteY42" fmla="*/ 111443 h 27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45770" h="274320">
                    <a:moveTo>
                      <a:pt x="55721" y="152590"/>
                    </a:moveTo>
                    <a:lnTo>
                      <a:pt x="125158" y="152590"/>
                    </a:lnTo>
                    <a:cubicBezTo>
                      <a:pt x="140589" y="152590"/>
                      <a:pt x="167164" y="159448"/>
                      <a:pt x="167164" y="188595"/>
                    </a:cubicBezTo>
                    <a:cubicBezTo>
                      <a:pt x="167164" y="204025"/>
                      <a:pt x="155162" y="222027"/>
                      <a:pt x="139732" y="222027"/>
                    </a:cubicBezTo>
                    <a:lnTo>
                      <a:pt x="55721" y="222027"/>
                    </a:lnTo>
                    <a:lnTo>
                      <a:pt x="55721" y="152590"/>
                    </a:lnTo>
                    <a:close/>
                    <a:moveTo>
                      <a:pt x="278606" y="13716"/>
                    </a:moveTo>
                    <a:lnTo>
                      <a:pt x="403765" y="13716"/>
                    </a:lnTo>
                    <a:lnTo>
                      <a:pt x="403765" y="55721"/>
                    </a:lnTo>
                    <a:lnTo>
                      <a:pt x="278606" y="55721"/>
                    </a:lnTo>
                    <a:lnTo>
                      <a:pt x="278606" y="13716"/>
                    </a:lnTo>
                    <a:close/>
                    <a:moveTo>
                      <a:pt x="387477" y="152590"/>
                    </a:moveTo>
                    <a:lnTo>
                      <a:pt x="295751" y="152590"/>
                    </a:lnTo>
                    <a:cubicBezTo>
                      <a:pt x="298323" y="127730"/>
                      <a:pt x="317183" y="111443"/>
                      <a:pt x="342042" y="111443"/>
                    </a:cubicBezTo>
                    <a:cubicBezTo>
                      <a:pt x="366045" y="111443"/>
                      <a:pt x="384048" y="128588"/>
                      <a:pt x="387477" y="152590"/>
                    </a:cubicBezTo>
                    <a:lnTo>
                      <a:pt x="387477" y="152590"/>
                    </a:lnTo>
                    <a:close/>
                    <a:moveTo>
                      <a:pt x="292322" y="180023"/>
                    </a:moveTo>
                    <a:lnTo>
                      <a:pt x="445770" y="180023"/>
                    </a:lnTo>
                    <a:cubicBezTo>
                      <a:pt x="445770" y="178308"/>
                      <a:pt x="445770" y="175736"/>
                      <a:pt x="445770" y="173164"/>
                    </a:cubicBezTo>
                    <a:cubicBezTo>
                      <a:pt x="445770" y="115729"/>
                      <a:pt x="403765" y="68580"/>
                      <a:pt x="341185" y="68580"/>
                    </a:cubicBezTo>
                    <a:cubicBezTo>
                      <a:pt x="277749" y="68580"/>
                      <a:pt x="236601" y="115729"/>
                      <a:pt x="236601" y="173164"/>
                    </a:cubicBezTo>
                    <a:cubicBezTo>
                      <a:pt x="236601" y="231458"/>
                      <a:pt x="277749" y="277749"/>
                      <a:pt x="341185" y="277749"/>
                    </a:cubicBezTo>
                    <a:cubicBezTo>
                      <a:pt x="403765" y="277749"/>
                      <a:pt x="433768" y="241744"/>
                      <a:pt x="443198" y="193738"/>
                    </a:cubicBezTo>
                    <a:lnTo>
                      <a:pt x="386620" y="193738"/>
                    </a:lnTo>
                    <a:cubicBezTo>
                      <a:pt x="381476" y="218599"/>
                      <a:pt x="366903" y="235744"/>
                      <a:pt x="341185" y="235744"/>
                    </a:cubicBezTo>
                    <a:cubicBezTo>
                      <a:pt x="315468" y="236601"/>
                      <a:pt x="294894" y="211740"/>
                      <a:pt x="292322" y="180023"/>
                    </a:cubicBezTo>
                    <a:lnTo>
                      <a:pt x="292322" y="180023"/>
                    </a:lnTo>
                    <a:close/>
                    <a:moveTo>
                      <a:pt x="222885" y="194595"/>
                    </a:moveTo>
                    <a:cubicBezTo>
                      <a:pt x="222885" y="164592"/>
                      <a:pt x="202311" y="138017"/>
                      <a:pt x="175736" y="129445"/>
                    </a:cubicBezTo>
                    <a:cubicBezTo>
                      <a:pt x="195453" y="116586"/>
                      <a:pt x="209169" y="95155"/>
                      <a:pt x="209169" y="69437"/>
                    </a:cubicBezTo>
                    <a:cubicBezTo>
                      <a:pt x="209169" y="30861"/>
                      <a:pt x="178308" y="0"/>
                      <a:pt x="139732" y="0"/>
                    </a:cubicBezTo>
                    <a:lnTo>
                      <a:pt x="0" y="0"/>
                    </a:lnTo>
                    <a:lnTo>
                      <a:pt x="0" y="278606"/>
                    </a:lnTo>
                    <a:lnTo>
                      <a:pt x="139732" y="278606"/>
                    </a:lnTo>
                    <a:cubicBezTo>
                      <a:pt x="185166" y="278606"/>
                      <a:pt x="222885" y="240887"/>
                      <a:pt x="222885" y="194595"/>
                    </a:cubicBezTo>
                    <a:lnTo>
                      <a:pt x="222885" y="194595"/>
                    </a:lnTo>
                    <a:close/>
                    <a:moveTo>
                      <a:pt x="125158" y="111443"/>
                    </a:moveTo>
                    <a:lnTo>
                      <a:pt x="55721" y="111443"/>
                    </a:lnTo>
                    <a:lnTo>
                      <a:pt x="55721" y="54864"/>
                    </a:lnTo>
                    <a:lnTo>
                      <a:pt x="125158" y="54864"/>
                    </a:lnTo>
                    <a:cubicBezTo>
                      <a:pt x="140589" y="54864"/>
                      <a:pt x="153447" y="67722"/>
                      <a:pt x="153447" y="83153"/>
                    </a:cubicBezTo>
                    <a:cubicBezTo>
                      <a:pt x="153447" y="98584"/>
                      <a:pt x="140589" y="111443"/>
                      <a:pt x="125158" y="111443"/>
                    </a:cubicBezTo>
                    <a:lnTo>
                      <a:pt x="125158" y="111443"/>
                    </a:lnTo>
                    <a:close/>
                  </a:path>
                </a:pathLst>
              </a:custGeom>
              <a:grpFill/>
              <a:ln w="8572" cap="flat">
                <a:noFill/>
                <a:prstDash val="solid"/>
                <a:miter/>
              </a:ln>
            </p:spPr>
            <p:txBody>
              <a:bodyPr rtlCol="0" anchor="ctr"/>
              <a:lstStyle/>
              <a:p>
                <a:endParaRPr lang="en-ID"/>
              </a:p>
            </p:txBody>
          </p:sp>
        </p:grpSp>
      </p:grpSp>
      <p:sp>
        <p:nvSpPr>
          <p:cNvPr id="37" name="Rectangle 36">
            <a:extLst>
              <a:ext uri="{FF2B5EF4-FFF2-40B4-BE49-F238E27FC236}">
                <a16:creationId xmlns:a16="http://schemas.microsoft.com/office/drawing/2014/main" id="{A9E80497-AD5A-421E-A0C1-F5134EC608D7}"/>
              </a:ext>
            </a:extLst>
          </p:cNvPr>
          <p:cNvSpPr/>
          <p:nvPr/>
        </p:nvSpPr>
        <p:spPr>
          <a:xfrm>
            <a:off x="6591303" y="5226434"/>
            <a:ext cx="4875415" cy="704616"/>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400"/>
          </a:p>
        </p:txBody>
      </p:sp>
      <p:sp>
        <p:nvSpPr>
          <p:cNvPr id="38" name="TextBox 37">
            <a:extLst>
              <a:ext uri="{FF2B5EF4-FFF2-40B4-BE49-F238E27FC236}">
                <a16:creationId xmlns:a16="http://schemas.microsoft.com/office/drawing/2014/main" id="{858638E4-1FDA-4548-9C7A-316B88F0B86E}"/>
              </a:ext>
            </a:extLst>
          </p:cNvPr>
          <p:cNvSpPr txBox="1"/>
          <p:nvPr/>
        </p:nvSpPr>
        <p:spPr>
          <a:xfrm>
            <a:off x="7695510" y="4596212"/>
            <a:ext cx="2667000" cy="369332"/>
          </a:xfrm>
          <a:prstGeom prst="rect">
            <a:avLst/>
          </a:prstGeom>
          <a:noFill/>
        </p:spPr>
        <p:txBody>
          <a:bodyPr wrap="square" rtlCol="0">
            <a:spAutoFit/>
          </a:bodyPr>
          <a:lstStyle/>
          <a:p>
            <a:pPr algn="ctr"/>
            <a:r>
              <a:rPr lang="en-US" b="1">
                <a:solidFill>
                  <a:schemeClr val="accent1"/>
                </a:solidFill>
                <a:latin typeface="+mj-lt"/>
              </a:rPr>
              <a:t>Mr. Arty Ficial</a:t>
            </a:r>
          </a:p>
        </p:txBody>
      </p:sp>
      <p:sp>
        <p:nvSpPr>
          <p:cNvPr id="39" name="TextBox 38">
            <a:extLst>
              <a:ext uri="{FF2B5EF4-FFF2-40B4-BE49-F238E27FC236}">
                <a16:creationId xmlns:a16="http://schemas.microsoft.com/office/drawing/2014/main" id="{1B92CF5A-1B7D-4A61-83F5-C0D89D25CC3A}"/>
              </a:ext>
            </a:extLst>
          </p:cNvPr>
          <p:cNvSpPr txBox="1"/>
          <p:nvPr/>
        </p:nvSpPr>
        <p:spPr>
          <a:xfrm>
            <a:off x="8122547" y="4918657"/>
            <a:ext cx="1812926" cy="307777"/>
          </a:xfrm>
          <a:prstGeom prst="rect">
            <a:avLst/>
          </a:prstGeom>
          <a:noFill/>
        </p:spPr>
        <p:txBody>
          <a:bodyPr wrap="square" rtlCol="0">
            <a:spAutoFit/>
          </a:bodyPr>
          <a:lstStyle/>
          <a:p>
            <a:pPr algn="ctr"/>
            <a:r>
              <a:rPr lang="en-US" sz="1400" b="1"/>
              <a:t>Graphic Designer</a:t>
            </a:r>
          </a:p>
        </p:txBody>
      </p:sp>
      <p:grpSp>
        <p:nvGrpSpPr>
          <p:cNvPr id="40" name="Group 39">
            <a:extLst>
              <a:ext uri="{FF2B5EF4-FFF2-40B4-BE49-F238E27FC236}">
                <a16:creationId xmlns:a16="http://schemas.microsoft.com/office/drawing/2014/main" id="{34AD13F8-5B92-426A-8592-6700E3E7B9F5}"/>
              </a:ext>
            </a:extLst>
          </p:cNvPr>
          <p:cNvGrpSpPr/>
          <p:nvPr/>
        </p:nvGrpSpPr>
        <p:grpSpPr>
          <a:xfrm>
            <a:off x="8419515" y="6145956"/>
            <a:ext cx="1218989" cy="300161"/>
            <a:chOff x="6408297" y="2778518"/>
            <a:chExt cx="3825714" cy="856394"/>
          </a:xfrm>
          <a:solidFill>
            <a:schemeClr val="accent1"/>
          </a:solidFill>
        </p:grpSpPr>
        <p:grpSp>
          <p:nvGrpSpPr>
            <p:cNvPr id="41" name="Group 40">
              <a:extLst>
                <a:ext uri="{FF2B5EF4-FFF2-40B4-BE49-F238E27FC236}">
                  <a16:creationId xmlns:a16="http://schemas.microsoft.com/office/drawing/2014/main" id="{3583616A-5A48-44B8-A81A-E5A717451644}"/>
                </a:ext>
              </a:extLst>
            </p:cNvPr>
            <p:cNvGrpSpPr/>
            <p:nvPr/>
          </p:nvGrpSpPr>
          <p:grpSpPr>
            <a:xfrm>
              <a:off x="9393906" y="2778518"/>
              <a:ext cx="840105" cy="840105"/>
              <a:chOff x="2973039" y="350882"/>
              <a:chExt cx="840105" cy="840105"/>
            </a:xfrm>
            <a:grpFill/>
          </p:grpSpPr>
          <p:sp>
            <p:nvSpPr>
              <p:cNvPr id="51" name="Freeform: Shape 50">
                <a:extLst>
                  <a:ext uri="{FF2B5EF4-FFF2-40B4-BE49-F238E27FC236}">
                    <a16:creationId xmlns:a16="http://schemas.microsoft.com/office/drawing/2014/main" id="{ACEDA3C5-06FB-4926-9FD8-4E97564909EE}"/>
                  </a:ext>
                </a:extLst>
              </p:cNvPr>
              <p:cNvSpPr/>
              <p:nvPr/>
            </p:nvSpPr>
            <p:spPr>
              <a:xfrm>
                <a:off x="2973039" y="350882"/>
                <a:ext cx="840105" cy="840105"/>
              </a:xfrm>
              <a:custGeom>
                <a:avLst/>
                <a:gdLst>
                  <a:gd name="connsiteX0" fmla="*/ 424339 w 840105"/>
                  <a:gd name="connsiteY0" fmla="*/ 0 h 840105"/>
                  <a:gd name="connsiteX1" fmla="*/ 724376 w 840105"/>
                  <a:gd name="connsiteY1" fmla="*/ 124301 h 840105"/>
                  <a:gd name="connsiteX2" fmla="*/ 848677 w 840105"/>
                  <a:gd name="connsiteY2" fmla="*/ 424339 h 840105"/>
                  <a:gd name="connsiteX3" fmla="*/ 724376 w 840105"/>
                  <a:gd name="connsiteY3" fmla="*/ 724376 h 840105"/>
                  <a:gd name="connsiteX4" fmla="*/ 424339 w 840105"/>
                  <a:gd name="connsiteY4" fmla="*/ 848677 h 840105"/>
                  <a:gd name="connsiteX5" fmla="*/ 124301 w 840105"/>
                  <a:gd name="connsiteY5" fmla="*/ 724376 h 840105"/>
                  <a:gd name="connsiteX6" fmla="*/ 0 w 840105"/>
                  <a:gd name="connsiteY6" fmla="*/ 424339 h 840105"/>
                  <a:gd name="connsiteX7" fmla="*/ 124301 w 840105"/>
                  <a:gd name="connsiteY7" fmla="*/ 124301 h 840105"/>
                  <a:gd name="connsiteX8" fmla="*/ 424339 w 840105"/>
                  <a:gd name="connsiteY8" fmla="*/ 0 h 840105"/>
                  <a:gd name="connsiteX9" fmla="*/ 424339 w 840105"/>
                  <a:gd name="connsiteY9" fmla="*/ 0 h 840105"/>
                  <a:gd name="connsiteX10" fmla="*/ 701231 w 840105"/>
                  <a:gd name="connsiteY10" fmla="*/ 147447 h 840105"/>
                  <a:gd name="connsiteX11" fmla="*/ 424339 w 840105"/>
                  <a:gd name="connsiteY11" fmla="*/ 32575 h 840105"/>
                  <a:gd name="connsiteX12" fmla="*/ 147447 w 840105"/>
                  <a:gd name="connsiteY12" fmla="*/ 147447 h 840105"/>
                  <a:gd name="connsiteX13" fmla="*/ 32575 w 840105"/>
                  <a:gd name="connsiteY13" fmla="*/ 424339 h 840105"/>
                  <a:gd name="connsiteX14" fmla="*/ 147447 w 840105"/>
                  <a:gd name="connsiteY14" fmla="*/ 701230 h 840105"/>
                  <a:gd name="connsiteX15" fmla="*/ 424339 w 840105"/>
                  <a:gd name="connsiteY15" fmla="*/ 816102 h 840105"/>
                  <a:gd name="connsiteX16" fmla="*/ 701231 w 840105"/>
                  <a:gd name="connsiteY16" fmla="*/ 701230 h 840105"/>
                  <a:gd name="connsiteX17" fmla="*/ 816102 w 840105"/>
                  <a:gd name="connsiteY17" fmla="*/ 424339 h 840105"/>
                  <a:gd name="connsiteX18" fmla="*/ 701231 w 840105"/>
                  <a:gd name="connsiteY18" fmla="*/ 147447 h 840105"/>
                  <a:gd name="connsiteX19" fmla="*/ 701231 w 840105"/>
                  <a:gd name="connsiteY19" fmla="*/ 147447 h 840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0105" h="840105">
                    <a:moveTo>
                      <a:pt x="424339" y="0"/>
                    </a:moveTo>
                    <a:cubicBezTo>
                      <a:pt x="541782" y="0"/>
                      <a:pt x="647224" y="47149"/>
                      <a:pt x="724376" y="124301"/>
                    </a:cubicBezTo>
                    <a:cubicBezTo>
                      <a:pt x="801529" y="201454"/>
                      <a:pt x="848677" y="306895"/>
                      <a:pt x="848677" y="424339"/>
                    </a:cubicBezTo>
                    <a:cubicBezTo>
                      <a:pt x="848677" y="541782"/>
                      <a:pt x="801529" y="647224"/>
                      <a:pt x="724376" y="724376"/>
                    </a:cubicBezTo>
                    <a:cubicBezTo>
                      <a:pt x="647224" y="801529"/>
                      <a:pt x="541782" y="848677"/>
                      <a:pt x="424339" y="848677"/>
                    </a:cubicBezTo>
                    <a:cubicBezTo>
                      <a:pt x="306896" y="848677"/>
                      <a:pt x="201454" y="801529"/>
                      <a:pt x="124301" y="724376"/>
                    </a:cubicBezTo>
                    <a:cubicBezTo>
                      <a:pt x="47149" y="647224"/>
                      <a:pt x="0" y="541782"/>
                      <a:pt x="0" y="424339"/>
                    </a:cubicBezTo>
                    <a:cubicBezTo>
                      <a:pt x="0" y="306895"/>
                      <a:pt x="47149" y="201454"/>
                      <a:pt x="124301" y="124301"/>
                    </a:cubicBezTo>
                    <a:cubicBezTo>
                      <a:pt x="200596" y="47149"/>
                      <a:pt x="306896" y="0"/>
                      <a:pt x="424339" y="0"/>
                    </a:cubicBezTo>
                    <a:lnTo>
                      <a:pt x="424339" y="0"/>
                    </a:lnTo>
                    <a:close/>
                    <a:moveTo>
                      <a:pt x="701231" y="147447"/>
                    </a:moveTo>
                    <a:cubicBezTo>
                      <a:pt x="630079" y="76295"/>
                      <a:pt x="532352" y="32575"/>
                      <a:pt x="424339" y="32575"/>
                    </a:cubicBezTo>
                    <a:cubicBezTo>
                      <a:pt x="316325" y="32575"/>
                      <a:pt x="218599" y="76295"/>
                      <a:pt x="147447" y="147447"/>
                    </a:cubicBezTo>
                    <a:cubicBezTo>
                      <a:pt x="76295" y="218599"/>
                      <a:pt x="32575" y="316325"/>
                      <a:pt x="32575" y="424339"/>
                    </a:cubicBezTo>
                    <a:cubicBezTo>
                      <a:pt x="32575" y="532352"/>
                      <a:pt x="76295" y="630079"/>
                      <a:pt x="147447" y="701230"/>
                    </a:cubicBezTo>
                    <a:cubicBezTo>
                      <a:pt x="218599" y="772382"/>
                      <a:pt x="316325" y="816102"/>
                      <a:pt x="424339" y="816102"/>
                    </a:cubicBezTo>
                    <a:cubicBezTo>
                      <a:pt x="532352" y="816102"/>
                      <a:pt x="630079" y="772382"/>
                      <a:pt x="701231" y="701230"/>
                    </a:cubicBezTo>
                    <a:cubicBezTo>
                      <a:pt x="772382" y="630079"/>
                      <a:pt x="816102" y="532352"/>
                      <a:pt x="816102" y="424339"/>
                    </a:cubicBezTo>
                    <a:cubicBezTo>
                      <a:pt x="815245" y="316325"/>
                      <a:pt x="771525" y="218599"/>
                      <a:pt x="701231" y="147447"/>
                    </a:cubicBezTo>
                    <a:lnTo>
                      <a:pt x="701231" y="147447"/>
                    </a:lnTo>
                    <a:close/>
                  </a:path>
                </a:pathLst>
              </a:custGeom>
              <a:grpFill/>
              <a:ln w="8572" cap="flat">
                <a:noFill/>
                <a:prstDash val="solid"/>
                <a:miter/>
              </a:ln>
            </p:spPr>
            <p:txBody>
              <a:bodyPr rtlCol="0" anchor="ctr"/>
              <a:lstStyle/>
              <a:p>
                <a:endParaRPr lang="en-ID"/>
              </a:p>
            </p:txBody>
          </p:sp>
          <p:sp>
            <p:nvSpPr>
              <p:cNvPr id="52" name="Freeform: Shape 51">
                <a:extLst>
                  <a:ext uri="{FF2B5EF4-FFF2-40B4-BE49-F238E27FC236}">
                    <a16:creationId xmlns:a16="http://schemas.microsoft.com/office/drawing/2014/main" id="{D69C7F20-B2B1-46D3-B06E-53A4CDED0353}"/>
                  </a:ext>
                </a:extLst>
              </p:cNvPr>
              <p:cNvSpPr/>
              <p:nvPr/>
            </p:nvSpPr>
            <p:spPr>
              <a:xfrm>
                <a:off x="3296223" y="558337"/>
                <a:ext cx="197168" cy="428625"/>
              </a:xfrm>
              <a:custGeom>
                <a:avLst/>
                <a:gdLst>
                  <a:gd name="connsiteX0" fmla="*/ 132874 w 197167"/>
                  <a:gd name="connsiteY0" fmla="*/ 130302 h 428625"/>
                  <a:gd name="connsiteX1" fmla="*/ 132874 w 197167"/>
                  <a:gd name="connsiteY1" fmla="*/ 95155 h 428625"/>
                  <a:gd name="connsiteX2" fmla="*/ 151733 w 197167"/>
                  <a:gd name="connsiteY2" fmla="*/ 74581 h 428625"/>
                  <a:gd name="connsiteX3" fmla="*/ 200597 w 197167"/>
                  <a:gd name="connsiteY3" fmla="*/ 74581 h 428625"/>
                  <a:gd name="connsiteX4" fmla="*/ 200597 w 197167"/>
                  <a:gd name="connsiteY4" fmla="*/ 0 h 428625"/>
                  <a:gd name="connsiteX5" fmla="*/ 133731 w 197167"/>
                  <a:gd name="connsiteY5" fmla="*/ 0 h 428625"/>
                  <a:gd name="connsiteX6" fmla="*/ 42863 w 197167"/>
                  <a:gd name="connsiteY6" fmla="*/ 90868 h 428625"/>
                  <a:gd name="connsiteX7" fmla="*/ 42863 w 197167"/>
                  <a:gd name="connsiteY7" fmla="*/ 130302 h 428625"/>
                  <a:gd name="connsiteX8" fmla="*/ 0 w 197167"/>
                  <a:gd name="connsiteY8" fmla="*/ 130302 h 428625"/>
                  <a:gd name="connsiteX9" fmla="*/ 0 w 197167"/>
                  <a:gd name="connsiteY9" fmla="*/ 182594 h 428625"/>
                  <a:gd name="connsiteX10" fmla="*/ 0 w 197167"/>
                  <a:gd name="connsiteY10" fmla="*/ 216884 h 428625"/>
                  <a:gd name="connsiteX11" fmla="*/ 43720 w 197167"/>
                  <a:gd name="connsiteY11" fmla="*/ 216884 h 428625"/>
                  <a:gd name="connsiteX12" fmla="*/ 43720 w 197167"/>
                  <a:gd name="connsiteY12" fmla="*/ 433769 h 428625"/>
                  <a:gd name="connsiteX13" fmla="*/ 130302 w 197167"/>
                  <a:gd name="connsiteY13" fmla="*/ 433769 h 428625"/>
                  <a:gd name="connsiteX14" fmla="*/ 130302 w 197167"/>
                  <a:gd name="connsiteY14" fmla="*/ 216884 h 428625"/>
                  <a:gd name="connsiteX15" fmla="*/ 193738 w 197167"/>
                  <a:gd name="connsiteY15" fmla="*/ 216884 h 428625"/>
                  <a:gd name="connsiteX16" fmla="*/ 196310 w 197167"/>
                  <a:gd name="connsiteY16" fmla="*/ 182594 h 428625"/>
                  <a:gd name="connsiteX17" fmla="*/ 201454 w 197167"/>
                  <a:gd name="connsiteY17" fmla="*/ 130302 h 428625"/>
                  <a:gd name="connsiteX18" fmla="*/ 132874 w 197167"/>
                  <a:gd name="connsiteY18" fmla="*/ 130302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7167" h="428625">
                    <a:moveTo>
                      <a:pt x="132874" y="130302"/>
                    </a:moveTo>
                    <a:lnTo>
                      <a:pt x="132874" y="95155"/>
                    </a:lnTo>
                    <a:cubicBezTo>
                      <a:pt x="132874" y="78867"/>
                      <a:pt x="144018" y="74581"/>
                      <a:pt x="151733" y="74581"/>
                    </a:cubicBezTo>
                    <a:cubicBezTo>
                      <a:pt x="159448" y="74581"/>
                      <a:pt x="200597" y="74581"/>
                      <a:pt x="200597" y="74581"/>
                    </a:cubicBezTo>
                    <a:lnTo>
                      <a:pt x="200597" y="0"/>
                    </a:lnTo>
                    <a:lnTo>
                      <a:pt x="133731" y="0"/>
                    </a:lnTo>
                    <a:cubicBezTo>
                      <a:pt x="59150" y="0"/>
                      <a:pt x="42863" y="54864"/>
                      <a:pt x="42863" y="90868"/>
                    </a:cubicBezTo>
                    <a:lnTo>
                      <a:pt x="42863" y="130302"/>
                    </a:lnTo>
                    <a:lnTo>
                      <a:pt x="0" y="130302"/>
                    </a:lnTo>
                    <a:lnTo>
                      <a:pt x="0" y="182594"/>
                    </a:lnTo>
                    <a:lnTo>
                      <a:pt x="0" y="216884"/>
                    </a:lnTo>
                    <a:lnTo>
                      <a:pt x="43720" y="216884"/>
                    </a:lnTo>
                    <a:cubicBezTo>
                      <a:pt x="43720" y="315468"/>
                      <a:pt x="43720" y="433769"/>
                      <a:pt x="43720" y="433769"/>
                    </a:cubicBezTo>
                    <a:lnTo>
                      <a:pt x="130302" y="433769"/>
                    </a:lnTo>
                    <a:cubicBezTo>
                      <a:pt x="130302" y="433769"/>
                      <a:pt x="130302" y="313754"/>
                      <a:pt x="130302" y="216884"/>
                    </a:cubicBezTo>
                    <a:lnTo>
                      <a:pt x="193738" y="216884"/>
                    </a:lnTo>
                    <a:lnTo>
                      <a:pt x="196310" y="182594"/>
                    </a:lnTo>
                    <a:lnTo>
                      <a:pt x="201454" y="130302"/>
                    </a:lnTo>
                    <a:lnTo>
                      <a:pt x="132874" y="130302"/>
                    </a:lnTo>
                    <a:close/>
                  </a:path>
                </a:pathLst>
              </a:custGeom>
              <a:grpFill/>
              <a:ln w="8572" cap="flat">
                <a:noFill/>
                <a:prstDash val="solid"/>
                <a:miter/>
              </a:ln>
            </p:spPr>
            <p:txBody>
              <a:bodyPr rtlCol="0" anchor="ctr"/>
              <a:lstStyle/>
              <a:p>
                <a:endParaRPr lang="en-ID"/>
              </a:p>
            </p:txBody>
          </p:sp>
        </p:grpSp>
        <p:grpSp>
          <p:nvGrpSpPr>
            <p:cNvPr id="42" name="Group 41">
              <a:extLst>
                <a:ext uri="{FF2B5EF4-FFF2-40B4-BE49-F238E27FC236}">
                  <a16:creationId xmlns:a16="http://schemas.microsoft.com/office/drawing/2014/main" id="{E6DB8636-B1AD-4DD4-A4A8-7EA9281A378F}"/>
                </a:ext>
              </a:extLst>
            </p:cNvPr>
            <p:cNvGrpSpPr/>
            <p:nvPr/>
          </p:nvGrpSpPr>
          <p:grpSpPr>
            <a:xfrm>
              <a:off x="8398703" y="2778518"/>
              <a:ext cx="848678" cy="840105"/>
              <a:chOff x="7291008" y="350882"/>
              <a:chExt cx="848678" cy="840105"/>
            </a:xfrm>
            <a:grpFill/>
          </p:grpSpPr>
          <p:sp>
            <p:nvSpPr>
              <p:cNvPr id="49" name="Freeform: Shape 48">
                <a:extLst>
                  <a:ext uri="{FF2B5EF4-FFF2-40B4-BE49-F238E27FC236}">
                    <a16:creationId xmlns:a16="http://schemas.microsoft.com/office/drawing/2014/main" id="{392ED882-6A9F-49E7-BFE6-C8EBD5FBED94}"/>
                  </a:ext>
                </a:extLst>
              </p:cNvPr>
              <p:cNvSpPr/>
              <p:nvPr/>
            </p:nvSpPr>
            <p:spPr>
              <a:xfrm>
                <a:off x="7291008" y="350882"/>
                <a:ext cx="848678" cy="840105"/>
              </a:xfrm>
              <a:custGeom>
                <a:avLst/>
                <a:gdLst>
                  <a:gd name="connsiteX0" fmla="*/ 424339 w 848677"/>
                  <a:gd name="connsiteY0" fmla="*/ 0 h 840105"/>
                  <a:gd name="connsiteX1" fmla="*/ 724376 w 848677"/>
                  <a:gd name="connsiteY1" fmla="*/ 124301 h 840105"/>
                  <a:gd name="connsiteX2" fmla="*/ 848678 w 848677"/>
                  <a:gd name="connsiteY2" fmla="*/ 424339 h 840105"/>
                  <a:gd name="connsiteX3" fmla="*/ 724376 w 848677"/>
                  <a:gd name="connsiteY3" fmla="*/ 724376 h 840105"/>
                  <a:gd name="connsiteX4" fmla="*/ 424339 w 848677"/>
                  <a:gd name="connsiteY4" fmla="*/ 848677 h 840105"/>
                  <a:gd name="connsiteX5" fmla="*/ 124301 w 848677"/>
                  <a:gd name="connsiteY5" fmla="*/ 724376 h 840105"/>
                  <a:gd name="connsiteX6" fmla="*/ 0 w 848677"/>
                  <a:gd name="connsiteY6" fmla="*/ 424339 h 840105"/>
                  <a:gd name="connsiteX7" fmla="*/ 124301 w 848677"/>
                  <a:gd name="connsiteY7" fmla="*/ 124301 h 840105"/>
                  <a:gd name="connsiteX8" fmla="*/ 424339 w 848677"/>
                  <a:gd name="connsiteY8" fmla="*/ 0 h 840105"/>
                  <a:gd name="connsiteX9" fmla="*/ 424339 w 848677"/>
                  <a:gd name="connsiteY9" fmla="*/ 0 h 840105"/>
                  <a:gd name="connsiteX10" fmla="*/ 701230 w 848677"/>
                  <a:gd name="connsiteY10" fmla="*/ 147447 h 840105"/>
                  <a:gd name="connsiteX11" fmla="*/ 424339 w 848677"/>
                  <a:gd name="connsiteY11" fmla="*/ 32575 h 840105"/>
                  <a:gd name="connsiteX12" fmla="*/ 147447 w 848677"/>
                  <a:gd name="connsiteY12" fmla="*/ 147447 h 840105"/>
                  <a:gd name="connsiteX13" fmla="*/ 32575 w 848677"/>
                  <a:gd name="connsiteY13" fmla="*/ 424339 h 840105"/>
                  <a:gd name="connsiteX14" fmla="*/ 147447 w 848677"/>
                  <a:gd name="connsiteY14" fmla="*/ 701230 h 840105"/>
                  <a:gd name="connsiteX15" fmla="*/ 424339 w 848677"/>
                  <a:gd name="connsiteY15" fmla="*/ 816102 h 840105"/>
                  <a:gd name="connsiteX16" fmla="*/ 701230 w 848677"/>
                  <a:gd name="connsiteY16" fmla="*/ 701230 h 840105"/>
                  <a:gd name="connsiteX17" fmla="*/ 816102 w 848677"/>
                  <a:gd name="connsiteY17" fmla="*/ 424339 h 840105"/>
                  <a:gd name="connsiteX18" fmla="*/ 701230 w 848677"/>
                  <a:gd name="connsiteY18" fmla="*/ 147447 h 840105"/>
                  <a:gd name="connsiteX19" fmla="*/ 701230 w 848677"/>
                  <a:gd name="connsiteY19" fmla="*/ 147447 h 840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0105">
                    <a:moveTo>
                      <a:pt x="424339" y="0"/>
                    </a:moveTo>
                    <a:cubicBezTo>
                      <a:pt x="541782" y="0"/>
                      <a:pt x="647224" y="47149"/>
                      <a:pt x="724376" y="124301"/>
                    </a:cubicBezTo>
                    <a:cubicBezTo>
                      <a:pt x="801529" y="201454"/>
                      <a:pt x="848678" y="306895"/>
                      <a:pt x="848678" y="424339"/>
                    </a:cubicBezTo>
                    <a:cubicBezTo>
                      <a:pt x="848678" y="541782"/>
                      <a:pt x="801529" y="647224"/>
                      <a:pt x="724376" y="724376"/>
                    </a:cubicBezTo>
                    <a:cubicBezTo>
                      <a:pt x="647224" y="801529"/>
                      <a:pt x="541782" y="848677"/>
                      <a:pt x="424339" y="848677"/>
                    </a:cubicBezTo>
                    <a:cubicBezTo>
                      <a:pt x="306895" y="848677"/>
                      <a:pt x="201454" y="801529"/>
                      <a:pt x="124301" y="724376"/>
                    </a:cubicBezTo>
                    <a:cubicBezTo>
                      <a:pt x="47149" y="647224"/>
                      <a:pt x="0" y="541782"/>
                      <a:pt x="0" y="424339"/>
                    </a:cubicBezTo>
                    <a:cubicBezTo>
                      <a:pt x="0" y="306895"/>
                      <a:pt x="47149" y="201454"/>
                      <a:pt x="124301" y="124301"/>
                    </a:cubicBezTo>
                    <a:cubicBezTo>
                      <a:pt x="201454" y="47149"/>
                      <a:pt x="306895" y="0"/>
                      <a:pt x="424339" y="0"/>
                    </a:cubicBezTo>
                    <a:lnTo>
                      <a:pt x="424339" y="0"/>
                    </a:lnTo>
                    <a:close/>
                    <a:moveTo>
                      <a:pt x="701230" y="147447"/>
                    </a:moveTo>
                    <a:cubicBezTo>
                      <a:pt x="630079" y="76295"/>
                      <a:pt x="532352" y="32575"/>
                      <a:pt x="424339" y="32575"/>
                    </a:cubicBezTo>
                    <a:cubicBezTo>
                      <a:pt x="316325" y="32575"/>
                      <a:pt x="218599" y="76295"/>
                      <a:pt x="147447" y="147447"/>
                    </a:cubicBezTo>
                    <a:cubicBezTo>
                      <a:pt x="76295" y="218599"/>
                      <a:pt x="32575" y="316325"/>
                      <a:pt x="32575" y="424339"/>
                    </a:cubicBezTo>
                    <a:cubicBezTo>
                      <a:pt x="32575" y="532352"/>
                      <a:pt x="76295" y="630079"/>
                      <a:pt x="147447" y="701230"/>
                    </a:cubicBezTo>
                    <a:cubicBezTo>
                      <a:pt x="218599" y="772382"/>
                      <a:pt x="316325" y="816102"/>
                      <a:pt x="424339" y="816102"/>
                    </a:cubicBezTo>
                    <a:cubicBezTo>
                      <a:pt x="532352" y="816102"/>
                      <a:pt x="630079" y="772382"/>
                      <a:pt x="701230" y="701230"/>
                    </a:cubicBezTo>
                    <a:cubicBezTo>
                      <a:pt x="772382" y="630079"/>
                      <a:pt x="816102" y="532352"/>
                      <a:pt x="816102" y="424339"/>
                    </a:cubicBezTo>
                    <a:cubicBezTo>
                      <a:pt x="816102" y="316325"/>
                      <a:pt x="772382" y="218599"/>
                      <a:pt x="701230" y="147447"/>
                    </a:cubicBezTo>
                    <a:lnTo>
                      <a:pt x="701230" y="147447"/>
                    </a:lnTo>
                    <a:close/>
                  </a:path>
                </a:pathLst>
              </a:custGeom>
              <a:grpFill/>
              <a:ln w="8572" cap="flat">
                <a:noFill/>
                <a:prstDash val="solid"/>
                <a:miter/>
              </a:ln>
            </p:spPr>
            <p:txBody>
              <a:bodyPr rtlCol="0" anchor="ctr"/>
              <a:lstStyle/>
              <a:p>
                <a:endParaRPr lang="en-ID"/>
              </a:p>
            </p:txBody>
          </p:sp>
          <p:sp>
            <p:nvSpPr>
              <p:cNvPr id="50" name="Freeform: Shape 49">
                <a:extLst>
                  <a:ext uri="{FF2B5EF4-FFF2-40B4-BE49-F238E27FC236}">
                    <a16:creationId xmlns:a16="http://schemas.microsoft.com/office/drawing/2014/main" id="{E4D62BFB-BAE2-449E-A1B7-F45E039BCFBF}"/>
                  </a:ext>
                </a:extLst>
              </p:cNvPr>
              <p:cNvSpPr/>
              <p:nvPr/>
            </p:nvSpPr>
            <p:spPr>
              <a:xfrm>
                <a:off x="7491952" y="631393"/>
                <a:ext cx="445770" cy="282893"/>
              </a:xfrm>
              <a:custGeom>
                <a:avLst/>
                <a:gdLst>
                  <a:gd name="connsiteX0" fmla="*/ 267114 w 445770"/>
                  <a:gd name="connsiteY0" fmla="*/ 114682 h 282892"/>
                  <a:gd name="connsiteX1" fmla="*/ 172816 w 445770"/>
                  <a:gd name="connsiteY1" fmla="*/ 114682 h 282892"/>
                  <a:gd name="connsiteX2" fmla="*/ 146242 w 445770"/>
                  <a:gd name="connsiteY2" fmla="*/ 114682 h 282892"/>
                  <a:gd name="connsiteX3" fmla="*/ 141956 w 445770"/>
                  <a:gd name="connsiteY3" fmla="*/ 118111 h 282892"/>
                  <a:gd name="connsiteX4" fmla="*/ 141956 w 445770"/>
                  <a:gd name="connsiteY4" fmla="*/ 172975 h 282892"/>
                  <a:gd name="connsiteX5" fmla="*/ 218251 w 445770"/>
                  <a:gd name="connsiteY5" fmla="*/ 172975 h 282892"/>
                  <a:gd name="connsiteX6" fmla="*/ 215679 w 445770"/>
                  <a:gd name="connsiteY6" fmla="*/ 182405 h 282892"/>
                  <a:gd name="connsiteX7" fmla="*/ 129097 w 445770"/>
                  <a:gd name="connsiteY7" fmla="*/ 227839 h 282892"/>
                  <a:gd name="connsiteX8" fmla="*/ 60517 w 445770"/>
                  <a:gd name="connsiteY8" fmla="*/ 127541 h 282892"/>
                  <a:gd name="connsiteX9" fmla="*/ 66517 w 445770"/>
                  <a:gd name="connsiteY9" fmla="*/ 107824 h 282892"/>
                  <a:gd name="connsiteX10" fmla="*/ 160815 w 445770"/>
                  <a:gd name="connsiteY10" fmla="*/ 60675 h 282892"/>
                  <a:gd name="connsiteX11" fmla="*/ 196819 w 445770"/>
                  <a:gd name="connsiteY11" fmla="*/ 79535 h 282892"/>
                  <a:gd name="connsiteX12" fmla="*/ 238825 w 445770"/>
                  <a:gd name="connsiteY12" fmla="*/ 37529 h 282892"/>
                  <a:gd name="connsiteX13" fmla="*/ 235396 w 445770"/>
                  <a:gd name="connsiteY13" fmla="*/ 34100 h 282892"/>
                  <a:gd name="connsiteX14" fmla="*/ 119667 w 445770"/>
                  <a:gd name="connsiteY14" fmla="*/ 2382 h 282892"/>
                  <a:gd name="connsiteX15" fmla="*/ 2223 w 445770"/>
                  <a:gd name="connsiteY15" fmla="*/ 119825 h 282892"/>
                  <a:gd name="connsiteX16" fmla="*/ 9082 w 445770"/>
                  <a:gd name="connsiteY16" fmla="*/ 196121 h 282892"/>
                  <a:gd name="connsiteX17" fmla="*/ 159958 w 445770"/>
                  <a:gd name="connsiteY17" fmla="*/ 286989 h 282892"/>
                  <a:gd name="connsiteX18" fmla="*/ 243111 w 445770"/>
                  <a:gd name="connsiteY18" fmla="*/ 248413 h 282892"/>
                  <a:gd name="connsiteX19" fmla="*/ 279116 w 445770"/>
                  <a:gd name="connsiteY19" fmla="*/ 124112 h 282892"/>
                  <a:gd name="connsiteX20" fmla="*/ 267114 w 445770"/>
                  <a:gd name="connsiteY20" fmla="*/ 114682 h 282892"/>
                  <a:gd name="connsiteX21" fmla="*/ 267114 w 445770"/>
                  <a:gd name="connsiteY21" fmla="*/ 114682 h 282892"/>
                  <a:gd name="connsiteX22" fmla="*/ 408560 w 445770"/>
                  <a:gd name="connsiteY22" fmla="*/ 118968 h 282892"/>
                  <a:gd name="connsiteX23" fmla="*/ 399131 w 445770"/>
                  <a:gd name="connsiteY23" fmla="*/ 118968 h 282892"/>
                  <a:gd name="connsiteX24" fmla="*/ 399131 w 445770"/>
                  <a:gd name="connsiteY24" fmla="*/ 117254 h 282892"/>
                  <a:gd name="connsiteX25" fmla="*/ 399131 w 445770"/>
                  <a:gd name="connsiteY25" fmla="*/ 110396 h 282892"/>
                  <a:gd name="connsiteX26" fmla="*/ 399131 w 445770"/>
                  <a:gd name="connsiteY26" fmla="*/ 74391 h 282892"/>
                  <a:gd name="connsiteX27" fmla="*/ 395701 w 445770"/>
                  <a:gd name="connsiteY27" fmla="*/ 69248 h 282892"/>
                  <a:gd name="connsiteX28" fmla="*/ 362269 w 445770"/>
                  <a:gd name="connsiteY28" fmla="*/ 68390 h 282892"/>
                  <a:gd name="connsiteX29" fmla="*/ 362269 w 445770"/>
                  <a:gd name="connsiteY29" fmla="*/ 110396 h 282892"/>
                  <a:gd name="connsiteX30" fmla="*/ 362269 w 445770"/>
                  <a:gd name="connsiteY30" fmla="*/ 118111 h 282892"/>
                  <a:gd name="connsiteX31" fmla="*/ 311691 w 445770"/>
                  <a:gd name="connsiteY31" fmla="*/ 118111 h 282892"/>
                  <a:gd name="connsiteX32" fmla="*/ 311691 w 445770"/>
                  <a:gd name="connsiteY32" fmla="*/ 127541 h 282892"/>
                  <a:gd name="connsiteX33" fmla="*/ 313406 w 445770"/>
                  <a:gd name="connsiteY33" fmla="*/ 154973 h 282892"/>
                  <a:gd name="connsiteX34" fmla="*/ 339980 w 445770"/>
                  <a:gd name="connsiteY34" fmla="*/ 155830 h 282892"/>
                  <a:gd name="connsiteX35" fmla="*/ 363126 w 445770"/>
                  <a:gd name="connsiteY35" fmla="*/ 155830 h 282892"/>
                  <a:gd name="connsiteX36" fmla="*/ 363126 w 445770"/>
                  <a:gd name="connsiteY36" fmla="*/ 205550 h 282892"/>
                  <a:gd name="connsiteX37" fmla="*/ 399988 w 445770"/>
                  <a:gd name="connsiteY37" fmla="*/ 205550 h 282892"/>
                  <a:gd name="connsiteX38" fmla="*/ 399988 w 445770"/>
                  <a:gd name="connsiteY38" fmla="*/ 155830 h 282892"/>
                  <a:gd name="connsiteX39" fmla="*/ 449708 w 445770"/>
                  <a:gd name="connsiteY39" fmla="*/ 155830 h 282892"/>
                  <a:gd name="connsiteX40" fmla="*/ 449708 w 445770"/>
                  <a:gd name="connsiteY40" fmla="*/ 127541 h 282892"/>
                  <a:gd name="connsiteX41" fmla="*/ 449708 w 445770"/>
                  <a:gd name="connsiteY41" fmla="*/ 118968 h 282892"/>
                  <a:gd name="connsiteX42" fmla="*/ 408560 w 445770"/>
                  <a:gd name="connsiteY42" fmla="*/ 118968 h 282892"/>
                  <a:gd name="connsiteX43" fmla="*/ 408560 w 445770"/>
                  <a:gd name="connsiteY43" fmla="*/ 118968 h 282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5770" h="282892">
                    <a:moveTo>
                      <a:pt x="267114" y="114682"/>
                    </a:moveTo>
                    <a:cubicBezTo>
                      <a:pt x="235396" y="114682"/>
                      <a:pt x="204535" y="114682"/>
                      <a:pt x="172816" y="114682"/>
                    </a:cubicBezTo>
                    <a:cubicBezTo>
                      <a:pt x="164244" y="114682"/>
                      <a:pt x="154814" y="113825"/>
                      <a:pt x="146242" y="114682"/>
                    </a:cubicBezTo>
                    <a:cubicBezTo>
                      <a:pt x="144527" y="114682"/>
                      <a:pt x="141956" y="116396"/>
                      <a:pt x="141956" y="118111"/>
                    </a:cubicBezTo>
                    <a:cubicBezTo>
                      <a:pt x="141956" y="136113"/>
                      <a:pt x="141956" y="154115"/>
                      <a:pt x="141956" y="172975"/>
                    </a:cubicBezTo>
                    <a:cubicBezTo>
                      <a:pt x="167673" y="172975"/>
                      <a:pt x="192533" y="172975"/>
                      <a:pt x="218251" y="172975"/>
                    </a:cubicBezTo>
                    <a:cubicBezTo>
                      <a:pt x="217394" y="176404"/>
                      <a:pt x="216536" y="179833"/>
                      <a:pt x="215679" y="182405"/>
                    </a:cubicBezTo>
                    <a:cubicBezTo>
                      <a:pt x="204535" y="217552"/>
                      <a:pt x="168530" y="234697"/>
                      <a:pt x="129097" y="227839"/>
                    </a:cubicBezTo>
                    <a:cubicBezTo>
                      <a:pt x="81091" y="220124"/>
                      <a:pt x="51944" y="175547"/>
                      <a:pt x="60517" y="127541"/>
                    </a:cubicBezTo>
                    <a:cubicBezTo>
                      <a:pt x="61374" y="120683"/>
                      <a:pt x="63946" y="113825"/>
                      <a:pt x="66517" y="107824"/>
                    </a:cubicBezTo>
                    <a:cubicBezTo>
                      <a:pt x="82805" y="72677"/>
                      <a:pt x="121381" y="52103"/>
                      <a:pt x="160815" y="60675"/>
                    </a:cubicBezTo>
                    <a:cubicBezTo>
                      <a:pt x="174531" y="64104"/>
                      <a:pt x="186532" y="70105"/>
                      <a:pt x="196819" y="79535"/>
                    </a:cubicBezTo>
                    <a:cubicBezTo>
                      <a:pt x="210536" y="65819"/>
                      <a:pt x="224251" y="52103"/>
                      <a:pt x="238825" y="37529"/>
                    </a:cubicBezTo>
                    <a:cubicBezTo>
                      <a:pt x="237967" y="36672"/>
                      <a:pt x="236253" y="35815"/>
                      <a:pt x="235396" y="34100"/>
                    </a:cubicBezTo>
                    <a:cubicBezTo>
                      <a:pt x="201963" y="5811"/>
                      <a:pt x="162529" y="-5333"/>
                      <a:pt x="119667" y="2382"/>
                    </a:cubicBezTo>
                    <a:cubicBezTo>
                      <a:pt x="57088" y="12669"/>
                      <a:pt x="11654" y="61532"/>
                      <a:pt x="2223" y="119825"/>
                    </a:cubicBezTo>
                    <a:cubicBezTo>
                      <a:pt x="-2063" y="144686"/>
                      <a:pt x="-348" y="170403"/>
                      <a:pt x="9082" y="196121"/>
                    </a:cubicBezTo>
                    <a:cubicBezTo>
                      <a:pt x="33085" y="256985"/>
                      <a:pt x="94807" y="294704"/>
                      <a:pt x="159958" y="286989"/>
                    </a:cubicBezTo>
                    <a:cubicBezTo>
                      <a:pt x="192533" y="283560"/>
                      <a:pt x="220822" y="271559"/>
                      <a:pt x="243111" y="248413"/>
                    </a:cubicBezTo>
                    <a:cubicBezTo>
                      <a:pt x="276544" y="213266"/>
                      <a:pt x="285116" y="171260"/>
                      <a:pt x="279116" y="124112"/>
                    </a:cubicBezTo>
                    <a:cubicBezTo>
                      <a:pt x="277401" y="115539"/>
                      <a:pt x="273972" y="114682"/>
                      <a:pt x="267114" y="114682"/>
                    </a:cubicBezTo>
                    <a:lnTo>
                      <a:pt x="267114" y="114682"/>
                    </a:lnTo>
                    <a:close/>
                    <a:moveTo>
                      <a:pt x="408560" y="118968"/>
                    </a:moveTo>
                    <a:cubicBezTo>
                      <a:pt x="405989" y="118968"/>
                      <a:pt x="402559" y="118968"/>
                      <a:pt x="399131" y="118968"/>
                    </a:cubicBezTo>
                    <a:cubicBezTo>
                      <a:pt x="399131" y="118111"/>
                      <a:pt x="399131" y="117254"/>
                      <a:pt x="399131" y="117254"/>
                    </a:cubicBezTo>
                    <a:cubicBezTo>
                      <a:pt x="399131" y="114682"/>
                      <a:pt x="399131" y="112967"/>
                      <a:pt x="399131" y="110396"/>
                    </a:cubicBezTo>
                    <a:cubicBezTo>
                      <a:pt x="399131" y="98394"/>
                      <a:pt x="399131" y="86393"/>
                      <a:pt x="399131" y="74391"/>
                    </a:cubicBezTo>
                    <a:cubicBezTo>
                      <a:pt x="399131" y="72677"/>
                      <a:pt x="396559" y="69248"/>
                      <a:pt x="395701" y="69248"/>
                    </a:cubicBezTo>
                    <a:cubicBezTo>
                      <a:pt x="384557" y="68390"/>
                      <a:pt x="374270" y="68390"/>
                      <a:pt x="362269" y="68390"/>
                    </a:cubicBezTo>
                    <a:cubicBezTo>
                      <a:pt x="362269" y="82964"/>
                      <a:pt x="362269" y="96680"/>
                      <a:pt x="362269" y="110396"/>
                    </a:cubicBezTo>
                    <a:cubicBezTo>
                      <a:pt x="362269" y="112967"/>
                      <a:pt x="362269" y="115539"/>
                      <a:pt x="362269" y="118111"/>
                    </a:cubicBezTo>
                    <a:cubicBezTo>
                      <a:pt x="345124" y="118111"/>
                      <a:pt x="328836" y="118111"/>
                      <a:pt x="311691" y="118111"/>
                    </a:cubicBezTo>
                    <a:cubicBezTo>
                      <a:pt x="311691" y="122397"/>
                      <a:pt x="311691" y="124969"/>
                      <a:pt x="311691" y="127541"/>
                    </a:cubicBezTo>
                    <a:cubicBezTo>
                      <a:pt x="312548" y="136113"/>
                      <a:pt x="312548" y="145543"/>
                      <a:pt x="313406" y="154973"/>
                    </a:cubicBezTo>
                    <a:cubicBezTo>
                      <a:pt x="321978" y="155830"/>
                      <a:pt x="330551" y="155830"/>
                      <a:pt x="339980" y="155830"/>
                    </a:cubicBezTo>
                    <a:cubicBezTo>
                      <a:pt x="347696" y="155830"/>
                      <a:pt x="354554" y="155830"/>
                      <a:pt x="363126" y="155830"/>
                    </a:cubicBezTo>
                    <a:cubicBezTo>
                      <a:pt x="363126" y="172975"/>
                      <a:pt x="363126" y="189263"/>
                      <a:pt x="363126" y="205550"/>
                    </a:cubicBezTo>
                    <a:cubicBezTo>
                      <a:pt x="375985" y="205550"/>
                      <a:pt x="387129" y="205550"/>
                      <a:pt x="399988" y="205550"/>
                    </a:cubicBezTo>
                    <a:cubicBezTo>
                      <a:pt x="399988" y="189263"/>
                      <a:pt x="399988" y="172975"/>
                      <a:pt x="399988" y="155830"/>
                    </a:cubicBezTo>
                    <a:cubicBezTo>
                      <a:pt x="417133" y="155830"/>
                      <a:pt x="432563" y="155830"/>
                      <a:pt x="449708" y="155830"/>
                    </a:cubicBezTo>
                    <a:cubicBezTo>
                      <a:pt x="449708" y="146400"/>
                      <a:pt x="449708" y="136970"/>
                      <a:pt x="449708" y="127541"/>
                    </a:cubicBezTo>
                    <a:cubicBezTo>
                      <a:pt x="449708" y="124112"/>
                      <a:pt x="449708" y="121540"/>
                      <a:pt x="449708" y="118968"/>
                    </a:cubicBezTo>
                    <a:cubicBezTo>
                      <a:pt x="435992" y="118968"/>
                      <a:pt x="422276" y="118968"/>
                      <a:pt x="408560" y="118968"/>
                    </a:cubicBezTo>
                    <a:lnTo>
                      <a:pt x="408560" y="118968"/>
                    </a:lnTo>
                    <a:close/>
                  </a:path>
                </a:pathLst>
              </a:custGeom>
              <a:grpFill/>
              <a:ln w="8572" cap="flat">
                <a:noFill/>
                <a:prstDash val="solid"/>
                <a:miter/>
              </a:ln>
            </p:spPr>
            <p:txBody>
              <a:bodyPr rtlCol="0" anchor="ctr"/>
              <a:lstStyle/>
              <a:p>
                <a:endParaRPr lang="en-ID"/>
              </a:p>
            </p:txBody>
          </p:sp>
        </p:grpSp>
        <p:grpSp>
          <p:nvGrpSpPr>
            <p:cNvPr id="43" name="Group 42">
              <a:extLst>
                <a:ext uri="{FF2B5EF4-FFF2-40B4-BE49-F238E27FC236}">
                  <a16:creationId xmlns:a16="http://schemas.microsoft.com/office/drawing/2014/main" id="{A1BC42D9-BBF5-421D-9342-C9B664AD3F52}"/>
                </a:ext>
              </a:extLst>
            </p:cNvPr>
            <p:cNvGrpSpPr/>
            <p:nvPr/>
          </p:nvGrpSpPr>
          <p:grpSpPr>
            <a:xfrm>
              <a:off x="6408297" y="2778518"/>
              <a:ext cx="848678" cy="848678"/>
              <a:chOff x="8370285" y="1405300"/>
              <a:chExt cx="848678" cy="848678"/>
            </a:xfrm>
            <a:grpFill/>
          </p:grpSpPr>
          <p:sp>
            <p:nvSpPr>
              <p:cNvPr id="47" name="Freeform: Shape 46">
                <a:extLst>
                  <a:ext uri="{FF2B5EF4-FFF2-40B4-BE49-F238E27FC236}">
                    <a16:creationId xmlns:a16="http://schemas.microsoft.com/office/drawing/2014/main" id="{4E6B298D-DBB2-4C05-88C6-C3E1D695C941}"/>
                  </a:ext>
                </a:extLst>
              </p:cNvPr>
              <p:cNvSpPr/>
              <p:nvPr/>
            </p:nvSpPr>
            <p:spPr>
              <a:xfrm>
                <a:off x="8370285" y="1405300"/>
                <a:ext cx="848678" cy="848678"/>
              </a:xfrm>
              <a:custGeom>
                <a:avLst/>
                <a:gdLst>
                  <a:gd name="connsiteX0" fmla="*/ 424339 w 848677"/>
                  <a:gd name="connsiteY0" fmla="*/ 0 h 848677"/>
                  <a:gd name="connsiteX1" fmla="*/ 724376 w 848677"/>
                  <a:gd name="connsiteY1" fmla="*/ 124301 h 848677"/>
                  <a:gd name="connsiteX2" fmla="*/ 848678 w 848677"/>
                  <a:gd name="connsiteY2" fmla="*/ 424339 h 848677"/>
                  <a:gd name="connsiteX3" fmla="*/ 724376 w 848677"/>
                  <a:gd name="connsiteY3" fmla="*/ 724376 h 848677"/>
                  <a:gd name="connsiteX4" fmla="*/ 424339 w 848677"/>
                  <a:gd name="connsiteY4" fmla="*/ 848678 h 848677"/>
                  <a:gd name="connsiteX5" fmla="*/ 124301 w 848677"/>
                  <a:gd name="connsiteY5" fmla="*/ 724376 h 848677"/>
                  <a:gd name="connsiteX6" fmla="*/ 0 w 848677"/>
                  <a:gd name="connsiteY6" fmla="*/ 424339 h 848677"/>
                  <a:gd name="connsiteX7" fmla="*/ 124301 w 848677"/>
                  <a:gd name="connsiteY7" fmla="*/ 124301 h 848677"/>
                  <a:gd name="connsiteX8" fmla="*/ 424339 w 848677"/>
                  <a:gd name="connsiteY8" fmla="*/ 0 h 848677"/>
                  <a:gd name="connsiteX9" fmla="*/ 424339 w 848677"/>
                  <a:gd name="connsiteY9" fmla="*/ 0 h 848677"/>
                  <a:gd name="connsiteX10" fmla="*/ 701230 w 848677"/>
                  <a:gd name="connsiteY10" fmla="*/ 148304 h 848677"/>
                  <a:gd name="connsiteX11" fmla="*/ 424339 w 848677"/>
                  <a:gd name="connsiteY11" fmla="*/ 33433 h 848677"/>
                  <a:gd name="connsiteX12" fmla="*/ 147447 w 848677"/>
                  <a:gd name="connsiteY12" fmla="*/ 148304 h 848677"/>
                  <a:gd name="connsiteX13" fmla="*/ 32575 w 848677"/>
                  <a:gd name="connsiteY13" fmla="*/ 425196 h 848677"/>
                  <a:gd name="connsiteX14" fmla="*/ 147447 w 848677"/>
                  <a:gd name="connsiteY14" fmla="*/ 702088 h 848677"/>
                  <a:gd name="connsiteX15" fmla="*/ 424339 w 848677"/>
                  <a:gd name="connsiteY15" fmla="*/ 816959 h 848677"/>
                  <a:gd name="connsiteX16" fmla="*/ 701230 w 848677"/>
                  <a:gd name="connsiteY16" fmla="*/ 702088 h 848677"/>
                  <a:gd name="connsiteX17" fmla="*/ 816102 w 848677"/>
                  <a:gd name="connsiteY17" fmla="*/ 425196 h 848677"/>
                  <a:gd name="connsiteX18" fmla="*/ 701230 w 848677"/>
                  <a:gd name="connsiteY18" fmla="*/ 148304 h 848677"/>
                  <a:gd name="connsiteX19" fmla="*/ 701230 w 848677"/>
                  <a:gd name="connsiteY19" fmla="*/ 148304 h 84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8677">
                    <a:moveTo>
                      <a:pt x="424339" y="0"/>
                    </a:moveTo>
                    <a:cubicBezTo>
                      <a:pt x="541782" y="0"/>
                      <a:pt x="647224" y="48006"/>
                      <a:pt x="724376" y="124301"/>
                    </a:cubicBezTo>
                    <a:cubicBezTo>
                      <a:pt x="801529" y="201454"/>
                      <a:pt x="848678" y="307753"/>
                      <a:pt x="848678" y="424339"/>
                    </a:cubicBezTo>
                    <a:cubicBezTo>
                      <a:pt x="848678" y="541782"/>
                      <a:pt x="801529" y="647224"/>
                      <a:pt x="724376" y="724376"/>
                    </a:cubicBezTo>
                    <a:cubicBezTo>
                      <a:pt x="647224" y="800671"/>
                      <a:pt x="541782" y="848678"/>
                      <a:pt x="424339" y="848678"/>
                    </a:cubicBezTo>
                    <a:cubicBezTo>
                      <a:pt x="306895" y="848678"/>
                      <a:pt x="201454" y="800671"/>
                      <a:pt x="124301" y="724376"/>
                    </a:cubicBezTo>
                    <a:cubicBezTo>
                      <a:pt x="47149" y="647224"/>
                      <a:pt x="0" y="540925"/>
                      <a:pt x="0" y="424339"/>
                    </a:cubicBezTo>
                    <a:cubicBezTo>
                      <a:pt x="0" y="306896"/>
                      <a:pt x="47149" y="200597"/>
                      <a:pt x="124301" y="124301"/>
                    </a:cubicBezTo>
                    <a:cubicBezTo>
                      <a:pt x="201454" y="48006"/>
                      <a:pt x="307753" y="0"/>
                      <a:pt x="424339" y="0"/>
                    </a:cubicBezTo>
                    <a:lnTo>
                      <a:pt x="424339" y="0"/>
                    </a:lnTo>
                    <a:close/>
                    <a:moveTo>
                      <a:pt x="701230" y="148304"/>
                    </a:moveTo>
                    <a:cubicBezTo>
                      <a:pt x="630079" y="77153"/>
                      <a:pt x="532353" y="33433"/>
                      <a:pt x="424339" y="33433"/>
                    </a:cubicBezTo>
                    <a:cubicBezTo>
                      <a:pt x="316325" y="33433"/>
                      <a:pt x="218599" y="77153"/>
                      <a:pt x="147447" y="148304"/>
                    </a:cubicBezTo>
                    <a:cubicBezTo>
                      <a:pt x="76295" y="219456"/>
                      <a:pt x="32575" y="317183"/>
                      <a:pt x="32575" y="425196"/>
                    </a:cubicBezTo>
                    <a:cubicBezTo>
                      <a:pt x="32575" y="533210"/>
                      <a:pt x="76295" y="630936"/>
                      <a:pt x="147447" y="702088"/>
                    </a:cubicBezTo>
                    <a:cubicBezTo>
                      <a:pt x="218599" y="773240"/>
                      <a:pt x="316325" y="816959"/>
                      <a:pt x="424339" y="816959"/>
                    </a:cubicBezTo>
                    <a:cubicBezTo>
                      <a:pt x="532353" y="816959"/>
                      <a:pt x="630079" y="773240"/>
                      <a:pt x="701230" y="702088"/>
                    </a:cubicBezTo>
                    <a:cubicBezTo>
                      <a:pt x="772383" y="630936"/>
                      <a:pt x="816102" y="533210"/>
                      <a:pt x="816102" y="425196"/>
                    </a:cubicBezTo>
                    <a:cubicBezTo>
                      <a:pt x="816102" y="316325"/>
                      <a:pt x="772383" y="218599"/>
                      <a:pt x="701230" y="148304"/>
                    </a:cubicBezTo>
                    <a:lnTo>
                      <a:pt x="701230" y="148304"/>
                    </a:lnTo>
                    <a:close/>
                  </a:path>
                </a:pathLst>
              </a:custGeom>
              <a:grpFill/>
              <a:ln w="8572" cap="flat">
                <a:noFill/>
                <a:prstDash val="solid"/>
                <a:miter/>
              </a:ln>
            </p:spPr>
            <p:txBody>
              <a:bodyPr rtlCol="0" anchor="ctr"/>
              <a:lstStyle/>
              <a:p>
                <a:endParaRPr lang="en-ID"/>
              </a:p>
            </p:txBody>
          </p:sp>
          <p:sp>
            <p:nvSpPr>
              <p:cNvPr id="48" name="Freeform: Shape 47">
                <a:extLst>
                  <a:ext uri="{FF2B5EF4-FFF2-40B4-BE49-F238E27FC236}">
                    <a16:creationId xmlns:a16="http://schemas.microsoft.com/office/drawing/2014/main" id="{339D415D-7D92-4390-AD02-561FF6F7ECAC}"/>
                  </a:ext>
                </a:extLst>
              </p:cNvPr>
              <p:cNvSpPr/>
              <p:nvPr/>
            </p:nvSpPr>
            <p:spPr>
              <a:xfrm>
                <a:off x="8578597" y="1656474"/>
                <a:ext cx="428625" cy="342900"/>
              </a:xfrm>
              <a:custGeom>
                <a:avLst/>
                <a:gdLst>
                  <a:gd name="connsiteX0" fmla="*/ 432911 w 428625"/>
                  <a:gd name="connsiteY0" fmla="*/ 41148 h 342900"/>
                  <a:gd name="connsiteX1" fmla="*/ 382334 w 428625"/>
                  <a:gd name="connsiteY1" fmla="*/ 54864 h 342900"/>
                  <a:gd name="connsiteX2" fmla="*/ 421767 w 428625"/>
                  <a:gd name="connsiteY2" fmla="*/ 6001 h 342900"/>
                  <a:gd name="connsiteX3" fmla="*/ 365189 w 428625"/>
                  <a:gd name="connsiteY3" fmla="*/ 27432 h 342900"/>
                  <a:gd name="connsiteX4" fmla="*/ 300038 w 428625"/>
                  <a:gd name="connsiteY4" fmla="*/ 0 h 342900"/>
                  <a:gd name="connsiteX5" fmla="*/ 210884 w 428625"/>
                  <a:gd name="connsiteY5" fmla="*/ 87439 h 342900"/>
                  <a:gd name="connsiteX6" fmla="*/ 213455 w 428625"/>
                  <a:gd name="connsiteY6" fmla="*/ 107156 h 342900"/>
                  <a:gd name="connsiteX7" fmla="*/ 30004 w 428625"/>
                  <a:gd name="connsiteY7" fmla="*/ 15431 h 342900"/>
                  <a:gd name="connsiteX8" fmla="*/ 18003 w 428625"/>
                  <a:gd name="connsiteY8" fmla="*/ 59150 h 342900"/>
                  <a:gd name="connsiteX9" fmla="*/ 57436 w 428625"/>
                  <a:gd name="connsiteY9" fmla="*/ 132017 h 342900"/>
                  <a:gd name="connsiteX10" fmla="*/ 17145 w 428625"/>
                  <a:gd name="connsiteY10" fmla="*/ 120872 h 342900"/>
                  <a:gd name="connsiteX11" fmla="*/ 17145 w 428625"/>
                  <a:gd name="connsiteY11" fmla="*/ 121729 h 342900"/>
                  <a:gd name="connsiteX12" fmla="*/ 23146 w 428625"/>
                  <a:gd name="connsiteY12" fmla="*/ 153448 h 342900"/>
                  <a:gd name="connsiteX13" fmla="*/ 88297 w 428625"/>
                  <a:gd name="connsiteY13" fmla="*/ 207454 h 342900"/>
                  <a:gd name="connsiteX14" fmla="*/ 65151 w 428625"/>
                  <a:gd name="connsiteY14" fmla="*/ 210884 h 342900"/>
                  <a:gd name="connsiteX15" fmla="*/ 48863 w 428625"/>
                  <a:gd name="connsiteY15" fmla="*/ 209169 h 342900"/>
                  <a:gd name="connsiteX16" fmla="*/ 132017 w 428625"/>
                  <a:gd name="connsiteY16" fmla="*/ 270034 h 342900"/>
                  <a:gd name="connsiteX17" fmla="*/ 21431 w 428625"/>
                  <a:gd name="connsiteY17" fmla="*/ 307753 h 342900"/>
                  <a:gd name="connsiteX18" fmla="*/ 0 w 428625"/>
                  <a:gd name="connsiteY18" fmla="*/ 306896 h 342900"/>
                  <a:gd name="connsiteX19" fmla="*/ 136303 w 428625"/>
                  <a:gd name="connsiteY19" fmla="*/ 346329 h 342900"/>
                  <a:gd name="connsiteX20" fmla="*/ 383191 w 428625"/>
                  <a:gd name="connsiteY20" fmla="*/ 150019 h 342900"/>
                  <a:gd name="connsiteX21" fmla="*/ 389192 w 428625"/>
                  <a:gd name="connsiteY21" fmla="*/ 96869 h 342900"/>
                  <a:gd name="connsiteX22" fmla="*/ 389192 w 428625"/>
                  <a:gd name="connsiteY22" fmla="*/ 85725 h 342900"/>
                  <a:gd name="connsiteX23" fmla="*/ 432911 w 428625"/>
                  <a:gd name="connsiteY23" fmla="*/ 41148 h 342900"/>
                  <a:gd name="connsiteX24" fmla="*/ 432911 w 428625"/>
                  <a:gd name="connsiteY24" fmla="*/ 41148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28625" h="342900">
                    <a:moveTo>
                      <a:pt x="432911" y="41148"/>
                    </a:moveTo>
                    <a:cubicBezTo>
                      <a:pt x="417481" y="48006"/>
                      <a:pt x="400336" y="52292"/>
                      <a:pt x="382334" y="54864"/>
                    </a:cubicBezTo>
                    <a:cubicBezTo>
                      <a:pt x="401193" y="43720"/>
                      <a:pt x="414909" y="26575"/>
                      <a:pt x="421767" y="6001"/>
                    </a:cubicBezTo>
                    <a:cubicBezTo>
                      <a:pt x="404622" y="16288"/>
                      <a:pt x="384905" y="23146"/>
                      <a:pt x="365189" y="27432"/>
                    </a:cubicBezTo>
                    <a:cubicBezTo>
                      <a:pt x="348901" y="10287"/>
                      <a:pt x="325755" y="0"/>
                      <a:pt x="300038" y="0"/>
                    </a:cubicBezTo>
                    <a:cubicBezTo>
                      <a:pt x="251175" y="0"/>
                      <a:pt x="210884" y="39434"/>
                      <a:pt x="210884" y="87439"/>
                    </a:cubicBezTo>
                    <a:cubicBezTo>
                      <a:pt x="210884" y="94298"/>
                      <a:pt x="211741" y="101156"/>
                      <a:pt x="213455" y="107156"/>
                    </a:cubicBezTo>
                    <a:cubicBezTo>
                      <a:pt x="139732" y="103727"/>
                      <a:pt x="73724" y="68580"/>
                      <a:pt x="30004" y="15431"/>
                    </a:cubicBezTo>
                    <a:cubicBezTo>
                      <a:pt x="22289" y="28289"/>
                      <a:pt x="18003" y="43720"/>
                      <a:pt x="18003" y="59150"/>
                    </a:cubicBezTo>
                    <a:cubicBezTo>
                      <a:pt x="18003" y="90011"/>
                      <a:pt x="34290" y="116586"/>
                      <a:pt x="57436" y="132017"/>
                    </a:cubicBezTo>
                    <a:cubicBezTo>
                      <a:pt x="42863" y="132017"/>
                      <a:pt x="29147" y="127730"/>
                      <a:pt x="17145" y="120872"/>
                    </a:cubicBezTo>
                    <a:cubicBezTo>
                      <a:pt x="17145" y="121729"/>
                      <a:pt x="17145" y="121729"/>
                      <a:pt x="17145" y="121729"/>
                    </a:cubicBezTo>
                    <a:cubicBezTo>
                      <a:pt x="17145" y="132874"/>
                      <a:pt x="18860" y="143161"/>
                      <a:pt x="23146" y="153448"/>
                    </a:cubicBezTo>
                    <a:cubicBezTo>
                      <a:pt x="34290" y="180880"/>
                      <a:pt x="58293" y="201454"/>
                      <a:pt x="88297" y="207454"/>
                    </a:cubicBezTo>
                    <a:cubicBezTo>
                      <a:pt x="80582" y="209169"/>
                      <a:pt x="72866" y="210884"/>
                      <a:pt x="65151" y="210884"/>
                    </a:cubicBezTo>
                    <a:cubicBezTo>
                      <a:pt x="59150" y="210884"/>
                      <a:pt x="54007" y="210026"/>
                      <a:pt x="48863" y="209169"/>
                    </a:cubicBezTo>
                    <a:cubicBezTo>
                      <a:pt x="60008" y="244316"/>
                      <a:pt x="93440" y="269177"/>
                      <a:pt x="132017" y="270034"/>
                    </a:cubicBezTo>
                    <a:cubicBezTo>
                      <a:pt x="101156" y="293179"/>
                      <a:pt x="63437" y="307753"/>
                      <a:pt x="21431" y="307753"/>
                    </a:cubicBezTo>
                    <a:cubicBezTo>
                      <a:pt x="13716" y="307753"/>
                      <a:pt x="7715" y="306896"/>
                      <a:pt x="0" y="306896"/>
                    </a:cubicBezTo>
                    <a:cubicBezTo>
                      <a:pt x="39434" y="331756"/>
                      <a:pt x="86583" y="346329"/>
                      <a:pt x="136303" y="346329"/>
                    </a:cubicBezTo>
                    <a:cubicBezTo>
                      <a:pt x="275178" y="346329"/>
                      <a:pt x="360903" y="250317"/>
                      <a:pt x="383191" y="150019"/>
                    </a:cubicBezTo>
                    <a:cubicBezTo>
                      <a:pt x="387477" y="132017"/>
                      <a:pt x="389192" y="114872"/>
                      <a:pt x="389192" y="96869"/>
                    </a:cubicBezTo>
                    <a:cubicBezTo>
                      <a:pt x="389192" y="93440"/>
                      <a:pt x="389192" y="89154"/>
                      <a:pt x="389192" y="85725"/>
                    </a:cubicBezTo>
                    <a:cubicBezTo>
                      <a:pt x="406337" y="74581"/>
                      <a:pt x="421767" y="59150"/>
                      <a:pt x="432911" y="41148"/>
                    </a:cubicBezTo>
                    <a:lnTo>
                      <a:pt x="432911" y="41148"/>
                    </a:lnTo>
                    <a:close/>
                  </a:path>
                </a:pathLst>
              </a:custGeom>
              <a:grpFill/>
              <a:ln w="8572" cap="flat">
                <a:noFill/>
                <a:prstDash val="solid"/>
                <a:miter/>
              </a:ln>
            </p:spPr>
            <p:txBody>
              <a:bodyPr rtlCol="0" anchor="ctr"/>
              <a:lstStyle/>
              <a:p>
                <a:endParaRPr lang="en-ID"/>
              </a:p>
            </p:txBody>
          </p:sp>
        </p:grpSp>
        <p:grpSp>
          <p:nvGrpSpPr>
            <p:cNvPr id="44" name="Group 43">
              <a:extLst>
                <a:ext uri="{FF2B5EF4-FFF2-40B4-BE49-F238E27FC236}">
                  <a16:creationId xmlns:a16="http://schemas.microsoft.com/office/drawing/2014/main" id="{51C94CFC-5457-4B4D-A848-EC59CAC155E8}"/>
                </a:ext>
              </a:extLst>
            </p:cNvPr>
            <p:cNvGrpSpPr/>
            <p:nvPr/>
          </p:nvGrpSpPr>
          <p:grpSpPr>
            <a:xfrm>
              <a:off x="7403500" y="2786234"/>
              <a:ext cx="848678" cy="848678"/>
              <a:chOff x="7291008" y="5624684"/>
              <a:chExt cx="848678" cy="848678"/>
            </a:xfrm>
            <a:grpFill/>
          </p:grpSpPr>
          <p:sp>
            <p:nvSpPr>
              <p:cNvPr id="45" name="Freeform: Shape 44">
                <a:extLst>
                  <a:ext uri="{FF2B5EF4-FFF2-40B4-BE49-F238E27FC236}">
                    <a16:creationId xmlns:a16="http://schemas.microsoft.com/office/drawing/2014/main" id="{E0639B9F-A265-43C6-A04D-9D620305D2A1}"/>
                  </a:ext>
                </a:extLst>
              </p:cNvPr>
              <p:cNvSpPr/>
              <p:nvPr/>
            </p:nvSpPr>
            <p:spPr>
              <a:xfrm>
                <a:off x="7291008" y="5624684"/>
                <a:ext cx="848678" cy="848678"/>
              </a:xfrm>
              <a:custGeom>
                <a:avLst/>
                <a:gdLst>
                  <a:gd name="connsiteX0" fmla="*/ 424339 w 848677"/>
                  <a:gd name="connsiteY0" fmla="*/ 0 h 848677"/>
                  <a:gd name="connsiteX1" fmla="*/ 724376 w 848677"/>
                  <a:gd name="connsiteY1" fmla="*/ 124301 h 848677"/>
                  <a:gd name="connsiteX2" fmla="*/ 848678 w 848677"/>
                  <a:gd name="connsiteY2" fmla="*/ 424339 h 848677"/>
                  <a:gd name="connsiteX3" fmla="*/ 724376 w 848677"/>
                  <a:gd name="connsiteY3" fmla="*/ 724376 h 848677"/>
                  <a:gd name="connsiteX4" fmla="*/ 424339 w 848677"/>
                  <a:gd name="connsiteY4" fmla="*/ 848678 h 848677"/>
                  <a:gd name="connsiteX5" fmla="*/ 124301 w 848677"/>
                  <a:gd name="connsiteY5" fmla="*/ 724376 h 848677"/>
                  <a:gd name="connsiteX6" fmla="*/ 0 w 848677"/>
                  <a:gd name="connsiteY6" fmla="*/ 424339 h 848677"/>
                  <a:gd name="connsiteX7" fmla="*/ 124301 w 848677"/>
                  <a:gd name="connsiteY7" fmla="*/ 124301 h 848677"/>
                  <a:gd name="connsiteX8" fmla="*/ 424339 w 848677"/>
                  <a:gd name="connsiteY8" fmla="*/ 0 h 848677"/>
                  <a:gd name="connsiteX9" fmla="*/ 424339 w 848677"/>
                  <a:gd name="connsiteY9" fmla="*/ 0 h 848677"/>
                  <a:gd name="connsiteX10" fmla="*/ 701230 w 848677"/>
                  <a:gd name="connsiteY10" fmla="*/ 147447 h 848677"/>
                  <a:gd name="connsiteX11" fmla="*/ 424339 w 848677"/>
                  <a:gd name="connsiteY11" fmla="*/ 32576 h 848677"/>
                  <a:gd name="connsiteX12" fmla="*/ 147447 w 848677"/>
                  <a:gd name="connsiteY12" fmla="*/ 147447 h 848677"/>
                  <a:gd name="connsiteX13" fmla="*/ 32575 w 848677"/>
                  <a:gd name="connsiteY13" fmla="*/ 424339 h 848677"/>
                  <a:gd name="connsiteX14" fmla="*/ 147447 w 848677"/>
                  <a:gd name="connsiteY14" fmla="*/ 701231 h 848677"/>
                  <a:gd name="connsiteX15" fmla="*/ 424339 w 848677"/>
                  <a:gd name="connsiteY15" fmla="*/ 816102 h 848677"/>
                  <a:gd name="connsiteX16" fmla="*/ 701230 w 848677"/>
                  <a:gd name="connsiteY16" fmla="*/ 701231 h 848677"/>
                  <a:gd name="connsiteX17" fmla="*/ 816102 w 848677"/>
                  <a:gd name="connsiteY17" fmla="*/ 424339 h 848677"/>
                  <a:gd name="connsiteX18" fmla="*/ 701230 w 848677"/>
                  <a:gd name="connsiteY18" fmla="*/ 147447 h 848677"/>
                  <a:gd name="connsiteX19" fmla="*/ 701230 w 848677"/>
                  <a:gd name="connsiteY19" fmla="*/ 147447 h 84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8677">
                    <a:moveTo>
                      <a:pt x="424339" y="0"/>
                    </a:moveTo>
                    <a:cubicBezTo>
                      <a:pt x="541782" y="0"/>
                      <a:pt x="647224" y="47149"/>
                      <a:pt x="724376" y="124301"/>
                    </a:cubicBezTo>
                    <a:cubicBezTo>
                      <a:pt x="801529" y="201454"/>
                      <a:pt x="848678" y="306896"/>
                      <a:pt x="848678" y="424339"/>
                    </a:cubicBezTo>
                    <a:cubicBezTo>
                      <a:pt x="848678" y="541782"/>
                      <a:pt x="801529" y="647224"/>
                      <a:pt x="724376" y="724376"/>
                    </a:cubicBezTo>
                    <a:cubicBezTo>
                      <a:pt x="647224" y="801529"/>
                      <a:pt x="541782" y="848678"/>
                      <a:pt x="424339" y="848678"/>
                    </a:cubicBezTo>
                    <a:cubicBezTo>
                      <a:pt x="306895" y="848678"/>
                      <a:pt x="201454" y="801529"/>
                      <a:pt x="124301" y="724376"/>
                    </a:cubicBezTo>
                    <a:cubicBezTo>
                      <a:pt x="47149" y="647224"/>
                      <a:pt x="0" y="541782"/>
                      <a:pt x="0" y="424339"/>
                    </a:cubicBezTo>
                    <a:cubicBezTo>
                      <a:pt x="0" y="306896"/>
                      <a:pt x="47149" y="201454"/>
                      <a:pt x="124301" y="124301"/>
                    </a:cubicBezTo>
                    <a:cubicBezTo>
                      <a:pt x="201454" y="47149"/>
                      <a:pt x="306895" y="0"/>
                      <a:pt x="424339" y="0"/>
                    </a:cubicBezTo>
                    <a:lnTo>
                      <a:pt x="424339" y="0"/>
                    </a:lnTo>
                    <a:close/>
                    <a:moveTo>
                      <a:pt x="701230" y="147447"/>
                    </a:moveTo>
                    <a:cubicBezTo>
                      <a:pt x="630079" y="76295"/>
                      <a:pt x="532352" y="32576"/>
                      <a:pt x="424339" y="32576"/>
                    </a:cubicBezTo>
                    <a:cubicBezTo>
                      <a:pt x="316325" y="32576"/>
                      <a:pt x="218599" y="76295"/>
                      <a:pt x="147447" y="147447"/>
                    </a:cubicBezTo>
                    <a:cubicBezTo>
                      <a:pt x="76295" y="218599"/>
                      <a:pt x="32575" y="316325"/>
                      <a:pt x="32575" y="424339"/>
                    </a:cubicBezTo>
                    <a:cubicBezTo>
                      <a:pt x="32575" y="532353"/>
                      <a:pt x="76295" y="630079"/>
                      <a:pt x="147447" y="701231"/>
                    </a:cubicBezTo>
                    <a:cubicBezTo>
                      <a:pt x="218599" y="772383"/>
                      <a:pt x="316325" y="816102"/>
                      <a:pt x="424339" y="816102"/>
                    </a:cubicBezTo>
                    <a:cubicBezTo>
                      <a:pt x="532352" y="816102"/>
                      <a:pt x="630079" y="772383"/>
                      <a:pt x="701230" y="701231"/>
                    </a:cubicBezTo>
                    <a:cubicBezTo>
                      <a:pt x="772382" y="630079"/>
                      <a:pt x="816102" y="532353"/>
                      <a:pt x="816102" y="424339"/>
                    </a:cubicBezTo>
                    <a:cubicBezTo>
                      <a:pt x="816102" y="316325"/>
                      <a:pt x="772382" y="218599"/>
                      <a:pt x="701230" y="147447"/>
                    </a:cubicBezTo>
                    <a:lnTo>
                      <a:pt x="701230" y="147447"/>
                    </a:lnTo>
                    <a:close/>
                  </a:path>
                </a:pathLst>
              </a:custGeom>
              <a:grpFill/>
              <a:ln w="8572" cap="flat">
                <a:noFill/>
                <a:prstDash val="solid"/>
                <a:miter/>
              </a:ln>
            </p:spPr>
            <p:txBody>
              <a:bodyPr rtlCol="0" anchor="ctr"/>
              <a:lstStyle/>
              <a:p>
                <a:endParaRPr lang="en-ID"/>
              </a:p>
            </p:txBody>
          </p:sp>
          <p:sp>
            <p:nvSpPr>
              <p:cNvPr id="46" name="Freeform: Shape 45">
                <a:extLst>
                  <a:ext uri="{FF2B5EF4-FFF2-40B4-BE49-F238E27FC236}">
                    <a16:creationId xmlns:a16="http://schemas.microsoft.com/office/drawing/2014/main" id="{4DACBC94-6A40-4E69-9120-1E6B8B3FAAA1}"/>
                  </a:ext>
                </a:extLst>
              </p:cNvPr>
              <p:cNvSpPr/>
              <p:nvPr/>
            </p:nvSpPr>
            <p:spPr>
              <a:xfrm>
                <a:off x="7492461" y="5910149"/>
                <a:ext cx="445770" cy="274320"/>
              </a:xfrm>
              <a:custGeom>
                <a:avLst/>
                <a:gdLst>
                  <a:gd name="connsiteX0" fmla="*/ 55721 w 445770"/>
                  <a:gd name="connsiteY0" fmla="*/ 152590 h 274320"/>
                  <a:gd name="connsiteX1" fmla="*/ 125158 w 445770"/>
                  <a:gd name="connsiteY1" fmla="*/ 152590 h 274320"/>
                  <a:gd name="connsiteX2" fmla="*/ 167164 w 445770"/>
                  <a:gd name="connsiteY2" fmla="*/ 188595 h 274320"/>
                  <a:gd name="connsiteX3" fmla="*/ 139732 w 445770"/>
                  <a:gd name="connsiteY3" fmla="*/ 222027 h 274320"/>
                  <a:gd name="connsiteX4" fmla="*/ 55721 w 445770"/>
                  <a:gd name="connsiteY4" fmla="*/ 222027 h 274320"/>
                  <a:gd name="connsiteX5" fmla="*/ 55721 w 445770"/>
                  <a:gd name="connsiteY5" fmla="*/ 152590 h 274320"/>
                  <a:gd name="connsiteX6" fmla="*/ 278606 w 445770"/>
                  <a:gd name="connsiteY6" fmla="*/ 13716 h 274320"/>
                  <a:gd name="connsiteX7" fmla="*/ 403765 w 445770"/>
                  <a:gd name="connsiteY7" fmla="*/ 13716 h 274320"/>
                  <a:gd name="connsiteX8" fmla="*/ 403765 w 445770"/>
                  <a:gd name="connsiteY8" fmla="*/ 55721 h 274320"/>
                  <a:gd name="connsiteX9" fmla="*/ 278606 w 445770"/>
                  <a:gd name="connsiteY9" fmla="*/ 55721 h 274320"/>
                  <a:gd name="connsiteX10" fmla="*/ 278606 w 445770"/>
                  <a:gd name="connsiteY10" fmla="*/ 13716 h 274320"/>
                  <a:gd name="connsiteX11" fmla="*/ 387477 w 445770"/>
                  <a:gd name="connsiteY11" fmla="*/ 152590 h 274320"/>
                  <a:gd name="connsiteX12" fmla="*/ 295751 w 445770"/>
                  <a:gd name="connsiteY12" fmla="*/ 152590 h 274320"/>
                  <a:gd name="connsiteX13" fmla="*/ 342042 w 445770"/>
                  <a:gd name="connsiteY13" fmla="*/ 111443 h 274320"/>
                  <a:gd name="connsiteX14" fmla="*/ 387477 w 445770"/>
                  <a:gd name="connsiteY14" fmla="*/ 152590 h 274320"/>
                  <a:gd name="connsiteX15" fmla="*/ 387477 w 445770"/>
                  <a:gd name="connsiteY15" fmla="*/ 152590 h 274320"/>
                  <a:gd name="connsiteX16" fmla="*/ 292322 w 445770"/>
                  <a:gd name="connsiteY16" fmla="*/ 180023 h 274320"/>
                  <a:gd name="connsiteX17" fmla="*/ 445770 w 445770"/>
                  <a:gd name="connsiteY17" fmla="*/ 180023 h 274320"/>
                  <a:gd name="connsiteX18" fmla="*/ 445770 w 445770"/>
                  <a:gd name="connsiteY18" fmla="*/ 173164 h 274320"/>
                  <a:gd name="connsiteX19" fmla="*/ 341185 w 445770"/>
                  <a:gd name="connsiteY19" fmla="*/ 68580 h 274320"/>
                  <a:gd name="connsiteX20" fmla="*/ 236601 w 445770"/>
                  <a:gd name="connsiteY20" fmla="*/ 173164 h 274320"/>
                  <a:gd name="connsiteX21" fmla="*/ 341185 w 445770"/>
                  <a:gd name="connsiteY21" fmla="*/ 277749 h 274320"/>
                  <a:gd name="connsiteX22" fmla="*/ 443198 w 445770"/>
                  <a:gd name="connsiteY22" fmla="*/ 193738 h 274320"/>
                  <a:gd name="connsiteX23" fmla="*/ 386620 w 445770"/>
                  <a:gd name="connsiteY23" fmla="*/ 193738 h 274320"/>
                  <a:gd name="connsiteX24" fmla="*/ 341185 w 445770"/>
                  <a:gd name="connsiteY24" fmla="*/ 235744 h 274320"/>
                  <a:gd name="connsiteX25" fmla="*/ 292322 w 445770"/>
                  <a:gd name="connsiteY25" fmla="*/ 180023 h 274320"/>
                  <a:gd name="connsiteX26" fmla="*/ 292322 w 445770"/>
                  <a:gd name="connsiteY26" fmla="*/ 180023 h 274320"/>
                  <a:gd name="connsiteX27" fmla="*/ 222885 w 445770"/>
                  <a:gd name="connsiteY27" fmla="*/ 194595 h 274320"/>
                  <a:gd name="connsiteX28" fmla="*/ 175736 w 445770"/>
                  <a:gd name="connsiteY28" fmla="*/ 129445 h 274320"/>
                  <a:gd name="connsiteX29" fmla="*/ 209169 w 445770"/>
                  <a:gd name="connsiteY29" fmla="*/ 69437 h 274320"/>
                  <a:gd name="connsiteX30" fmla="*/ 139732 w 445770"/>
                  <a:gd name="connsiteY30" fmla="*/ 0 h 274320"/>
                  <a:gd name="connsiteX31" fmla="*/ 0 w 445770"/>
                  <a:gd name="connsiteY31" fmla="*/ 0 h 274320"/>
                  <a:gd name="connsiteX32" fmla="*/ 0 w 445770"/>
                  <a:gd name="connsiteY32" fmla="*/ 278606 h 274320"/>
                  <a:gd name="connsiteX33" fmla="*/ 139732 w 445770"/>
                  <a:gd name="connsiteY33" fmla="*/ 278606 h 274320"/>
                  <a:gd name="connsiteX34" fmla="*/ 222885 w 445770"/>
                  <a:gd name="connsiteY34" fmla="*/ 194595 h 274320"/>
                  <a:gd name="connsiteX35" fmla="*/ 222885 w 445770"/>
                  <a:gd name="connsiteY35" fmla="*/ 194595 h 274320"/>
                  <a:gd name="connsiteX36" fmla="*/ 125158 w 445770"/>
                  <a:gd name="connsiteY36" fmla="*/ 111443 h 274320"/>
                  <a:gd name="connsiteX37" fmla="*/ 55721 w 445770"/>
                  <a:gd name="connsiteY37" fmla="*/ 111443 h 274320"/>
                  <a:gd name="connsiteX38" fmla="*/ 55721 w 445770"/>
                  <a:gd name="connsiteY38" fmla="*/ 54864 h 274320"/>
                  <a:gd name="connsiteX39" fmla="*/ 125158 w 445770"/>
                  <a:gd name="connsiteY39" fmla="*/ 54864 h 274320"/>
                  <a:gd name="connsiteX40" fmla="*/ 153447 w 445770"/>
                  <a:gd name="connsiteY40" fmla="*/ 83153 h 274320"/>
                  <a:gd name="connsiteX41" fmla="*/ 125158 w 445770"/>
                  <a:gd name="connsiteY41" fmla="*/ 111443 h 274320"/>
                  <a:gd name="connsiteX42" fmla="*/ 125158 w 445770"/>
                  <a:gd name="connsiteY42" fmla="*/ 111443 h 27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45770" h="274320">
                    <a:moveTo>
                      <a:pt x="55721" y="152590"/>
                    </a:moveTo>
                    <a:lnTo>
                      <a:pt x="125158" y="152590"/>
                    </a:lnTo>
                    <a:cubicBezTo>
                      <a:pt x="140589" y="152590"/>
                      <a:pt x="167164" y="159448"/>
                      <a:pt x="167164" y="188595"/>
                    </a:cubicBezTo>
                    <a:cubicBezTo>
                      <a:pt x="167164" y="204025"/>
                      <a:pt x="155162" y="222027"/>
                      <a:pt x="139732" y="222027"/>
                    </a:cubicBezTo>
                    <a:lnTo>
                      <a:pt x="55721" y="222027"/>
                    </a:lnTo>
                    <a:lnTo>
                      <a:pt x="55721" y="152590"/>
                    </a:lnTo>
                    <a:close/>
                    <a:moveTo>
                      <a:pt x="278606" y="13716"/>
                    </a:moveTo>
                    <a:lnTo>
                      <a:pt x="403765" y="13716"/>
                    </a:lnTo>
                    <a:lnTo>
                      <a:pt x="403765" y="55721"/>
                    </a:lnTo>
                    <a:lnTo>
                      <a:pt x="278606" y="55721"/>
                    </a:lnTo>
                    <a:lnTo>
                      <a:pt x="278606" y="13716"/>
                    </a:lnTo>
                    <a:close/>
                    <a:moveTo>
                      <a:pt x="387477" y="152590"/>
                    </a:moveTo>
                    <a:lnTo>
                      <a:pt x="295751" y="152590"/>
                    </a:lnTo>
                    <a:cubicBezTo>
                      <a:pt x="298323" y="127730"/>
                      <a:pt x="317183" y="111443"/>
                      <a:pt x="342042" y="111443"/>
                    </a:cubicBezTo>
                    <a:cubicBezTo>
                      <a:pt x="366045" y="111443"/>
                      <a:pt x="384048" y="128588"/>
                      <a:pt x="387477" y="152590"/>
                    </a:cubicBezTo>
                    <a:lnTo>
                      <a:pt x="387477" y="152590"/>
                    </a:lnTo>
                    <a:close/>
                    <a:moveTo>
                      <a:pt x="292322" y="180023"/>
                    </a:moveTo>
                    <a:lnTo>
                      <a:pt x="445770" y="180023"/>
                    </a:lnTo>
                    <a:cubicBezTo>
                      <a:pt x="445770" y="178308"/>
                      <a:pt x="445770" y="175736"/>
                      <a:pt x="445770" y="173164"/>
                    </a:cubicBezTo>
                    <a:cubicBezTo>
                      <a:pt x="445770" y="115729"/>
                      <a:pt x="403765" y="68580"/>
                      <a:pt x="341185" y="68580"/>
                    </a:cubicBezTo>
                    <a:cubicBezTo>
                      <a:pt x="277749" y="68580"/>
                      <a:pt x="236601" y="115729"/>
                      <a:pt x="236601" y="173164"/>
                    </a:cubicBezTo>
                    <a:cubicBezTo>
                      <a:pt x="236601" y="231458"/>
                      <a:pt x="277749" y="277749"/>
                      <a:pt x="341185" y="277749"/>
                    </a:cubicBezTo>
                    <a:cubicBezTo>
                      <a:pt x="403765" y="277749"/>
                      <a:pt x="433768" y="241744"/>
                      <a:pt x="443198" y="193738"/>
                    </a:cubicBezTo>
                    <a:lnTo>
                      <a:pt x="386620" y="193738"/>
                    </a:lnTo>
                    <a:cubicBezTo>
                      <a:pt x="381476" y="218599"/>
                      <a:pt x="366903" y="235744"/>
                      <a:pt x="341185" y="235744"/>
                    </a:cubicBezTo>
                    <a:cubicBezTo>
                      <a:pt x="315468" y="236601"/>
                      <a:pt x="294894" y="211740"/>
                      <a:pt x="292322" y="180023"/>
                    </a:cubicBezTo>
                    <a:lnTo>
                      <a:pt x="292322" y="180023"/>
                    </a:lnTo>
                    <a:close/>
                    <a:moveTo>
                      <a:pt x="222885" y="194595"/>
                    </a:moveTo>
                    <a:cubicBezTo>
                      <a:pt x="222885" y="164592"/>
                      <a:pt x="202311" y="138017"/>
                      <a:pt x="175736" y="129445"/>
                    </a:cubicBezTo>
                    <a:cubicBezTo>
                      <a:pt x="195453" y="116586"/>
                      <a:pt x="209169" y="95155"/>
                      <a:pt x="209169" y="69437"/>
                    </a:cubicBezTo>
                    <a:cubicBezTo>
                      <a:pt x="209169" y="30861"/>
                      <a:pt x="178308" y="0"/>
                      <a:pt x="139732" y="0"/>
                    </a:cubicBezTo>
                    <a:lnTo>
                      <a:pt x="0" y="0"/>
                    </a:lnTo>
                    <a:lnTo>
                      <a:pt x="0" y="278606"/>
                    </a:lnTo>
                    <a:lnTo>
                      <a:pt x="139732" y="278606"/>
                    </a:lnTo>
                    <a:cubicBezTo>
                      <a:pt x="185166" y="278606"/>
                      <a:pt x="222885" y="240887"/>
                      <a:pt x="222885" y="194595"/>
                    </a:cubicBezTo>
                    <a:lnTo>
                      <a:pt x="222885" y="194595"/>
                    </a:lnTo>
                    <a:close/>
                    <a:moveTo>
                      <a:pt x="125158" y="111443"/>
                    </a:moveTo>
                    <a:lnTo>
                      <a:pt x="55721" y="111443"/>
                    </a:lnTo>
                    <a:lnTo>
                      <a:pt x="55721" y="54864"/>
                    </a:lnTo>
                    <a:lnTo>
                      <a:pt x="125158" y="54864"/>
                    </a:lnTo>
                    <a:cubicBezTo>
                      <a:pt x="140589" y="54864"/>
                      <a:pt x="153447" y="67722"/>
                      <a:pt x="153447" y="83153"/>
                    </a:cubicBezTo>
                    <a:cubicBezTo>
                      <a:pt x="153447" y="98584"/>
                      <a:pt x="140589" y="111443"/>
                      <a:pt x="125158" y="111443"/>
                    </a:cubicBezTo>
                    <a:lnTo>
                      <a:pt x="125158" y="111443"/>
                    </a:lnTo>
                    <a:close/>
                  </a:path>
                </a:pathLst>
              </a:custGeom>
              <a:grpFill/>
              <a:ln w="8572" cap="flat">
                <a:noFill/>
                <a:prstDash val="solid"/>
                <a:miter/>
              </a:ln>
            </p:spPr>
            <p:txBody>
              <a:bodyPr rtlCol="0" anchor="ctr"/>
              <a:lstStyle/>
              <a:p>
                <a:endParaRPr lang="en-ID"/>
              </a:p>
            </p:txBody>
          </p:sp>
        </p:grpSp>
      </p:grpSp>
      <p:sp>
        <p:nvSpPr>
          <p:cNvPr id="3" name="Picture Placeholder 2">
            <a:extLst>
              <a:ext uri="{FF2B5EF4-FFF2-40B4-BE49-F238E27FC236}">
                <a16:creationId xmlns:a16="http://schemas.microsoft.com/office/drawing/2014/main" id="{F36108DA-0309-4A39-838A-53E29453C41E}"/>
              </a:ext>
            </a:extLst>
          </p:cNvPr>
          <p:cNvSpPr>
            <a:spLocks noGrp="1"/>
          </p:cNvSpPr>
          <p:nvPr>
            <p:ph type="pic" sz="quarter" idx="10"/>
          </p:nvPr>
        </p:nvSpPr>
        <p:spPr/>
      </p:sp>
      <p:sp>
        <p:nvSpPr>
          <p:cNvPr id="5" name="Picture Placeholder 4">
            <a:extLst>
              <a:ext uri="{FF2B5EF4-FFF2-40B4-BE49-F238E27FC236}">
                <a16:creationId xmlns:a16="http://schemas.microsoft.com/office/drawing/2014/main" id="{7F53CDD4-A445-4E75-8848-8DD437D48D15}"/>
              </a:ext>
            </a:extLst>
          </p:cNvPr>
          <p:cNvSpPr>
            <a:spLocks noGrp="1"/>
          </p:cNvSpPr>
          <p:nvPr>
            <p:ph type="pic" sz="quarter" idx="11"/>
          </p:nvPr>
        </p:nvSpPr>
        <p:spPr/>
      </p:sp>
    </p:spTree>
    <p:extLst>
      <p:ext uri="{BB962C8B-B14F-4D97-AF65-F5344CB8AC3E}">
        <p14:creationId xmlns:p14="http://schemas.microsoft.com/office/powerpoint/2010/main" val="1497516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outVertical)">
                                      <p:cBhvr>
                                        <p:cTn id="7" dur="500"/>
                                        <p:tgtEl>
                                          <p:spTgt spid="9">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outVertical)">
                                      <p:cBhvr>
                                        <p:cTn id="11" dur="500"/>
                                        <p:tgtEl>
                                          <p:spTgt spid="8"/>
                                        </p:tgtEl>
                                      </p:cBhvr>
                                    </p:animEffect>
                                  </p:childTnLst>
                                </p:cTn>
                              </p:par>
                              <p:par>
                                <p:cTn id="12" presetID="22" presetClass="entr" presetSubtype="8" fill="hold" nodeType="withEffect">
                                  <p:stCondLst>
                                    <p:cond delay="0"/>
                                  </p:stCondLst>
                                  <p:childTnLst>
                                    <p:set>
                                      <p:cBhvr>
                                        <p:cTn id="13" dur="1" fill="hold">
                                          <p:stCondLst>
                                            <p:cond delay="0"/>
                                          </p:stCondLst>
                                        </p:cTn>
                                        <p:tgtEl>
                                          <p:spTgt spid="53"/>
                                        </p:tgtEl>
                                        <p:attrNameLst>
                                          <p:attrName>style.visibility</p:attrName>
                                        </p:attrNameLst>
                                      </p:cBhvr>
                                      <p:to>
                                        <p:strVal val="visible"/>
                                      </p:to>
                                    </p:set>
                                    <p:animEffect transition="in" filter="wipe(left)">
                                      <p:cBhvr>
                                        <p:cTn id="14" dur="1000"/>
                                        <p:tgtEl>
                                          <p:spTgt spid="53"/>
                                        </p:tgtEl>
                                      </p:cBhvr>
                                    </p:animEffect>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1000"/>
                                        <p:tgtEl>
                                          <p:spTgt spid="17"/>
                                        </p:tgtEl>
                                      </p:cBhvr>
                                    </p:animEffect>
                                    <p:anim calcmode="lin" valueType="num">
                                      <p:cBhvr>
                                        <p:cTn id="19" dur="1000" fill="hold"/>
                                        <p:tgtEl>
                                          <p:spTgt spid="17"/>
                                        </p:tgtEl>
                                        <p:attrNameLst>
                                          <p:attrName>ppt_x</p:attrName>
                                        </p:attrNameLst>
                                      </p:cBhvr>
                                      <p:tavLst>
                                        <p:tav tm="0">
                                          <p:val>
                                            <p:strVal val="#ppt_x"/>
                                          </p:val>
                                        </p:tav>
                                        <p:tav tm="100000">
                                          <p:val>
                                            <p:strVal val="#ppt_x"/>
                                          </p:val>
                                        </p:tav>
                                      </p:tavLst>
                                    </p:anim>
                                    <p:anim calcmode="lin" valueType="num">
                                      <p:cBhvr>
                                        <p:cTn id="20" dur="1000" fill="hold"/>
                                        <p:tgtEl>
                                          <p:spTgt spid="17"/>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1000"/>
                                        <p:tgtEl>
                                          <p:spTgt spid="18"/>
                                        </p:tgtEl>
                                      </p:cBhvr>
                                    </p:animEffect>
                                    <p:anim calcmode="lin" valueType="num">
                                      <p:cBhvr>
                                        <p:cTn id="24" dur="1000" fill="hold"/>
                                        <p:tgtEl>
                                          <p:spTgt spid="18"/>
                                        </p:tgtEl>
                                        <p:attrNameLst>
                                          <p:attrName>ppt_x</p:attrName>
                                        </p:attrNameLst>
                                      </p:cBhvr>
                                      <p:tavLst>
                                        <p:tav tm="0">
                                          <p:val>
                                            <p:strVal val="#ppt_x"/>
                                          </p:val>
                                        </p:tav>
                                        <p:tav tm="100000">
                                          <p:val>
                                            <p:strVal val="#ppt_x"/>
                                          </p:val>
                                        </p:tav>
                                      </p:tavLst>
                                    </p:anim>
                                    <p:anim calcmode="lin" valueType="num">
                                      <p:cBhvr>
                                        <p:cTn id="25" dur="1000" fill="hold"/>
                                        <p:tgtEl>
                                          <p:spTgt spid="18"/>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1000"/>
                                        <p:tgtEl>
                                          <p:spTgt spid="24"/>
                                        </p:tgtEl>
                                      </p:cBhvr>
                                    </p:animEffect>
                                    <p:anim calcmode="lin" valueType="num">
                                      <p:cBhvr>
                                        <p:cTn id="34" dur="1000" fill="hold"/>
                                        <p:tgtEl>
                                          <p:spTgt spid="24"/>
                                        </p:tgtEl>
                                        <p:attrNameLst>
                                          <p:attrName>ppt_x</p:attrName>
                                        </p:attrNameLst>
                                      </p:cBhvr>
                                      <p:tavLst>
                                        <p:tav tm="0">
                                          <p:val>
                                            <p:strVal val="#ppt_x"/>
                                          </p:val>
                                        </p:tav>
                                        <p:tav tm="100000">
                                          <p:val>
                                            <p:strVal val="#ppt_x"/>
                                          </p:val>
                                        </p:tav>
                                      </p:tavLst>
                                    </p:anim>
                                    <p:anim calcmode="lin" valueType="num">
                                      <p:cBhvr>
                                        <p:cTn id="35" dur="1000" fill="hold"/>
                                        <p:tgtEl>
                                          <p:spTgt spid="24"/>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1000"/>
                                        <p:tgtEl>
                                          <p:spTgt spid="38"/>
                                        </p:tgtEl>
                                      </p:cBhvr>
                                    </p:animEffect>
                                    <p:anim calcmode="lin" valueType="num">
                                      <p:cBhvr>
                                        <p:cTn id="39" dur="1000" fill="hold"/>
                                        <p:tgtEl>
                                          <p:spTgt spid="38"/>
                                        </p:tgtEl>
                                        <p:attrNameLst>
                                          <p:attrName>ppt_x</p:attrName>
                                        </p:attrNameLst>
                                      </p:cBhvr>
                                      <p:tavLst>
                                        <p:tav tm="0">
                                          <p:val>
                                            <p:strVal val="#ppt_x"/>
                                          </p:val>
                                        </p:tav>
                                        <p:tav tm="100000">
                                          <p:val>
                                            <p:strVal val="#ppt_x"/>
                                          </p:val>
                                        </p:tav>
                                      </p:tavLst>
                                    </p:anim>
                                    <p:anim calcmode="lin" valueType="num">
                                      <p:cBhvr>
                                        <p:cTn id="40" dur="1000" fill="hold"/>
                                        <p:tgtEl>
                                          <p:spTgt spid="38"/>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1000"/>
                                        <p:tgtEl>
                                          <p:spTgt spid="39"/>
                                        </p:tgtEl>
                                      </p:cBhvr>
                                    </p:animEffect>
                                    <p:anim calcmode="lin" valueType="num">
                                      <p:cBhvr>
                                        <p:cTn id="44" dur="1000" fill="hold"/>
                                        <p:tgtEl>
                                          <p:spTgt spid="39"/>
                                        </p:tgtEl>
                                        <p:attrNameLst>
                                          <p:attrName>ppt_x</p:attrName>
                                        </p:attrNameLst>
                                      </p:cBhvr>
                                      <p:tavLst>
                                        <p:tav tm="0">
                                          <p:val>
                                            <p:strVal val="#ppt_x"/>
                                          </p:val>
                                        </p:tav>
                                        <p:tav tm="100000">
                                          <p:val>
                                            <p:strVal val="#ppt_x"/>
                                          </p:val>
                                        </p:tav>
                                      </p:tavLst>
                                    </p:anim>
                                    <p:anim calcmode="lin" valueType="num">
                                      <p:cBhvr>
                                        <p:cTn id="45" dur="1000" fill="hold"/>
                                        <p:tgtEl>
                                          <p:spTgt spid="39"/>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1000"/>
                                        <p:tgtEl>
                                          <p:spTgt spid="37"/>
                                        </p:tgtEl>
                                      </p:cBhvr>
                                    </p:animEffect>
                                    <p:anim calcmode="lin" valueType="num">
                                      <p:cBhvr>
                                        <p:cTn id="49" dur="1000" fill="hold"/>
                                        <p:tgtEl>
                                          <p:spTgt spid="37"/>
                                        </p:tgtEl>
                                        <p:attrNameLst>
                                          <p:attrName>ppt_x</p:attrName>
                                        </p:attrNameLst>
                                      </p:cBhvr>
                                      <p:tavLst>
                                        <p:tav tm="0">
                                          <p:val>
                                            <p:strVal val="#ppt_x"/>
                                          </p:val>
                                        </p:tav>
                                        <p:tav tm="100000">
                                          <p:val>
                                            <p:strVal val="#ppt_x"/>
                                          </p:val>
                                        </p:tav>
                                      </p:tavLst>
                                    </p:anim>
                                    <p:anim calcmode="lin" valueType="num">
                                      <p:cBhvr>
                                        <p:cTn id="50" dur="1000" fill="hold"/>
                                        <p:tgtEl>
                                          <p:spTgt spid="37"/>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fade">
                                      <p:cBhvr>
                                        <p:cTn id="53" dur="1000"/>
                                        <p:tgtEl>
                                          <p:spTgt spid="40"/>
                                        </p:tgtEl>
                                      </p:cBhvr>
                                    </p:animEffect>
                                    <p:anim calcmode="lin" valueType="num">
                                      <p:cBhvr>
                                        <p:cTn id="54" dur="1000" fill="hold"/>
                                        <p:tgtEl>
                                          <p:spTgt spid="40"/>
                                        </p:tgtEl>
                                        <p:attrNameLst>
                                          <p:attrName>ppt_x</p:attrName>
                                        </p:attrNameLst>
                                      </p:cBhvr>
                                      <p:tavLst>
                                        <p:tav tm="0">
                                          <p:val>
                                            <p:strVal val="#ppt_x"/>
                                          </p:val>
                                        </p:tav>
                                        <p:tav tm="100000">
                                          <p:val>
                                            <p:strVal val="#ppt_x"/>
                                          </p:val>
                                        </p:tav>
                                      </p:tavLst>
                                    </p:anim>
                                    <p:anim calcmode="lin" valueType="num">
                                      <p:cBhvr>
                                        <p:cTn id="55"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bldP spid="16" grpId="0"/>
      <p:bldP spid="17" grpId="0"/>
      <p:bldP spid="18" grpId="0"/>
      <p:bldP spid="37" grpId="0"/>
      <p:bldP spid="38" grpId="0"/>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529C41D-8CB6-4B76-AA3B-3A155EFF26B6}"/>
              </a:ext>
            </a:extLst>
          </p:cNvPr>
          <p:cNvSpPr>
            <a:spLocks noGrp="1"/>
          </p:cNvSpPr>
          <p:nvPr>
            <p:ph type="pic" sz="quarter" idx="10"/>
          </p:nvPr>
        </p:nvSpPr>
        <p:spPr/>
      </p:sp>
      <p:sp>
        <p:nvSpPr>
          <p:cNvPr id="9" name="Rectangle 8">
            <a:extLst>
              <a:ext uri="{FF2B5EF4-FFF2-40B4-BE49-F238E27FC236}">
                <a16:creationId xmlns:a16="http://schemas.microsoft.com/office/drawing/2014/main" id="{4AC660E7-C38E-4D31-ABE7-A7C53D1FDBE3}"/>
              </a:ext>
            </a:extLst>
          </p:cNvPr>
          <p:cNvSpPr/>
          <p:nvPr/>
        </p:nvSpPr>
        <p:spPr>
          <a:xfrm>
            <a:off x="781051" y="0"/>
            <a:ext cx="10629898" cy="627697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DD35FA-A48C-412C-9E4B-1015ED3E0756}"/>
              </a:ext>
            </a:extLst>
          </p:cNvPr>
          <p:cNvGrpSpPr/>
          <p:nvPr/>
        </p:nvGrpSpPr>
        <p:grpSpPr>
          <a:xfrm rot="5400000">
            <a:off x="-1744522" y="1963197"/>
            <a:ext cx="5587912" cy="964283"/>
            <a:chOff x="7019201" y="3999551"/>
            <a:chExt cx="913668" cy="157667"/>
          </a:xfrm>
        </p:grpSpPr>
        <p:sp>
          <p:nvSpPr>
            <p:cNvPr id="11" name="Rectangle 10">
              <a:extLst>
                <a:ext uri="{FF2B5EF4-FFF2-40B4-BE49-F238E27FC236}">
                  <a16:creationId xmlns:a16="http://schemas.microsoft.com/office/drawing/2014/main" id="{01ED449C-1CDE-4C03-82B4-3031BDD7D457}"/>
                </a:ext>
              </a:extLst>
            </p:cNvPr>
            <p:cNvSpPr/>
            <p:nvPr/>
          </p:nvSpPr>
          <p:spPr>
            <a:xfrm>
              <a:off x="7019201" y="4055674"/>
              <a:ext cx="734292"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D10801A4-113F-4A7D-9824-A0E48A7DF5D1}"/>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2F03A974-94EA-4B42-93EC-08D34FB294AC}"/>
              </a:ext>
            </a:extLst>
          </p:cNvPr>
          <p:cNvSpPr/>
          <p:nvPr/>
        </p:nvSpPr>
        <p:spPr>
          <a:xfrm>
            <a:off x="2190750" y="1326165"/>
            <a:ext cx="7810500" cy="2800767"/>
          </a:xfrm>
          <a:prstGeom prst="rect">
            <a:avLst/>
          </a:prstGeom>
        </p:spPr>
        <p:txBody>
          <a:bodyPr wrap="square">
            <a:spAutoFit/>
          </a:bodyPr>
          <a:lstStyle/>
          <a:p>
            <a:pPr algn="ctr"/>
            <a:r>
              <a:rPr lang="en-US" sz="4400" b="1">
                <a:latin typeface="+mj-lt"/>
              </a:rPr>
              <a:t>The Way To Achieve </a:t>
            </a:r>
          </a:p>
          <a:p>
            <a:pPr algn="ctr"/>
            <a:r>
              <a:rPr lang="en-US" sz="4400" b="1">
                <a:latin typeface="+mj-lt"/>
              </a:rPr>
              <a:t>Your Own Success Is </a:t>
            </a:r>
          </a:p>
          <a:p>
            <a:pPr algn="ctr"/>
            <a:r>
              <a:rPr lang="en-US" sz="4400" b="1">
                <a:latin typeface="+mj-lt"/>
              </a:rPr>
              <a:t>To Be Willing To Help </a:t>
            </a:r>
          </a:p>
          <a:p>
            <a:pPr algn="ctr"/>
            <a:r>
              <a:rPr lang="en-US" sz="4400" b="1">
                <a:latin typeface="+mj-lt"/>
              </a:rPr>
              <a:t>Somebody Else Get It First</a:t>
            </a:r>
            <a:endParaRPr lang="en-US" sz="8800" b="1">
              <a:latin typeface="+mj-lt"/>
            </a:endParaRPr>
          </a:p>
        </p:txBody>
      </p:sp>
      <p:sp>
        <p:nvSpPr>
          <p:cNvPr id="14" name="TextBox 13">
            <a:extLst>
              <a:ext uri="{FF2B5EF4-FFF2-40B4-BE49-F238E27FC236}">
                <a16:creationId xmlns:a16="http://schemas.microsoft.com/office/drawing/2014/main" id="{15D936E6-A466-4982-9737-7EF75BC39BCD}"/>
              </a:ext>
            </a:extLst>
          </p:cNvPr>
          <p:cNvSpPr txBox="1"/>
          <p:nvPr/>
        </p:nvSpPr>
        <p:spPr>
          <a:xfrm>
            <a:off x="4991100" y="975883"/>
            <a:ext cx="2209800" cy="369332"/>
          </a:xfrm>
          <a:prstGeom prst="rect">
            <a:avLst/>
          </a:prstGeom>
          <a:noFill/>
        </p:spPr>
        <p:txBody>
          <a:bodyPr wrap="square" rtlCol="0">
            <a:spAutoFit/>
          </a:bodyPr>
          <a:lstStyle/>
          <a:p>
            <a:pPr algn="ctr"/>
            <a:r>
              <a:rPr lang="en-US" b="1">
                <a:solidFill>
                  <a:schemeClr val="accent1"/>
                </a:solidFill>
                <a:latin typeface="+mj-lt"/>
              </a:rPr>
              <a:t>Will Power</a:t>
            </a:r>
          </a:p>
        </p:txBody>
      </p:sp>
      <p:sp>
        <p:nvSpPr>
          <p:cNvPr id="15" name="Rectangle 14">
            <a:extLst>
              <a:ext uri="{FF2B5EF4-FFF2-40B4-BE49-F238E27FC236}">
                <a16:creationId xmlns:a16="http://schemas.microsoft.com/office/drawing/2014/main" id="{B655A450-E46A-451B-971A-9BA96F9E738D}"/>
              </a:ext>
            </a:extLst>
          </p:cNvPr>
          <p:cNvSpPr/>
          <p:nvPr/>
        </p:nvSpPr>
        <p:spPr>
          <a:xfrm>
            <a:off x="2799455" y="4596475"/>
            <a:ext cx="6593091" cy="704616"/>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400"/>
          </a:p>
        </p:txBody>
      </p:sp>
      <p:sp>
        <p:nvSpPr>
          <p:cNvPr id="16" name="TextBox 15">
            <a:extLst>
              <a:ext uri="{FF2B5EF4-FFF2-40B4-BE49-F238E27FC236}">
                <a16:creationId xmlns:a16="http://schemas.microsoft.com/office/drawing/2014/main" id="{28CCB1A5-341D-4EE6-850B-18CFD4B93547}"/>
              </a:ext>
            </a:extLst>
          </p:cNvPr>
          <p:cNvSpPr txBox="1"/>
          <p:nvPr/>
        </p:nvSpPr>
        <p:spPr>
          <a:xfrm>
            <a:off x="5076261" y="4236390"/>
            <a:ext cx="2039478" cy="369332"/>
          </a:xfrm>
          <a:prstGeom prst="rect">
            <a:avLst/>
          </a:prstGeom>
          <a:noFill/>
        </p:spPr>
        <p:txBody>
          <a:bodyPr wrap="square" rtlCol="0">
            <a:spAutoFit/>
          </a:bodyPr>
          <a:lstStyle/>
          <a:p>
            <a:pPr algn="ctr"/>
            <a:r>
              <a:rPr lang="en-US" b="1">
                <a:solidFill>
                  <a:schemeClr val="accent1"/>
                </a:solidFill>
                <a:latin typeface="+mj-lt"/>
              </a:rPr>
              <a:t>Break Slide</a:t>
            </a:r>
          </a:p>
        </p:txBody>
      </p:sp>
    </p:spTree>
    <p:extLst>
      <p:ext uri="{BB962C8B-B14F-4D97-AF65-F5344CB8AC3E}">
        <p14:creationId xmlns:p14="http://schemas.microsoft.com/office/powerpoint/2010/main" val="40728915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1000" fill="hold"/>
                                        <p:tgtEl>
                                          <p:spTgt spid="14"/>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1000"/>
                                        <p:tgtEl>
                                          <p:spTgt spid="15"/>
                                        </p:tgtEl>
                                      </p:cBhvr>
                                    </p:animEffect>
                                    <p:anim calcmode="lin" valueType="num">
                                      <p:cBhvr>
                                        <p:cTn id="31" dur="1000" fill="hold"/>
                                        <p:tgtEl>
                                          <p:spTgt spid="15"/>
                                        </p:tgtEl>
                                        <p:attrNameLst>
                                          <p:attrName>ppt_x</p:attrName>
                                        </p:attrNameLst>
                                      </p:cBhvr>
                                      <p:tavLst>
                                        <p:tav tm="0">
                                          <p:val>
                                            <p:strVal val="#ppt_x"/>
                                          </p:val>
                                        </p:tav>
                                        <p:tav tm="100000">
                                          <p:val>
                                            <p:strVal val="#ppt_x"/>
                                          </p:val>
                                        </p:tav>
                                      </p:tavLst>
                                    </p:anim>
                                    <p:anim calcmode="lin" valueType="num">
                                      <p:cBhvr>
                                        <p:cTn id="3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P spid="14" grpId="0"/>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FA56A81D-9F98-4B20-BE6B-8095C88D9DC6}"/>
              </a:ext>
            </a:extLst>
          </p:cNvPr>
          <p:cNvSpPr/>
          <p:nvPr/>
        </p:nvSpPr>
        <p:spPr>
          <a:xfrm>
            <a:off x="-177800" y="-134278"/>
            <a:ext cx="11877676" cy="6336506"/>
          </a:xfrm>
          <a:custGeom>
            <a:avLst/>
            <a:gdLst>
              <a:gd name="connsiteX0" fmla="*/ 8002650 w 11877676"/>
              <a:gd name="connsiteY0" fmla="*/ 0 h 6336506"/>
              <a:gd name="connsiteX1" fmla="*/ 11877676 w 11877676"/>
              <a:gd name="connsiteY1" fmla="*/ 3168253 h 6336506"/>
              <a:gd name="connsiteX2" fmla="*/ 8002650 w 11877676"/>
              <a:gd name="connsiteY2" fmla="*/ 6336506 h 6336506"/>
              <a:gd name="connsiteX3" fmla="*/ 8002650 w 11877676"/>
              <a:gd name="connsiteY3" fmla="*/ 5536585 h 6336506"/>
              <a:gd name="connsiteX4" fmla="*/ 0 w 11877676"/>
              <a:gd name="connsiteY4" fmla="*/ 5536585 h 6336506"/>
              <a:gd name="connsiteX5" fmla="*/ 0 w 11877676"/>
              <a:gd name="connsiteY5" fmla="*/ 799921 h 6336506"/>
              <a:gd name="connsiteX6" fmla="*/ 8002650 w 11877676"/>
              <a:gd name="connsiteY6" fmla="*/ 799921 h 633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7676" h="6336506">
                <a:moveTo>
                  <a:pt x="8002650" y="0"/>
                </a:moveTo>
                <a:lnTo>
                  <a:pt x="11877676" y="3168253"/>
                </a:lnTo>
                <a:lnTo>
                  <a:pt x="8002650" y="6336506"/>
                </a:lnTo>
                <a:lnTo>
                  <a:pt x="8002650" y="5536585"/>
                </a:lnTo>
                <a:lnTo>
                  <a:pt x="0" y="5536585"/>
                </a:lnTo>
                <a:lnTo>
                  <a:pt x="0" y="799921"/>
                </a:lnTo>
                <a:lnTo>
                  <a:pt x="8002650" y="79992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5">
            <a:extLst>
              <a:ext uri="{FF2B5EF4-FFF2-40B4-BE49-F238E27FC236}">
                <a16:creationId xmlns:a16="http://schemas.microsoft.com/office/drawing/2014/main" id="{92F0178B-40CF-4D17-B104-E38610B1490F}"/>
              </a:ext>
            </a:extLst>
          </p:cNvPr>
          <p:cNvSpPr>
            <a:spLocks noGrp="1"/>
          </p:cNvSpPr>
          <p:nvPr>
            <p:ph type="pic" sz="quarter" idx="10"/>
          </p:nvPr>
        </p:nvSpPr>
        <p:spPr/>
      </p:sp>
      <p:sp>
        <p:nvSpPr>
          <p:cNvPr id="3" name="Freeform: Shape 2">
            <a:extLst>
              <a:ext uri="{FF2B5EF4-FFF2-40B4-BE49-F238E27FC236}">
                <a16:creationId xmlns:a16="http://schemas.microsoft.com/office/drawing/2014/main" id="{D16ED140-D3F2-4E6F-A12A-2E6F41261B70}"/>
              </a:ext>
            </a:extLst>
          </p:cNvPr>
          <p:cNvSpPr/>
          <p:nvPr/>
        </p:nvSpPr>
        <p:spPr>
          <a:xfrm>
            <a:off x="0" y="260747"/>
            <a:ext cx="11877676" cy="6336506"/>
          </a:xfrm>
          <a:custGeom>
            <a:avLst/>
            <a:gdLst>
              <a:gd name="connsiteX0" fmla="*/ 8002650 w 11877676"/>
              <a:gd name="connsiteY0" fmla="*/ 0 h 6336506"/>
              <a:gd name="connsiteX1" fmla="*/ 11877676 w 11877676"/>
              <a:gd name="connsiteY1" fmla="*/ 3168253 h 6336506"/>
              <a:gd name="connsiteX2" fmla="*/ 8002650 w 11877676"/>
              <a:gd name="connsiteY2" fmla="*/ 6336506 h 6336506"/>
              <a:gd name="connsiteX3" fmla="*/ 8002650 w 11877676"/>
              <a:gd name="connsiteY3" fmla="*/ 5536585 h 6336506"/>
              <a:gd name="connsiteX4" fmla="*/ 0 w 11877676"/>
              <a:gd name="connsiteY4" fmla="*/ 5536585 h 6336506"/>
              <a:gd name="connsiteX5" fmla="*/ 0 w 11877676"/>
              <a:gd name="connsiteY5" fmla="*/ 799921 h 6336506"/>
              <a:gd name="connsiteX6" fmla="*/ 8002650 w 11877676"/>
              <a:gd name="connsiteY6" fmla="*/ 799921 h 633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7676" h="6336506">
                <a:moveTo>
                  <a:pt x="8002650" y="0"/>
                </a:moveTo>
                <a:lnTo>
                  <a:pt x="11877676" y="3168253"/>
                </a:lnTo>
                <a:lnTo>
                  <a:pt x="8002650" y="6336506"/>
                </a:lnTo>
                <a:lnTo>
                  <a:pt x="8002650" y="5536585"/>
                </a:lnTo>
                <a:lnTo>
                  <a:pt x="0" y="5536585"/>
                </a:lnTo>
                <a:lnTo>
                  <a:pt x="0" y="799921"/>
                </a:lnTo>
                <a:lnTo>
                  <a:pt x="8002650" y="799921"/>
                </a:lnTo>
                <a:close/>
              </a:path>
            </a:pathLst>
          </a:custGeom>
          <a:gradFill>
            <a:gsLst>
              <a:gs pos="100000">
                <a:schemeClr val="bg1">
                  <a:alpha val="50000"/>
                </a:schemeClr>
              </a:gs>
              <a:gs pos="0">
                <a:schemeClr val="bg1">
                  <a:alpha val="9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621BC1E-9CCB-41AD-925A-FDD96C50B06E}"/>
              </a:ext>
            </a:extLst>
          </p:cNvPr>
          <p:cNvSpPr>
            <a:spLocks noGrp="1"/>
          </p:cNvSpPr>
          <p:nvPr>
            <p:ph type="ctrTitle"/>
          </p:nvPr>
        </p:nvSpPr>
        <p:spPr/>
        <p:txBody>
          <a:bodyPr/>
          <a:lstStyle/>
          <a:p>
            <a:r>
              <a:rPr lang="en-US"/>
              <a:t>Our Portfolio</a:t>
            </a:r>
          </a:p>
        </p:txBody>
      </p:sp>
      <p:sp>
        <p:nvSpPr>
          <p:cNvPr id="5" name="Subtitle 4">
            <a:extLst>
              <a:ext uri="{FF2B5EF4-FFF2-40B4-BE49-F238E27FC236}">
                <a16:creationId xmlns:a16="http://schemas.microsoft.com/office/drawing/2014/main" id="{943C777F-FE23-431C-A8E4-343651EEEE33}"/>
              </a:ext>
            </a:extLst>
          </p:cNvPr>
          <p:cNvSpPr>
            <a:spLocks noGrp="1"/>
          </p:cNvSpPr>
          <p:nvPr>
            <p:ph type="subTitle" idx="1"/>
          </p:nvPr>
        </p:nvSpPr>
        <p:spPr/>
        <p:txBody>
          <a:bodyPr/>
          <a:lstStyle/>
          <a:p>
            <a:r>
              <a:rPr lang="en-US"/>
              <a:t>Insert subtitle right here</a:t>
            </a:r>
          </a:p>
        </p:txBody>
      </p:sp>
      <p:sp>
        <p:nvSpPr>
          <p:cNvPr id="9" name="Rectangle 8">
            <a:extLst>
              <a:ext uri="{FF2B5EF4-FFF2-40B4-BE49-F238E27FC236}">
                <a16:creationId xmlns:a16="http://schemas.microsoft.com/office/drawing/2014/main" id="{BDFC8E48-E42E-4A98-AE60-EE0AAABEC6F4}"/>
              </a:ext>
            </a:extLst>
          </p:cNvPr>
          <p:cNvSpPr/>
          <p:nvPr/>
        </p:nvSpPr>
        <p:spPr>
          <a:xfrm>
            <a:off x="777444" y="4391353"/>
            <a:ext cx="5537630"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a:t>
            </a:r>
            <a:endParaRPr lang="en-US" sz="1400"/>
          </a:p>
        </p:txBody>
      </p:sp>
      <p:sp>
        <p:nvSpPr>
          <p:cNvPr id="10" name="TextBox 9">
            <a:extLst>
              <a:ext uri="{FF2B5EF4-FFF2-40B4-BE49-F238E27FC236}">
                <a16:creationId xmlns:a16="http://schemas.microsoft.com/office/drawing/2014/main" id="{AB123E3E-884A-43BD-9E28-A63CE75FCC39}"/>
              </a:ext>
            </a:extLst>
          </p:cNvPr>
          <p:cNvSpPr txBox="1"/>
          <p:nvPr/>
        </p:nvSpPr>
        <p:spPr>
          <a:xfrm>
            <a:off x="777444" y="4031268"/>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34" name="Rectangle 33">
            <a:extLst>
              <a:ext uri="{FF2B5EF4-FFF2-40B4-BE49-F238E27FC236}">
                <a16:creationId xmlns:a16="http://schemas.microsoft.com/office/drawing/2014/main" id="{D89A37AA-7578-4913-8B9A-AAD1E01C96BE}"/>
              </a:ext>
            </a:extLst>
          </p:cNvPr>
          <p:cNvSpPr/>
          <p:nvPr/>
        </p:nvSpPr>
        <p:spPr>
          <a:xfrm>
            <a:off x="777445" y="3240019"/>
            <a:ext cx="231001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pellentesque a nunc non, elementum rutrum risus.</a:t>
            </a:r>
            <a:endParaRPr lang="en-US" sz="1200"/>
          </a:p>
        </p:txBody>
      </p:sp>
      <p:sp>
        <p:nvSpPr>
          <p:cNvPr id="35" name="TextBox 34">
            <a:extLst>
              <a:ext uri="{FF2B5EF4-FFF2-40B4-BE49-F238E27FC236}">
                <a16:creationId xmlns:a16="http://schemas.microsoft.com/office/drawing/2014/main" id="{27EB7F14-5A3E-4A3B-A48F-E1B559570AFD}"/>
              </a:ext>
            </a:extLst>
          </p:cNvPr>
          <p:cNvSpPr txBox="1"/>
          <p:nvPr/>
        </p:nvSpPr>
        <p:spPr>
          <a:xfrm>
            <a:off x="777444" y="3005400"/>
            <a:ext cx="1827418" cy="338554"/>
          </a:xfrm>
          <a:prstGeom prst="rect">
            <a:avLst/>
          </a:prstGeom>
          <a:noFill/>
        </p:spPr>
        <p:txBody>
          <a:bodyPr wrap="square" rtlCol="0">
            <a:spAutoFit/>
          </a:bodyPr>
          <a:lstStyle/>
          <a:p>
            <a:r>
              <a:rPr lang="en-US" sz="1600" b="1">
                <a:solidFill>
                  <a:schemeClr val="accent1"/>
                </a:solidFill>
                <a:latin typeface="+mj-lt"/>
              </a:rPr>
              <a:t>Like &amp; Love</a:t>
            </a:r>
          </a:p>
        </p:txBody>
      </p:sp>
      <p:sp>
        <p:nvSpPr>
          <p:cNvPr id="36" name="TextBox 35">
            <a:extLst>
              <a:ext uri="{FF2B5EF4-FFF2-40B4-BE49-F238E27FC236}">
                <a16:creationId xmlns:a16="http://schemas.microsoft.com/office/drawing/2014/main" id="{B2B0721D-B7B5-4195-84ED-930D209D1C74}"/>
              </a:ext>
            </a:extLst>
          </p:cNvPr>
          <p:cNvSpPr txBox="1"/>
          <p:nvPr/>
        </p:nvSpPr>
        <p:spPr>
          <a:xfrm>
            <a:off x="777443" y="2540970"/>
            <a:ext cx="1624218" cy="523220"/>
          </a:xfrm>
          <a:prstGeom prst="rect">
            <a:avLst/>
          </a:prstGeom>
          <a:noFill/>
        </p:spPr>
        <p:txBody>
          <a:bodyPr wrap="square" rtlCol="0">
            <a:spAutoFit/>
          </a:bodyPr>
          <a:lstStyle/>
          <a:p>
            <a:r>
              <a:rPr lang="en-US" sz="2800" b="1">
                <a:latin typeface="+mj-lt"/>
              </a:rPr>
              <a:t>8M+</a:t>
            </a:r>
          </a:p>
        </p:txBody>
      </p:sp>
      <p:sp>
        <p:nvSpPr>
          <p:cNvPr id="37" name="Rectangle 36">
            <a:extLst>
              <a:ext uri="{FF2B5EF4-FFF2-40B4-BE49-F238E27FC236}">
                <a16:creationId xmlns:a16="http://schemas.microsoft.com/office/drawing/2014/main" id="{92D8C7B3-4B8A-411E-9D7A-262381A07F04}"/>
              </a:ext>
            </a:extLst>
          </p:cNvPr>
          <p:cNvSpPr/>
          <p:nvPr/>
        </p:nvSpPr>
        <p:spPr>
          <a:xfrm>
            <a:off x="3138263" y="3240019"/>
            <a:ext cx="231001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pellentesque a nunc non, elementum rutrum risus.</a:t>
            </a:r>
            <a:endParaRPr lang="en-US" sz="1200"/>
          </a:p>
        </p:txBody>
      </p:sp>
      <p:sp>
        <p:nvSpPr>
          <p:cNvPr id="38" name="TextBox 37">
            <a:extLst>
              <a:ext uri="{FF2B5EF4-FFF2-40B4-BE49-F238E27FC236}">
                <a16:creationId xmlns:a16="http://schemas.microsoft.com/office/drawing/2014/main" id="{7F1D7B75-EF02-4DB5-85AF-92B08F03B09D}"/>
              </a:ext>
            </a:extLst>
          </p:cNvPr>
          <p:cNvSpPr txBox="1"/>
          <p:nvPr/>
        </p:nvSpPr>
        <p:spPr>
          <a:xfrm>
            <a:off x="3138262" y="3005400"/>
            <a:ext cx="1827418" cy="338554"/>
          </a:xfrm>
          <a:prstGeom prst="rect">
            <a:avLst/>
          </a:prstGeom>
          <a:noFill/>
        </p:spPr>
        <p:txBody>
          <a:bodyPr wrap="square" rtlCol="0">
            <a:spAutoFit/>
          </a:bodyPr>
          <a:lstStyle/>
          <a:p>
            <a:r>
              <a:rPr lang="en-US" sz="1600" b="1">
                <a:solidFill>
                  <a:schemeClr val="accent1"/>
                </a:solidFill>
                <a:latin typeface="+mj-lt"/>
              </a:rPr>
              <a:t>Download</a:t>
            </a:r>
          </a:p>
        </p:txBody>
      </p:sp>
      <p:sp>
        <p:nvSpPr>
          <p:cNvPr id="39" name="TextBox 38">
            <a:extLst>
              <a:ext uri="{FF2B5EF4-FFF2-40B4-BE49-F238E27FC236}">
                <a16:creationId xmlns:a16="http://schemas.microsoft.com/office/drawing/2014/main" id="{92EBC723-59C7-4466-AFAE-910A5171B081}"/>
              </a:ext>
            </a:extLst>
          </p:cNvPr>
          <p:cNvSpPr txBox="1"/>
          <p:nvPr/>
        </p:nvSpPr>
        <p:spPr>
          <a:xfrm>
            <a:off x="3138261" y="2540970"/>
            <a:ext cx="1834454" cy="523220"/>
          </a:xfrm>
          <a:prstGeom prst="rect">
            <a:avLst/>
          </a:prstGeom>
          <a:noFill/>
        </p:spPr>
        <p:txBody>
          <a:bodyPr wrap="square" rtlCol="0">
            <a:spAutoFit/>
          </a:bodyPr>
          <a:lstStyle/>
          <a:p>
            <a:r>
              <a:rPr lang="en-US" sz="2800" b="1">
                <a:latin typeface="+mj-lt"/>
              </a:rPr>
              <a:t>500K</a:t>
            </a:r>
          </a:p>
        </p:txBody>
      </p:sp>
    </p:spTree>
    <p:extLst>
      <p:ext uri="{BB962C8B-B14F-4D97-AF65-F5344CB8AC3E}">
        <p14:creationId xmlns:p14="http://schemas.microsoft.com/office/powerpoint/2010/main" val="250865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left)">
                                      <p:cBhvr>
                                        <p:cTn id="11" dur="500"/>
                                        <p:tgtEl>
                                          <p:spTgt spid="4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1000"/>
                                        <p:tgtEl>
                                          <p:spTgt spid="5">
                                            <p:txEl>
                                              <p:pRg st="0" end="0"/>
                                            </p:txEl>
                                          </p:spTgt>
                                        </p:tgtEl>
                                      </p:cBhvr>
                                    </p:animEffect>
                                    <p:anim calcmode="lin" valueType="num">
                                      <p:cBhvr>
                                        <p:cTn id="16"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1000"/>
                                        <p:tgtEl>
                                          <p:spTgt spid="36"/>
                                        </p:tgtEl>
                                      </p:cBhvr>
                                    </p:animEffect>
                                    <p:anim calcmode="lin" valueType="num">
                                      <p:cBhvr>
                                        <p:cTn id="26" dur="1000" fill="hold"/>
                                        <p:tgtEl>
                                          <p:spTgt spid="36"/>
                                        </p:tgtEl>
                                        <p:attrNameLst>
                                          <p:attrName>ppt_x</p:attrName>
                                        </p:attrNameLst>
                                      </p:cBhvr>
                                      <p:tavLst>
                                        <p:tav tm="0">
                                          <p:val>
                                            <p:strVal val="#ppt_x"/>
                                          </p:val>
                                        </p:tav>
                                        <p:tav tm="100000">
                                          <p:val>
                                            <p:strVal val="#ppt_x"/>
                                          </p:val>
                                        </p:tav>
                                      </p:tavLst>
                                    </p:anim>
                                    <p:anim calcmode="lin" valueType="num">
                                      <p:cBhvr>
                                        <p:cTn id="27" dur="1000" fill="hold"/>
                                        <p:tgtEl>
                                          <p:spTgt spid="36"/>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1000"/>
                                        <p:tgtEl>
                                          <p:spTgt spid="35"/>
                                        </p:tgtEl>
                                      </p:cBhvr>
                                    </p:animEffect>
                                    <p:anim calcmode="lin" valueType="num">
                                      <p:cBhvr>
                                        <p:cTn id="31" dur="1000" fill="hold"/>
                                        <p:tgtEl>
                                          <p:spTgt spid="35"/>
                                        </p:tgtEl>
                                        <p:attrNameLst>
                                          <p:attrName>ppt_x</p:attrName>
                                        </p:attrNameLst>
                                      </p:cBhvr>
                                      <p:tavLst>
                                        <p:tav tm="0">
                                          <p:val>
                                            <p:strVal val="#ppt_x"/>
                                          </p:val>
                                        </p:tav>
                                        <p:tav tm="100000">
                                          <p:val>
                                            <p:strVal val="#ppt_x"/>
                                          </p:val>
                                        </p:tav>
                                      </p:tavLst>
                                    </p:anim>
                                    <p:anim calcmode="lin" valueType="num">
                                      <p:cBhvr>
                                        <p:cTn id="32" dur="1000" fill="hold"/>
                                        <p:tgtEl>
                                          <p:spTgt spid="35"/>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1000"/>
                                        <p:tgtEl>
                                          <p:spTgt spid="34"/>
                                        </p:tgtEl>
                                      </p:cBhvr>
                                    </p:animEffect>
                                    <p:anim calcmode="lin" valueType="num">
                                      <p:cBhvr>
                                        <p:cTn id="36" dur="1000" fill="hold"/>
                                        <p:tgtEl>
                                          <p:spTgt spid="34"/>
                                        </p:tgtEl>
                                        <p:attrNameLst>
                                          <p:attrName>ppt_x</p:attrName>
                                        </p:attrNameLst>
                                      </p:cBhvr>
                                      <p:tavLst>
                                        <p:tav tm="0">
                                          <p:val>
                                            <p:strVal val="#ppt_x"/>
                                          </p:val>
                                        </p:tav>
                                        <p:tav tm="100000">
                                          <p:val>
                                            <p:strVal val="#ppt_x"/>
                                          </p:val>
                                        </p:tav>
                                      </p:tavLst>
                                    </p:anim>
                                    <p:anim calcmode="lin" valueType="num">
                                      <p:cBhvr>
                                        <p:cTn id="37" dur="1000" fill="hold"/>
                                        <p:tgtEl>
                                          <p:spTgt spid="34"/>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fade">
                                      <p:cBhvr>
                                        <p:cTn id="40" dur="1000"/>
                                        <p:tgtEl>
                                          <p:spTgt spid="39"/>
                                        </p:tgtEl>
                                      </p:cBhvr>
                                    </p:animEffect>
                                    <p:anim calcmode="lin" valueType="num">
                                      <p:cBhvr>
                                        <p:cTn id="41" dur="1000" fill="hold"/>
                                        <p:tgtEl>
                                          <p:spTgt spid="39"/>
                                        </p:tgtEl>
                                        <p:attrNameLst>
                                          <p:attrName>ppt_x</p:attrName>
                                        </p:attrNameLst>
                                      </p:cBhvr>
                                      <p:tavLst>
                                        <p:tav tm="0">
                                          <p:val>
                                            <p:strVal val="#ppt_x"/>
                                          </p:val>
                                        </p:tav>
                                        <p:tav tm="100000">
                                          <p:val>
                                            <p:strVal val="#ppt_x"/>
                                          </p:val>
                                        </p:tav>
                                      </p:tavLst>
                                    </p:anim>
                                    <p:anim calcmode="lin" valueType="num">
                                      <p:cBhvr>
                                        <p:cTn id="42" dur="1000" fill="hold"/>
                                        <p:tgtEl>
                                          <p:spTgt spid="39"/>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fade">
                                      <p:cBhvr>
                                        <p:cTn id="45" dur="1000"/>
                                        <p:tgtEl>
                                          <p:spTgt spid="38"/>
                                        </p:tgtEl>
                                      </p:cBhvr>
                                    </p:animEffect>
                                    <p:anim calcmode="lin" valueType="num">
                                      <p:cBhvr>
                                        <p:cTn id="46" dur="1000" fill="hold"/>
                                        <p:tgtEl>
                                          <p:spTgt spid="38"/>
                                        </p:tgtEl>
                                        <p:attrNameLst>
                                          <p:attrName>ppt_x</p:attrName>
                                        </p:attrNameLst>
                                      </p:cBhvr>
                                      <p:tavLst>
                                        <p:tav tm="0">
                                          <p:val>
                                            <p:strVal val="#ppt_x"/>
                                          </p:val>
                                        </p:tav>
                                        <p:tav tm="100000">
                                          <p:val>
                                            <p:strVal val="#ppt_x"/>
                                          </p:val>
                                        </p:tav>
                                      </p:tavLst>
                                    </p:anim>
                                    <p:anim calcmode="lin" valueType="num">
                                      <p:cBhvr>
                                        <p:cTn id="47" dur="1000" fill="hold"/>
                                        <p:tgtEl>
                                          <p:spTgt spid="38"/>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1000"/>
                                        <p:tgtEl>
                                          <p:spTgt spid="37"/>
                                        </p:tgtEl>
                                      </p:cBhvr>
                                    </p:animEffect>
                                    <p:anim calcmode="lin" valueType="num">
                                      <p:cBhvr>
                                        <p:cTn id="51" dur="1000" fill="hold"/>
                                        <p:tgtEl>
                                          <p:spTgt spid="37"/>
                                        </p:tgtEl>
                                        <p:attrNameLst>
                                          <p:attrName>ppt_x</p:attrName>
                                        </p:attrNameLst>
                                      </p:cBhvr>
                                      <p:tavLst>
                                        <p:tav tm="0">
                                          <p:val>
                                            <p:strVal val="#ppt_x"/>
                                          </p:val>
                                        </p:tav>
                                        <p:tav tm="100000">
                                          <p:val>
                                            <p:strVal val="#ppt_x"/>
                                          </p:val>
                                        </p:tav>
                                      </p:tavLst>
                                    </p:anim>
                                    <p:anim calcmode="lin" valueType="num">
                                      <p:cBhvr>
                                        <p:cTn id="52" dur="1000" fill="hold"/>
                                        <p:tgtEl>
                                          <p:spTgt spid="37"/>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1000"/>
                                        <p:tgtEl>
                                          <p:spTgt spid="10"/>
                                        </p:tgtEl>
                                      </p:cBhvr>
                                    </p:animEffect>
                                    <p:anim calcmode="lin" valueType="num">
                                      <p:cBhvr>
                                        <p:cTn id="56" dur="1000" fill="hold"/>
                                        <p:tgtEl>
                                          <p:spTgt spid="10"/>
                                        </p:tgtEl>
                                        <p:attrNameLst>
                                          <p:attrName>ppt_x</p:attrName>
                                        </p:attrNameLst>
                                      </p:cBhvr>
                                      <p:tavLst>
                                        <p:tav tm="0">
                                          <p:val>
                                            <p:strVal val="#ppt_x"/>
                                          </p:val>
                                        </p:tav>
                                        <p:tav tm="100000">
                                          <p:val>
                                            <p:strVal val="#ppt_x"/>
                                          </p:val>
                                        </p:tav>
                                      </p:tavLst>
                                    </p:anim>
                                    <p:anim calcmode="lin" valueType="num">
                                      <p:cBhvr>
                                        <p:cTn id="57" dur="1000" fill="hold"/>
                                        <p:tgtEl>
                                          <p:spTgt spid="10"/>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1000"/>
                                        <p:tgtEl>
                                          <p:spTgt spid="9"/>
                                        </p:tgtEl>
                                      </p:cBhvr>
                                    </p:animEffect>
                                    <p:anim calcmode="lin" valueType="num">
                                      <p:cBhvr>
                                        <p:cTn id="61" dur="1000" fill="hold"/>
                                        <p:tgtEl>
                                          <p:spTgt spid="9"/>
                                        </p:tgtEl>
                                        <p:attrNameLst>
                                          <p:attrName>ppt_x</p:attrName>
                                        </p:attrNameLst>
                                      </p:cBhvr>
                                      <p:tavLst>
                                        <p:tav tm="0">
                                          <p:val>
                                            <p:strVal val="#ppt_x"/>
                                          </p:val>
                                        </p:tav>
                                        <p:tav tm="100000">
                                          <p:val>
                                            <p:strVal val="#ppt_x"/>
                                          </p:val>
                                        </p:tav>
                                      </p:tavLst>
                                    </p:anim>
                                    <p:anim calcmode="lin" valueType="num">
                                      <p:cBhvr>
                                        <p:cTn id="6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 grpId="0" animBg="1"/>
      <p:bldP spid="4" grpId="0"/>
      <p:bldP spid="5" grpId="0" build="p"/>
      <p:bldP spid="9" grpId="0"/>
      <p:bldP spid="10" grpId="0"/>
      <p:bldP spid="34" grpId="0"/>
      <p:bldP spid="35" grpId="0"/>
      <p:bldP spid="36" grpId="0"/>
      <p:bldP spid="37" grpId="0"/>
      <p:bldP spid="38" grpId="0"/>
      <p:bldP spid="3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120F7322-FFDF-4302-808C-4EA4D4B5F7DE}"/>
              </a:ext>
            </a:extLst>
          </p:cNvPr>
          <p:cNvSpPr/>
          <p:nvPr/>
        </p:nvSpPr>
        <p:spPr>
          <a:xfrm>
            <a:off x="5727739" y="-704795"/>
            <a:ext cx="6336506" cy="7160400"/>
          </a:xfrm>
          <a:custGeom>
            <a:avLst/>
            <a:gdLst>
              <a:gd name="connsiteX0" fmla="*/ 799921 w 6336506"/>
              <a:gd name="connsiteY0" fmla="*/ 0 h 7160400"/>
              <a:gd name="connsiteX1" fmla="*/ 5536585 w 6336506"/>
              <a:gd name="connsiteY1" fmla="*/ 0 h 7160400"/>
              <a:gd name="connsiteX2" fmla="*/ 5536585 w 6336506"/>
              <a:gd name="connsiteY2" fmla="*/ 3285374 h 7160400"/>
              <a:gd name="connsiteX3" fmla="*/ 6336506 w 6336506"/>
              <a:gd name="connsiteY3" fmla="*/ 3285374 h 7160400"/>
              <a:gd name="connsiteX4" fmla="*/ 3168253 w 6336506"/>
              <a:gd name="connsiteY4" fmla="*/ 7160400 h 7160400"/>
              <a:gd name="connsiteX5" fmla="*/ 0 w 6336506"/>
              <a:gd name="connsiteY5" fmla="*/ 3285374 h 7160400"/>
              <a:gd name="connsiteX6" fmla="*/ 799921 w 6336506"/>
              <a:gd name="connsiteY6" fmla="*/ 3285374 h 71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6506" h="7160400">
                <a:moveTo>
                  <a:pt x="799921" y="0"/>
                </a:moveTo>
                <a:lnTo>
                  <a:pt x="5536585" y="0"/>
                </a:lnTo>
                <a:lnTo>
                  <a:pt x="5536585" y="3285374"/>
                </a:lnTo>
                <a:lnTo>
                  <a:pt x="6336506" y="3285374"/>
                </a:lnTo>
                <a:lnTo>
                  <a:pt x="3168253" y="7160400"/>
                </a:lnTo>
                <a:lnTo>
                  <a:pt x="0" y="3285374"/>
                </a:lnTo>
                <a:lnTo>
                  <a:pt x="799921" y="328537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C0F5DA63-3893-4442-A8EB-7504A239A254}"/>
              </a:ext>
            </a:extLst>
          </p:cNvPr>
          <p:cNvSpPr>
            <a:spLocks noGrp="1"/>
          </p:cNvSpPr>
          <p:nvPr>
            <p:ph type="ctrTitle"/>
          </p:nvPr>
        </p:nvSpPr>
        <p:spPr/>
        <p:txBody>
          <a:bodyPr/>
          <a:lstStyle/>
          <a:p>
            <a:r>
              <a:rPr lang="en-US"/>
              <a:t>Our Portfolio</a:t>
            </a:r>
          </a:p>
        </p:txBody>
      </p:sp>
      <p:sp>
        <p:nvSpPr>
          <p:cNvPr id="6" name="Subtitle 5">
            <a:extLst>
              <a:ext uri="{FF2B5EF4-FFF2-40B4-BE49-F238E27FC236}">
                <a16:creationId xmlns:a16="http://schemas.microsoft.com/office/drawing/2014/main" id="{BED1EB09-CDF8-4105-AC3E-55F1C56420DF}"/>
              </a:ext>
            </a:extLst>
          </p:cNvPr>
          <p:cNvSpPr>
            <a:spLocks noGrp="1"/>
          </p:cNvSpPr>
          <p:nvPr>
            <p:ph type="subTitle" idx="1"/>
          </p:nvPr>
        </p:nvSpPr>
        <p:spPr/>
        <p:txBody>
          <a:bodyPr/>
          <a:lstStyle/>
          <a:p>
            <a:r>
              <a:rPr lang="en-US"/>
              <a:t>Insert subtitle right here</a:t>
            </a:r>
          </a:p>
        </p:txBody>
      </p:sp>
      <p:sp>
        <p:nvSpPr>
          <p:cNvPr id="8" name="Rectangle 7">
            <a:extLst>
              <a:ext uri="{FF2B5EF4-FFF2-40B4-BE49-F238E27FC236}">
                <a16:creationId xmlns:a16="http://schemas.microsoft.com/office/drawing/2014/main" id="{E920ADDF-82AF-4BC5-92B0-584A85D6049A}"/>
              </a:ext>
            </a:extLst>
          </p:cNvPr>
          <p:cNvSpPr/>
          <p:nvPr/>
        </p:nvSpPr>
        <p:spPr>
          <a:xfrm>
            <a:off x="585584" y="2879374"/>
            <a:ext cx="48754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400"/>
          </a:p>
        </p:txBody>
      </p:sp>
      <p:sp>
        <p:nvSpPr>
          <p:cNvPr id="9" name="TextBox 8">
            <a:extLst>
              <a:ext uri="{FF2B5EF4-FFF2-40B4-BE49-F238E27FC236}">
                <a16:creationId xmlns:a16="http://schemas.microsoft.com/office/drawing/2014/main" id="{75D6B449-8889-4FAF-87D6-8E8E165DD772}"/>
              </a:ext>
            </a:extLst>
          </p:cNvPr>
          <p:cNvSpPr txBox="1"/>
          <p:nvPr/>
        </p:nvSpPr>
        <p:spPr>
          <a:xfrm>
            <a:off x="585584" y="2519289"/>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18" name="Rectangle 17">
            <a:extLst>
              <a:ext uri="{FF2B5EF4-FFF2-40B4-BE49-F238E27FC236}">
                <a16:creationId xmlns:a16="http://schemas.microsoft.com/office/drawing/2014/main" id="{7C52D6ED-1A5D-40DF-B1DE-7BE9E80A0F42}"/>
              </a:ext>
            </a:extLst>
          </p:cNvPr>
          <p:cNvSpPr/>
          <p:nvPr/>
        </p:nvSpPr>
        <p:spPr>
          <a:xfrm>
            <a:off x="585586" y="5173895"/>
            <a:ext cx="231001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pellentesque a nunc non, elementum rutrum risus.</a:t>
            </a:r>
            <a:endParaRPr lang="en-US" sz="1200"/>
          </a:p>
        </p:txBody>
      </p:sp>
      <p:sp>
        <p:nvSpPr>
          <p:cNvPr id="19" name="TextBox 18">
            <a:extLst>
              <a:ext uri="{FF2B5EF4-FFF2-40B4-BE49-F238E27FC236}">
                <a16:creationId xmlns:a16="http://schemas.microsoft.com/office/drawing/2014/main" id="{47B8594B-E1F6-4E33-83E5-471F39CDAA60}"/>
              </a:ext>
            </a:extLst>
          </p:cNvPr>
          <p:cNvSpPr txBox="1"/>
          <p:nvPr/>
        </p:nvSpPr>
        <p:spPr>
          <a:xfrm>
            <a:off x="585585" y="4939276"/>
            <a:ext cx="1827418" cy="338554"/>
          </a:xfrm>
          <a:prstGeom prst="rect">
            <a:avLst/>
          </a:prstGeom>
          <a:noFill/>
        </p:spPr>
        <p:txBody>
          <a:bodyPr wrap="square" rtlCol="0">
            <a:spAutoFit/>
          </a:bodyPr>
          <a:lstStyle/>
          <a:p>
            <a:r>
              <a:rPr lang="en-US" sz="1600" b="1">
                <a:solidFill>
                  <a:schemeClr val="accent1"/>
                </a:solidFill>
                <a:latin typeface="+mj-lt"/>
              </a:rPr>
              <a:t>Like &amp; Love</a:t>
            </a:r>
          </a:p>
        </p:txBody>
      </p:sp>
      <p:sp>
        <p:nvSpPr>
          <p:cNvPr id="20" name="TextBox 19">
            <a:extLst>
              <a:ext uri="{FF2B5EF4-FFF2-40B4-BE49-F238E27FC236}">
                <a16:creationId xmlns:a16="http://schemas.microsoft.com/office/drawing/2014/main" id="{9A80D896-583A-49BD-8154-52134F532AF7}"/>
              </a:ext>
            </a:extLst>
          </p:cNvPr>
          <p:cNvSpPr txBox="1"/>
          <p:nvPr/>
        </p:nvSpPr>
        <p:spPr>
          <a:xfrm>
            <a:off x="585584" y="4474846"/>
            <a:ext cx="1624218" cy="523220"/>
          </a:xfrm>
          <a:prstGeom prst="rect">
            <a:avLst/>
          </a:prstGeom>
          <a:noFill/>
        </p:spPr>
        <p:txBody>
          <a:bodyPr wrap="square" rtlCol="0">
            <a:spAutoFit/>
          </a:bodyPr>
          <a:lstStyle/>
          <a:p>
            <a:r>
              <a:rPr lang="en-US" sz="2800" b="1">
                <a:latin typeface="+mj-lt"/>
              </a:rPr>
              <a:t>6M+</a:t>
            </a:r>
          </a:p>
        </p:txBody>
      </p:sp>
      <p:sp>
        <p:nvSpPr>
          <p:cNvPr id="21" name="Rectangle 20">
            <a:extLst>
              <a:ext uri="{FF2B5EF4-FFF2-40B4-BE49-F238E27FC236}">
                <a16:creationId xmlns:a16="http://schemas.microsoft.com/office/drawing/2014/main" id="{10ECCCCD-8748-49F4-A355-2316EBC0F2DC}"/>
              </a:ext>
            </a:extLst>
          </p:cNvPr>
          <p:cNvSpPr/>
          <p:nvPr/>
        </p:nvSpPr>
        <p:spPr>
          <a:xfrm>
            <a:off x="2946404" y="5173895"/>
            <a:ext cx="231001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pellentesque a nunc non, elementum rutrum risus.</a:t>
            </a:r>
            <a:endParaRPr lang="en-US" sz="1200"/>
          </a:p>
        </p:txBody>
      </p:sp>
      <p:sp>
        <p:nvSpPr>
          <p:cNvPr id="22" name="TextBox 21">
            <a:extLst>
              <a:ext uri="{FF2B5EF4-FFF2-40B4-BE49-F238E27FC236}">
                <a16:creationId xmlns:a16="http://schemas.microsoft.com/office/drawing/2014/main" id="{70F394F0-CB36-449D-94F3-782B1ABEA022}"/>
              </a:ext>
            </a:extLst>
          </p:cNvPr>
          <p:cNvSpPr txBox="1"/>
          <p:nvPr/>
        </p:nvSpPr>
        <p:spPr>
          <a:xfrm>
            <a:off x="2946403" y="4939276"/>
            <a:ext cx="1827418" cy="338554"/>
          </a:xfrm>
          <a:prstGeom prst="rect">
            <a:avLst/>
          </a:prstGeom>
          <a:noFill/>
        </p:spPr>
        <p:txBody>
          <a:bodyPr wrap="square" rtlCol="0">
            <a:spAutoFit/>
          </a:bodyPr>
          <a:lstStyle/>
          <a:p>
            <a:r>
              <a:rPr lang="en-US" sz="1600" b="1">
                <a:solidFill>
                  <a:schemeClr val="accent1"/>
                </a:solidFill>
                <a:latin typeface="+mj-lt"/>
              </a:rPr>
              <a:t>Download</a:t>
            </a:r>
          </a:p>
        </p:txBody>
      </p:sp>
      <p:sp>
        <p:nvSpPr>
          <p:cNvPr id="23" name="TextBox 22">
            <a:extLst>
              <a:ext uri="{FF2B5EF4-FFF2-40B4-BE49-F238E27FC236}">
                <a16:creationId xmlns:a16="http://schemas.microsoft.com/office/drawing/2014/main" id="{C9744252-D78D-4EF8-80EE-A70FED249B4E}"/>
              </a:ext>
            </a:extLst>
          </p:cNvPr>
          <p:cNvSpPr txBox="1"/>
          <p:nvPr/>
        </p:nvSpPr>
        <p:spPr>
          <a:xfrm>
            <a:off x="2946402" y="4474846"/>
            <a:ext cx="1834454" cy="523220"/>
          </a:xfrm>
          <a:prstGeom prst="rect">
            <a:avLst/>
          </a:prstGeom>
          <a:noFill/>
        </p:spPr>
        <p:txBody>
          <a:bodyPr wrap="square" rtlCol="0">
            <a:spAutoFit/>
          </a:bodyPr>
          <a:lstStyle/>
          <a:p>
            <a:r>
              <a:rPr lang="en-US" sz="2800" b="1">
                <a:latin typeface="+mj-lt"/>
              </a:rPr>
              <a:t>650K</a:t>
            </a:r>
          </a:p>
        </p:txBody>
      </p:sp>
      <p:sp>
        <p:nvSpPr>
          <p:cNvPr id="3" name="Picture Placeholder 2">
            <a:extLst>
              <a:ext uri="{FF2B5EF4-FFF2-40B4-BE49-F238E27FC236}">
                <a16:creationId xmlns:a16="http://schemas.microsoft.com/office/drawing/2014/main" id="{784F67C8-93AD-4DC4-A10F-BFA871F47679}"/>
              </a:ext>
            </a:extLst>
          </p:cNvPr>
          <p:cNvSpPr>
            <a:spLocks noGrp="1"/>
          </p:cNvSpPr>
          <p:nvPr>
            <p:ph type="pic" sz="quarter" idx="10"/>
          </p:nvPr>
        </p:nvSpPr>
        <p:spPr/>
      </p:sp>
    </p:spTree>
    <p:extLst>
      <p:ext uri="{BB962C8B-B14F-4D97-AF65-F5344CB8AC3E}">
        <p14:creationId xmlns:p14="http://schemas.microsoft.com/office/powerpoint/2010/main" val="39215985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1000"/>
                                        <p:tgtEl>
                                          <p:spTgt spid="20"/>
                                        </p:tgtEl>
                                      </p:cBhvr>
                                    </p:animEffect>
                                    <p:anim calcmode="lin" valueType="num">
                                      <p:cBhvr>
                                        <p:cTn id="34" dur="1000" fill="hold"/>
                                        <p:tgtEl>
                                          <p:spTgt spid="20"/>
                                        </p:tgtEl>
                                        <p:attrNameLst>
                                          <p:attrName>ppt_x</p:attrName>
                                        </p:attrNameLst>
                                      </p:cBhvr>
                                      <p:tavLst>
                                        <p:tav tm="0">
                                          <p:val>
                                            <p:strVal val="#ppt_x"/>
                                          </p:val>
                                        </p:tav>
                                        <p:tav tm="100000">
                                          <p:val>
                                            <p:strVal val="#ppt_x"/>
                                          </p:val>
                                        </p:tav>
                                      </p:tavLst>
                                    </p:anim>
                                    <p:anim calcmode="lin" valueType="num">
                                      <p:cBhvr>
                                        <p:cTn id="35" dur="1000" fill="hold"/>
                                        <p:tgtEl>
                                          <p:spTgt spid="20"/>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1000"/>
                                        <p:tgtEl>
                                          <p:spTgt spid="19"/>
                                        </p:tgtEl>
                                      </p:cBhvr>
                                    </p:animEffect>
                                    <p:anim calcmode="lin" valueType="num">
                                      <p:cBhvr>
                                        <p:cTn id="39" dur="1000" fill="hold"/>
                                        <p:tgtEl>
                                          <p:spTgt spid="19"/>
                                        </p:tgtEl>
                                        <p:attrNameLst>
                                          <p:attrName>ppt_x</p:attrName>
                                        </p:attrNameLst>
                                      </p:cBhvr>
                                      <p:tavLst>
                                        <p:tav tm="0">
                                          <p:val>
                                            <p:strVal val="#ppt_x"/>
                                          </p:val>
                                        </p:tav>
                                        <p:tav tm="100000">
                                          <p:val>
                                            <p:strVal val="#ppt_x"/>
                                          </p:val>
                                        </p:tav>
                                      </p:tavLst>
                                    </p:anim>
                                    <p:anim calcmode="lin" valueType="num">
                                      <p:cBhvr>
                                        <p:cTn id="40" dur="1000" fill="hold"/>
                                        <p:tgtEl>
                                          <p:spTgt spid="1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1000"/>
                                        <p:tgtEl>
                                          <p:spTgt spid="18"/>
                                        </p:tgtEl>
                                      </p:cBhvr>
                                    </p:animEffect>
                                    <p:anim calcmode="lin" valueType="num">
                                      <p:cBhvr>
                                        <p:cTn id="44" dur="1000" fill="hold"/>
                                        <p:tgtEl>
                                          <p:spTgt spid="18"/>
                                        </p:tgtEl>
                                        <p:attrNameLst>
                                          <p:attrName>ppt_x</p:attrName>
                                        </p:attrNameLst>
                                      </p:cBhvr>
                                      <p:tavLst>
                                        <p:tav tm="0">
                                          <p:val>
                                            <p:strVal val="#ppt_x"/>
                                          </p:val>
                                        </p:tav>
                                        <p:tav tm="100000">
                                          <p:val>
                                            <p:strVal val="#ppt_x"/>
                                          </p:val>
                                        </p:tav>
                                      </p:tavLst>
                                    </p:anim>
                                    <p:anim calcmode="lin" valueType="num">
                                      <p:cBhvr>
                                        <p:cTn id="45" dur="1000" fill="hold"/>
                                        <p:tgtEl>
                                          <p:spTgt spid="18"/>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1000"/>
                                        <p:tgtEl>
                                          <p:spTgt spid="23"/>
                                        </p:tgtEl>
                                      </p:cBhvr>
                                    </p:animEffect>
                                    <p:anim calcmode="lin" valueType="num">
                                      <p:cBhvr>
                                        <p:cTn id="49" dur="1000" fill="hold"/>
                                        <p:tgtEl>
                                          <p:spTgt spid="23"/>
                                        </p:tgtEl>
                                        <p:attrNameLst>
                                          <p:attrName>ppt_x</p:attrName>
                                        </p:attrNameLst>
                                      </p:cBhvr>
                                      <p:tavLst>
                                        <p:tav tm="0">
                                          <p:val>
                                            <p:strVal val="#ppt_x"/>
                                          </p:val>
                                        </p:tav>
                                        <p:tav tm="100000">
                                          <p:val>
                                            <p:strVal val="#ppt_x"/>
                                          </p:val>
                                        </p:tav>
                                      </p:tavLst>
                                    </p:anim>
                                    <p:anim calcmode="lin" valueType="num">
                                      <p:cBhvr>
                                        <p:cTn id="50" dur="1000" fill="hold"/>
                                        <p:tgtEl>
                                          <p:spTgt spid="23"/>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1000"/>
                                        <p:tgtEl>
                                          <p:spTgt spid="22"/>
                                        </p:tgtEl>
                                      </p:cBhvr>
                                    </p:animEffect>
                                    <p:anim calcmode="lin" valueType="num">
                                      <p:cBhvr>
                                        <p:cTn id="54" dur="1000" fill="hold"/>
                                        <p:tgtEl>
                                          <p:spTgt spid="22"/>
                                        </p:tgtEl>
                                        <p:attrNameLst>
                                          <p:attrName>ppt_x</p:attrName>
                                        </p:attrNameLst>
                                      </p:cBhvr>
                                      <p:tavLst>
                                        <p:tav tm="0">
                                          <p:val>
                                            <p:strVal val="#ppt_x"/>
                                          </p:val>
                                        </p:tav>
                                        <p:tav tm="100000">
                                          <p:val>
                                            <p:strVal val="#ppt_x"/>
                                          </p:val>
                                        </p:tav>
                                      </p:tavLst>
                                    </p:anim>
                                    <p:anim calcmode="lin" valueType="num">
                                      <p:cBhvr>
                                        <p:cTn id="55" dur="1000" fill="hold"/>
                                        <p:tgtEl>
                                          <p:spTgt spid="22"/>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1000"/>
                                        <p:tgtEl>
                                          <p:spTgt spid="21"/>
                                        </p:tgtEl>
                                      </p:cBhvr>
                                    </p:animEffect>
                                    <p:anim calcmode="lin" valueType="num">
                                      <p:cBhvr>
                                        <p:cTn id="59" dur="1000" fill="hold"/>
                                        <p:tgtEl>
                                          <p:spTgt spid="21"/>
                                        </p:tgtEl>
                                        <p:attrNameLst>
                                          <p:attrName>ppt_x</p:attrName>
                                        </p:attrNameLst>
                                      </p:cBhvr>
                                      <p:tavLst>
                                        <p:tav tm="0">
                                          <p:val>
                                            <p:strVal val="#ppt_x"/>
                                          </p:val>
                                        </p:tav>
                                        <p:tav tm="100000">
                                          <p:val>
                                            <p:strVal val="#ppt_x"/>
                                          </p:val>
                                        </p:tav>
                                      </p:tavLst>
                                    </p:anim>
                                    <p:anim calcmode="lin" valueType="num">
                                      <p:cBhvr>
                                        <p:cTn id="6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5" grpId="0"/>
      <p:bldP spid="6" grpId="0" build="p"/>
      <p:bldP spid="8" grpId="0"/>
      <p:bldP spid="9" grpId="0"/>
      <p:bldP spid="18" grpId="0"/>
      <p:bldP spid="19" grpId="0"/>
      <p:bldP spid="20" grpId="0"/>
      <p:bldP spid="21" grpId="0"/>
      <p:bldP spid="22" grpId="0"/>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2F9BDB-E632-4C38-B6C4-F6E60129564E}"/>
              </a:ext>
            </a:extLst>
          </p:cNvPr>
          <p:cNvSpPr>
            <a:spLocks noGrp="1"/>
          </p:cNvSpPr>
          <p:nvPr>
            <p:ph type="ctrTitle"/>
          </p:nvPr>
        </p:nvSpPr>
        <p:spPr/>
        <p:txBody>
          <a:bodyPr/>
          <a:lstStyle/>
          <a:p>
            <a:r>
              <a:rPr lang="en-US"/>
              <a:t>Our Portfolio</a:t>
            </a:r>
          </a:p>
        </p:txBody>
      </p:sp>
      <p:sp>
        <p:nvSpPr>
          <p:cNvPr id="6" name="Subtitle 5">
            <a:extLst>
              <a:ext uri="{FF2B5EF4-FFF2-40B4-BE49-F238E27FC236}">
                <a16:creationId xmlns:a16="http://schemas.microsoft.com/office/drawing/2014/main" id="{8D4E3DB3-12DD-4A7E-8265-1F370B33483B}"/>
              </a:ext>
            </a:extLst>
          </p:cNvPr>
          <p:cNvSpPr>
            <a:spLocks noGrp="1"/>
          </p:cNvSpPr>
          <p:nvPr>
            <p:ph type="subTitle" idx="1"/>
          </p:nvPr>
        </p:nvSpPr>
        <p:spPr/>
        <p:txBody>
          <a:bodyPr/>
          <a:lstStyle/>
          <a:p>
            <a:r>
              <a:rPr lang="en-US"/>
              <a:t>Insert subtitle right here</a:t>
            </a:r>
          </a:p>
        </p:txBody>
      </p:sp>
      <p:sp>
        <p:nvSpPr>
          <p:cNvPr id="9" name="Rectangle 8">
            <a:extLst>
              <a:ext uri="{FF2B5EF4-FFF2-40B4-BE49-F238E27FC236}">
                <a16:creationId xmlns:a16="http://schemas.microsoft.com/office/drawing/2014/main" id="{122F35B1-182A-430F-A828-0D13C48E2061}"/>
              </a:ext>
            </a:extLst>
          </p:cNvPr>
          <p:cNvSpPr/>
          <p:nvPr/>
        </p:nvSpPr>
        <p:spPr>
          <a:xfrm>
            <a:off x="6253165" y="4406195"/>
            <a:ext cx="48754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400"/>
          </a:p>
        </p:txBody>
      </p:sp>
      <p:sp>
        <p:nvSpPr>
          <p:cNvPr id="10" name="TextBox 9">
            <a:extLst>
              <a:ext uri="{FF2B5EF4-FFF2-40B4-BE49-F238E27FC236}">
                <a16:creationId xmlns:a16="http://schemas.microsoft.com/office/drawing/2014/main" id="{A28EDB2F-6705-4E23-B306-B7C956C6FC36}"/>
              </a:ext>
            </a:extLst>
          </p:cNvPr>
          <p:cNvSpPr txBox="1"/>
          <p:nvPr/>
        </p:nvSpPr>
        <p:spPr>
          <a:xfrm>
            <a:off x="6253165" y="4046110"/>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11" name="Rectangle 10">
            <a:extLst>
              <a:ext uri="{FF2B5EF4-FFF2-40B4-BE49-F238E27FC236}">
                <a16:creationId xmlns:a16="http://schemas.microsoft.com/office/drawing/2014/main" id="{7B72CE5F-A678-42E1-BBD8-2A3D6BCD6AC0}"/>
              </a:ext>
            </a:extLst>
          </p:cNvPr>
          <p:cNvSpPr/>
          <p:nvPr/>
        </p:nvSpPr>
        <p:spPr>
          <a:xfrm>
            <a:off x="6253167" y="3215163"/>
            <a:ext cx="231001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pellentesque a nunc non, elementum rutrum risus.</a:t>
            </a:r>
            <a:endParaRPr lang="en-US" sz="1200"/>
          </a:p>
        </p:txBody>
      </p:sp>
      <p:sp>
        <p:nvSpPr>
          <p:cNvPr id="12" name="TextBox 11">
            <a:extLst>
              <a:ext uri="{FF2B5EF4-FFF2-40B4-BE49-F238E27FC236}">
                <a16:creationId xmlns:a16="http://schemas.microsoft.com/office/drawing/2014/main" id="{BE798122-FB76-4A8E-BADE-26101033A1AF}"/>
              </a:ext>
            </a:extLst>
          </p:cNvPr>
          <p:cNvSpPr txBox="1"/>
          <p:nvPr/>
        </p:nvSpPr>
        <p:spPr>
          <a:xfrm>
            <a:off x="6253166" y="2980544"/>
            <a:ext cx="1827418" cy="338554"/>
          </a:xfrm>
          <a:prstGeom prst="rect">
            <a:avLst/>
          </a:prstGeom>
          <a:noFill/>
        </p:spPr>
        <p:txBody>
          <a:bodyPr wrap="square" rtlCol="0">
            <a:spAutoFit/>
          </a:bodyPr>
          <a:lstStyle/>
          <a:p>
            <a:r>
              <a:rPr lang="en-US" sz="1600" b="1">
                <a:solidFill>
                  <a:schemeClr val="accent1"/>
                </a:solidFill>
                <a:latin typeface="+mj-lt"/>
              </a:rPr>
              <a:t>Like &amp; Love</a:t>
            </a:r>
          </a:p>
        </p:txBody>
      </p:sp>
      <p:sp>
        <p:nvSpPr>
          <p:cNvPr id="13" name="TextBox 12">
            <a:extLst>
              <a:ext uri="{FF2B5EF4-FFF2-40B4-BE49-F238E27FC236}">
                <a16:creationId xmlns:a16="http://schemas.microsoft.com/office/drawing/2014/main" id="{3E63677C-4F15-45A3-9D9C-5382ECB536F9}"/>
              </a:ext>
            </a:extLst>
          </p:cNvPr>
          <p:cNvSpPr txBox="1"/>
          <p:nvPr/>
        </p:nvSpPr>
        <p:spPr>
          <a:xfrm>
            <a:off x="6253165" y="2516114"/>
            <a:ext cx="1624218" cy="523220"/>
          </a:xfrm>
          <a:prstGeom prst="rect">
            <a:avLst/>
          </a:prstGeom>
          <a:noFill/>
        </p:spPr>
        <p:txBody>
          <a:bodyPr wrap="square" rtlCol="0">
            <a:spAutoFit/>
          </a:bodyPr>
          <a:lstStyle/>
          <a:p>
            <a:r>
              <a:rPr lang="en-US" sz="2800" b="1">
                <a:latin typeface="+mj-lt"/>
              </a:rPr>
              <a:t>9.5M+</a:t>
            </a:r>
          </a:p>
        </p:txBody>
      </p:sp>
      <p:sp>
        <p:nvSpPr>
          <p:cNvPr id="14" name="Rectangle 13">
            <a:extLst>
              <a:ext uri="{FF2B5EF4-FFF2-40B4-BE49-F238E27FC236}">
                <a16:creationId xmlns:a16="http://schemas.microsoft.com/office/drawing/2014/main" id="{CD1D96C4-82B3-48C0-A5E9-B9EA7E0483BF}"/>
              </a:ext>
            </a:extLst>
          </p:cNvPr>
          <p:cNvSpPr/>
          <p:nvPr/>
        </p:nvSpPr>
        <p:spPr>
          <a:xfrm>
            <a:off x="8613985" y="3215163"/>
            <a:ext cx="231001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pellentesque a nunc non, elementum rutrum risus.</a:t>
            </a:r>
            <a:endParaRPr lang="en-US" sz="1200"/>
          </a:p>
        </p:txBody>
      </p:sp>
      <p:sp>
        <p:nvSpPr>
          <p:cNvPr id="15" name="TextBox 14">
            <a:extLst>
              <a:ext uri="{FF2B5EF4-FFF2-40B4-BE49-F238E27FC236}">
                <a16:creationId xmlns:a16="http://schemas.microsoft.com/office/drawing/2014/main" id="{F57AF264-78D4-4453-8DA3-CBA2BB2FC668}"/>
              </a:ext>
            </a:extLst>
          </p:cNvPr>
          <p:cNvSpPr txBox="1"/>
          <p:nvPr/>
        </p:nvSpPr>
        <p:spPr>
          <a:xfrm>
            <a:off x="8613984" y="2980544"/>
            <a:ext cx="1827418" cy="338554"/>
          </a:xfrm>
          <a:prstGeom prst="rect">
            <a:avLst/>
          </a:prstGeom>
          <a:noFill/>
        </p:spPr>
        <p:txBody>
          <a:bodyPr wrap="square" rtlCol="0">
            <a:spAutoFit/>
          </a:bodyPr>
          <a:lstStyle/>
          <a:p>
            <a:r>
              <a:rPr lang="en-US" sz="1600" b="1">
                <a:solidFill>
                  <a:schemeClr val="accent1"/>
                </a:solidFill>
                <a:latin typeface="+mj-lt"/>
              </a:rPr>
              <a:t>Download</a:t>
            </a:r>
          </a:p>
        </p:txBody>
      </p:sp>
      <p:sp>
        <p:nvSpPr>
          <p:cNvPr id="16" name="TextBox 15">
            <a:extLst>
              <a:ext uri="{FF2B5EF4-FFF2-40B4-BE49-F238E27FC236}">
                <a16:creationId xmlns:a16="http://schemas.microsoft.com/office/drawing/2014/main" id="{F66ABE5A-F75A-40B4-AC7F-206C1F2B6E31}"/>
              </a:ext>
            </a:extLst>
          </p:cNvPr>
          <p:cNvSpPr txBox="1"/>
          <p:nvPr/>
        </p:nvSpPr>
        <p:spPr>
          <a:xfrm>
            <a:off x="8613983" y="2516114"/>
            <a:ext cx="1834454" cy="523220"/>
          </a:xfrm>
          <a:prstGeom prst="rect">
            <a:avLst/>
          </a:prstGeom>
          <a:noFill/>
        </p:spPr>
        <p:txBody>
          <a:bodyPr wrap="square" rtlCol="0">
            <a:spAutoFit/>
          </a:bodyPr>
          <a:lstStyle/>
          <a:p>
            <a:r>
              <a:rPr lang="en-US" sz="2800" b="1">
                <a:latin typeface="+mj-lt"/>
              </a:rPr>
              <a:t>1.5M</a:t>
            </a:r>
          </a:p>
        </p:txBody>
      </p:sp>
      <p:grpSp>
        <p:nvGrpSpPr>
          <p:cNvPr id="21" name="Group 20">
            <a:extLst>
              <a:ext uri="{FF2B5EF4-FFF2-40B4-BE49-F238E27FC236}">
                <a16:creationId xmlns:a16="http://schemas.microsoft.com/office/drawing/2014/main" id="{90A10153-58C3-4B05-BAF3-8B21CF489E0C}"/>
              </a:ext>
            </a:extLst>
          </p:cNvPr>
          <p:cNvGrpSpPr/>
          <p:nvPr/>
        </p:nvGrpSpPr>
        <p:grpSpPr>
          <a:xfrm rot="10800000">
            <a:off x="7331812" y="339133"/>
            <a:ext cx="5510331" cy="658618"/>
            <a:chOff x="6613740" y="3999551"/>
            <a:chExt cx="1319129" cy="157667"/>
          </a:xfrm>
        </p:grpSpPr>
        <p:sp>
          <p:nvSpPr>
            <p:cNvPr id="22" name="Rectangle 21">
              <a:extLst>
                <a:ext uri="{FF2B5EF4-FFF2-40B4-BE49-F238E27FC236}">
                  <a16:creationId xmlns:a16="http://schemas.microsoft.com/office/drawing/2014/main" id="{1A2FF278-8090-4C5A-81DE-0B740EA88C48}"/>
                </a:ext>
              </a:extLst>
            </p:cNvPr>
            <p:cNvSpPr/>
            <p:nvPr/>
          </p:nvSpPr>
          <p:spPr>
            <a:xfrm>
              <a:off x="6613740" y="4055674"/>
              <a:ext cx="1139753"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1862AD18-BEB1-4F62-9485-276079DBB8BC}"/>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Picture Placeholder 2">
            <a:extLst>
              <a:ext uri="{FF2B5EF4-FFF2-40B4-BE49-F238E27FC236}">
                <a16:creationId xmlns:a16="http://schemas.microsoft.com/office/drawing/2014/main" id="{A47F56B6-4370-43E7-9B24-DB78585AD671}"/>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5BB99E7C-D53B-4D1D-BB36-608567EE353F}"/>
              </a:ext>
            </a:extLst>
          </p:cNvPr>
          <p:cNvSpPr>
            <a:spLocks noGrp="1"/>
          </p:cNvSpPr>
          <p:nvPr>
            <p:ph type="pic" sz="quarter" idx="11"/>
          </p:nvPr>
        </p:nvSpPr>
        <p:spPr/>
      </p:sp>
    </p:spTree>
    <p:extLst>
      <p:ext uri="{BB962C8B-B14F-4D97-AF65-F5344CB8AC3E}">
        <p14:creationId xmlns:p14="http://schemas.microsoft.com/office/powerpoint/2010/main" val="14045725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right)">
                                      <p:cBhvr>
                                        <p:cTn id="7" dur="500"/>
                                        <p:tgtEl>
                                          <p:spTgt spid="2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1000"/>
                                        <p:tgtEl>
                                          <p:spTgt spid="15"/>
                                        </p:tgtEl>
                                      </p:cBhvr>
                                    </p:animEffect>
                                    <p:anim calcmode="lin" valueType="num">
                                      <p:cBhvr>
                                        <p:cTn id="40" dur="1000" fill="hold"/>
                                        <p:tgtEl>
                                          <p:spTgt spid="15"/>
                                        </p:tgtEl>
                                        <p:attrNameLst>
                                          <p:attrName>ppt_x</p:attrName>
                                        </p:attrNameLst>
                                      </p:cBhvr>
                                      <p:tavLst>
                                        <p:tav tm="0">
                                          <p:val>
                                            <p:strVal val="#ppt_x"/>
                                          </p:val>
                                        </p:tav>
                                        <p:tav tm="100000">
                                          <p:val>
                                            <p:strVal val="#ppt_x"/>
                                          </p:val>
                                        </p:tav>
                                      </p:tavLst>
                                    </p:anim>
                                    <p:anim calcmode="lin" valueType="num">
                                      <p:cBhvr>
                                        <p:cTn id="41" dur="1000" fill="hold"/>
                                        <p:tgtEl>
                                          <p:spTgt spid="15"/>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1000"/>
                                        <p:tgtEl>
                                          <p:spTgt spid="14"/>
                                        </p:tgtEl>
                                      </p:cBhvr>
                                    </p:animEffect>
                                    <p:anim calcmode="lin" valueType="num">
                                      <p:cBhvr>
                                        <p:cTn id="45" dur="1000" fill="hold"/>
                                        <p:tgtEl>
                                          <p:spTgt spid="14"/>
                                        </p:tgtEl>
                                        <p:attrNameLst>
                                          <p:attrName>ppt_x</p:attrName>
                                        </p:attrNameLst>
                                      </p:cBhvr>
                                      <p:tavLst>
                                        <p:tav tm="0">
                                          <p:val>
                                            <p:strVal val="#ppt_x"/>
                                          </p:val>
                                        </p:tav>
                                        <p:tav tm="100000">
                                          <p:val>
                                            <p:strVal val="#ppt_x"/>
                                          </p:val>
                                        </p:tav>
                                      </p:tavLst>
                                    </p:anim>
                                    <p:anim calcmode="lin" valueType="num">
                                      <p:cBhvr>
                                        <p:cTn id="46" dur="1000" fill="hold"/>
                                        <p:tgtEl>
                                          <p:spTgt spid="14"/>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1000"/>
                                        <p:tgtEl>
                                          <p:spTgt spid="9"/>
                                        </p:tgtEl>
                                      </p:cBhvr>
                                    </p:animEffect>
                                    <p:anim calcmode="lin" valueType="num">
                                      <p:cBhvr>
                                        <p:cTn id="55" dur="1000" fill="hold"/>
                                        <p:tgtEl>
                                          <p:spTgt spid="9"/>
                                        </p:tgtEl>
                                        <p:attrNameLst>
                                          <p:attrName>ppt_x</p:attrName>
                                        </p:attrNameLst>
                                      </p:cBhvr>
                                      <p:tavLst>
                                        <p:tav tm="0">
                                          <p:val>
                                            <p:strVal val="#ppt_x"/>
                                          </p:val>
                                        </p:tav>
                                        <p:tav tm="100000">
                                          <p:val>
                                            <p:strVal val="#ppt_x"/>
                                          </p:val>
                                        </p:tav>
                                      </p:tavLst>
                                    </p:anim>
                                    <p:anim calcmode="lin" valueType="num">
                                      <p:cBhvr>
                                        <p:cTn id="5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9" grpId="0"/>
      <p:bldP spid="10" grpId="0"/>
      <p:bldP spid="11" grpId="0"/>
      <p:bldP spid="12" grpId="0"/>
      <p:bldP spid="13" grpId="0"/>
      <p:bldP spid="14" grpId="0"/>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73F99AAE-20CD-4B8A-99FA-AEBCFD880257}"/>
              </a:ext>
            </a:extLst>
          </p:cNvPr>
          <p:cNvSpPr/>
          <p:nvPr/>
        </p:nvSpPr>
        <p:spPr>
          <a:xfrm>
            <a:off x="6752592" y="-615777"/>
            <a:ext cx="6336506" cy="7160401"/>
          </a:xfrm>
          <a:custGeom>
            <a:avLst/>
            <a:gdLst>
              <a:gd name="connsiteX0" fmla="*/ 799921 w 6336506"/>
              <a:gd name="connsiteY0" fmla="*/ 0 h 7160400"/>
              <a:gd name="connsiteX1" fmla="*/ 5536585 w 6336506"/>
              <a:gd name="connsiteY1" fmla="*/ 0 h 7160400"/>
              <a:gd name="connsiteX2" fmla="*/ 5536585 w 6336506"/>
              <a:gd name="connsiteY2" fmla="*/ 3285374 h 7160400"/>
              <a:gd name="connsiteX3" fmla="*/ 6336506 w 6336506"/>
              <a:gd name="connsiteY3" fmla="*/ 3285374 h 7160400"/>
              <a:gd name="connsiteX4" fmla="*/ 3168253 w 6336506"/>
              <a:gd name="connsiteY4" fmla="*/ 7160400 h 7160400"/>
              <a:gd name="connsiteX5" fmla="*/ 0 w 6336506"/>
              <a:gd name="connsiteY5" fmla="*/ 3285374 h 7160400"/>
              <a:gd name="connsiteX6" fmla="*/ 799921 w 6336506"/>
              <a:gd name="connsiteY6" fmla="*/ 3285374 h 71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6506" h="7160400">
                <a:moveTo>
                  <a:pt x="799921" y="0"/>
                </a:moveTo>
                <a:lnTo>
                  <a:pt x="5536585" y="0"/>
                </a:lnTo>
                <a:lnTo>
                  <a:pt x="5536585" y="3285374"/>
                </a:lnTo>
                <a:lnTo>
                  <a:pt x="6336506" y="3285374"/>
                </a:lnTo>
                <a:lnTo>
                  <a:pt x="3168253" y="7160400"/>
                </a:lnTo>
                <a:lnTo>
                  <a:pt x="0" y="3285374"/>
                </a:lnTo>
                <a:lnTo>
                  <a:pt x="799921" y="328537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a16="http://schemas.microsoft.com/office/drawing/2014/main" id="{02C5B6CC-395C-46A1-B9DB-9648BADD053A}"/>
              </a:ext>
            </a:extLst>
          </p:cNvPr>
          <p:cNvSpPr>
            <a:spLocks noGrp="1"/>
          </p:cNvSpPr>
          <p:nvPr>
            <p:ph type="ctrTitle"/>
          </p:nvPr>
        </p:nvSpPr>
        <p:spPr/>
        <p:txBody>
          <a:bodyPr/>
          <a:lstStyle/>
          <a:p>
            <a:r>
              <a:rPr lang="en-US"/>
              <a:t>Mockup Slide</a:t>
            </a:r>
          </a:p>
        </p:txBody>
      </p:sp>
      <p:sp>
        <p:nvSpPr>
          <p:cNvPr id="13" name="Subtitle 12">
            <a:extLst>
              <a:ext uri="{FF2B5EF4-FFF2-40B4-BE49-F238E27FC236}">
                <a16:creationId xmlns:a16="http://schemas.microsoft.com/office/drawing/2014/main" id="{65A2D5F5-D8F0-4D77-AAA6-5A225D2560FD}"/>
              </a:ext>
            </a:extLst>
          </p:cNvPr>
          <p:cNvSpPr>
            <a:spLocks noGrp="1"/>
          </p:cNvSpPr>
          <p:nvPr>
            <p:ph type="subTitle" idx="1"/>
          </p:nvPr>
        </p:nvSpPr>
        <p:spPr/>
        <p:txBody>
          <a:bodyPr/>
          <a:lstStyle/>
          <a:p>
            <a:r>
              <a:rPr lang="en-US"/>
              <a:t>Insert subtitle right here</a:t>
            </a:r>
          </a:p>
        </p:txBody>
      </p:sp>
      <p:sp>
        <p:nvSpPr>
          <p:cNvPr id="17" name="Rectangle 16">
            <a:extLst>
              <a:ext uri="{FF2B5EF4-FFF2-40B4-BE49-F238E27FC236}">
                <a16:creationId xmlns:a16="http://schemas.microsoft.com/office/drawing/2014/main" id="{A544C94A-2078-4543-A2A4-5486A4EA9247}"/>
              </a:ext>
            </a:extLst>
          </p:cNvPr>
          <p:cNvSpPr/>
          <p:nvPr/>
        </p:nvSpPr>
        <p:spPr>
          <a:xfrm>
            <a:off x="585584" y="2587566"/>
            <a:ext cx="48754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400"/>
          </a:p>
        </p:txBody>
      </p:sp>
      <p:sp>
        <p:nvSpPr>
          <p:cNvPr id="18" name="TextBox 17">
            <a:extLst>
              <a:ext uri="{FF2B5EF4-FFF2-40B4-BE49-F238E27FC236}">
                <a16:creationId xmlns:a16="http://schemas.microsoft.com/office/drawing/2014/main" id="{25D1A191-8025-4FA0-B966-59D9A801E487}"/>
              </a:ext>
            </a:extLst>
          </p:cNvPr>
          <p:cNvSpPr txBox="1"/>
          <p:nvPr/>
        </p:nvSpPr>
        <p:spPr>
          <a:xfrm>
            <a:off x="585584" y="2227481"/>
            <a:ext cx="2667000" cy="369332"/>
          </a:xfrm>
          <a:prstGeom prst="rect">
            <a:avLst/>
          </a:prstGeom>
          <a:noFill/>
        </p:spPr>
        <p:txBody>
          <a:bodyPr wrap="square" rtlCol="0">
            <a:spAutoFit/>
          </a:bodyPr>
          <a:lstStyle/>
          <a:p>
            <a:r>
              <a:rPr lang="en-US" b="1">
                <a:solidFill>
                  <a:schemeClr val="accent1"/>
                </a:solidFill>
                <a:latin typeface="+mj-lt"/>
              </a:rPr>
              <a:t>Text Description</a:t>
            </a:r>
          </a:p>
        </p:txBody>
      </p:sp>
      <p:graphicFrame>
        <p:nvGraphicFramePr>
          <p:cNvPr id="19" name="Chart 18">
            <a:extLst>
              <a:ext uri="{FF2B5EF4-FFF2-40B4-BE49-F238E27FC236}">
                <a16:creationId xmlns:a16="http://schemas.microsoft.com/office/drawing/2014/main" id="{2A7B365A-B41B-42F2-A845-B840666EEF98}"/>
              </a:ext>
            </a:extLst>
          </p:cNvPr>
          <p:cNvGraphicFramePr/>
          <p:nvPr>
            <p:extLst>
              <p:ext uri="{D42A27DB-BD31-4B8C-83A1-F6EECF244321}">
                <p14:modId xmlns:p14="http://schemas.microsoft.com/office/powerpoint/2010/main" val="217472802"/>
              </p:ext>
            </p:extLst>
          </p:nvPr>
        </p:nvGraphicFramePr>
        <p:xfrm>
          <a:off x="585584" y="4172673"/>
          <a:ext cx="5610008" cy="1568262"/>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id="{37F0F5F8-6AA7-46BE-95C4-4CD2643B2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746288">
            <a:off x="8282776" y="456080"/>
            <a:ext cx="1912944" cy="4112177"/>
          </a:xfrm>
          <a:prstGeom prst="rect">
            <a:avLst/>
          </a:prstGeom>
        </p:spPr>
      </p:pic>
      <p:pic>
        <p:nvPicPr>
          <p:cNvPr id="7" name="Picture 6">
            <a:extLst>
              <a:ext uri="{FF2B5EF4-FFF2-40B4-BE49-F238E27FC236}">
                <a16:creationId xmlns:a16="http://schemas.microsoft.com/office/drawing/2014/main" id="{E0B72B2E-CAA6-4231-971F-674870F904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746288">
            <a:off x="6920703" y="2321022"/>
            <a:ext cx="1912944" cy="4112177"/>
          </a:xfrm>
          <a:prstGeom prst="rect">
            <a:avLst/>
          </a:prstGeom>
        </p:spPr>
      </p:pic>
      <p:sp>
        <p:nvSpPr>
          <p:cNvPr id="4" name="Picture Placeholder 3">
            <a:extLst>
              <a:ext uri="{FF2B5EF4-FFF2-40B4-BE49-F238E27FC236}">
                <a16:creationId xmlns:a16="http://schemas.microsoft.com/office/drawing/2014/main" id="{E09B754D-2DB4-4995-AACF-D742603C6A6F}"/>
              </a:ext>
            </a:extLst>
          </p:cNvPr>
          <p:cNvSpPr>
            <a:spLocks noGrp="1"/>
          </p:cNvSpPr>
          <p:nvPr>
            <p:ph type="pic" sz="quarter" idx="11"/>
          </p:nvPr>
        </p:nvSpPr>
        <p:spPr/>
      </p:sp>
      <p:sp>
        <p:nvSpPr>
          <p:cNvPr id="8" name="Picture Placeholder 7">
            <a:extLst>
              <a:ext uri="{FF2B5EF4-FFF2-40B4-BE49-F238E27FC236}">
                <a16:creationId xmlns:a16="http://schemas.microsoft.com/office/drawing/2014/main" id="{B73D77A2-58BD-4B04-9B6E-B3B4134B788D}"/>
              </a:ext>
            </a:extLst>
          </p:cNvPr>
          <p:cNvSpPr>
            <a:spLocks noGrp="1"/>
          </p:cNvSpPr>
          <p:nvPr>
            <p:ph type="pic" sz="quarter" idx="10"/>
          </p:nvPr>
        </p:nvSpPr>
        <p:spPr/>
      </p:sp>
    </p:spTree>
    <p:extLst>
      <p:ext uri="{BB962C8B-B14F-4D97-AF65-F5344CB8AC3E}">
        <p14:creationId xmlns:p14="http://schemas.microsoft.com/office/powerpoint/2010/main" val="5303719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up)">
                                      <p:cBhvr>
                                        <p:cTn id="18" dur="500"/>
                                        <p:tgtEl>
                                          <p:spTgt spid="16"/>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wipe(left)">
                                      <p:cBhvr>
                                        <p:cTn id="22" dur="500"/>
                                        <p:tgtEl>
                                          <p:spTgt spid="13">
                                            <p:txEl>
                                              <p:pRg st="0" end="0"/>
                                            </p:txEl>
                                          </p:spTgt>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up)">
                                      <p:cBhvr>
                                        <p:cTn id="33" dur="500"/>
                                        <p:tgtEl>
                                          <p:spTgt spid="17"/>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19">
                                            <p:graphicEl>
                                              <a:chart seriesIdx="-3" categoryIdx="-3" bldStep="gridLegend"/>
                                            </p:graphicEl>
                                          </p:spTgt>
                                        </p:tgtEl>
                                        <p:attrNameLst>
                                          <p:attrName>style.visibility</p:attrName>
                                        </p:attrNameLst>
                                      </p:cBhvr>
                                      <p:to>
                                        <p:strVal val="visible"/>
                                      </p:to>
                                    </p:set>
                                    <p:animEffect transition="in" filter="wipe(left)">
                                      <p:cBhvr>
                                        <p:cTn id="37" dur="500"/>
                                        <p:tgtEl>
                                          <p:spTgt spid="19">
                                            <p:graphicEl>
                                              <a:chart seriesIdx="-3" categoryIdx="-3" bldStep="gridLegend"/>
                                            </p:graphicEl>
                                          </p:spTgt>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19">
                                            <p:graphicEl>
                                              <a:chart seriesIdx="0" categoryIdx="-4" bldStep="series"/>
                                            </p:graphicEl>
                                          </p:spTgt>
                                        </p:tgtEl>
                                        <p:attrNameLst>
                                          <p:attrName>style.visibility</p:attrName>
                                        </p:attrNameLst>
                                      </p:cBhvr>
                                      <p:to>
                                        <p:strVal val="visible"/>
                                      </p:to>
                                    </p:set>
                                    <p:animEffect transition="in" filter="wipe(left)">
                                      <p:cBhvr>
                                        <p:cTn id="41" dur="500"/>
                                        <p:tgtEl>
                                          <p:spTgt spid="19">
                                            <p:graphicEl>
                                              <a:chart seriesIdx="0"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2" grpId="0"/>
      <p:bldP spid="13" grpId="0" build="p"/>
      <p:bldP spid="17" grpId="0"/>
      <p:bldP spid="18" grpId="0"/>
      <p:bldGraphic spid="19" grpId="0">
        <p:bldSub>
          <a:bldChart bld="series"/>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ED8D303-7769-4A91-966F-0160959E5721}"/>
              </a:ext>
            </a:extLst>
          </p:cNvPr>
          <p:cNvSpPr>
            <a:spLocks noGrp="1"/>
          </p:cNvSpPr>
          <p:nvPr>
            <p:ph type="pic" sz="quarter" idx="10"/>
          </p:nvPr>
        </p:nvSpPr>
        <p:spPr/>
      </p:sp>
      <p:sp>
        <p:nvSpPr>
          <p:cNvPr id="5" name="Title 4">
            <a:extLst>
              <a:ext uri="{FF2B5EF4-FFF2-40B4-BE49-F238E27FC236}">
                <a16:creationId xmlns:a16="http://schemas.microsoft.com/office/drawing/2014/main" id="{481E5C57-99C4-4334-A381-A02FC843FD64}"/>
              </a:ext>
            </a:extLst>
          </p:cNvPr>
          <p:cNvSpPr>
            <a:spLocks noGrp="1"/>
          </p:cNvSpPr>
          <p:nvPr>
            <p:ph type="ctrTitle"/>
          </p:nvPr>
        </p:nvSpPr>
        <p:spPr/>
        <p:txBody>
          <a:bodyPr/>
          <a:lstStyle/>
          <a:p>
            <a:r>
              <a:rPr lang="en-US"/>
              <a:t>Hello &amp; Welcome</a:t>
            </a:r>
          </a:p>
        </p:txBody>
      </p:sp>
      <p:sp>
        <p:nvSpPr>
          <p:cNvPr id="9" name="Subtitle 8">
            <a:extLst>
              <a:ext uri="{FF2B5EF4-FFF2-40B4-BE49-F238E27FC236}">
                <a16:creationId xmlns:a16="http://schemas.microsoft.com/office/drawing/2014/main" id="{27E4F210-D741-48AC-96C3-28789A6BF6BE}"/>
              </a:ext>
            </a:extLst>
          </p:cNvPr>
          <p:cNvSpPr>
            <a:spLocks noGrp="1"/>
          </p:cNvSpPr>
          <p:nvPr>
            <p:ph type="subTitle" idx="1"/>
          </p:nvPr>
        </p:nvSpPr>
        <p:spPr/>
        <p:txBody>
          <a:bodyPr/>
          <a:lstStyle/>
          <a:p>
            <a:r>
              <a:rPr lang="en-US"/>
              <a:t>Insert subtitle right here</a:t>
            </a:r>
          </a:p>
        </p:txBody>
      </p:sp>
      <p:sp>
        <p:nvSpPr>
          <p:cNvPr id="11" name="Rectangle 10">
            <a:extLst>
              <a:ext uri="{FF2B5EF4-FFF2-40B4-BE49-F238E27FC236}">
                <a16:creationId xmlns:a16="http://schemas.microsoft.com/office/drawing/2014/main" id="{C05E5101-C946-4012-8028-87D4D5F42AC1}"/>
              </a:ext>
            </a:extLst>
          </p:cNvPr>
          <p:cNvSpPr/>
          <p:nvPr/>
        </p:nvSpPr>
        <p:spPr>
          <a:xfrm>
            <a:off x="1752600" y="5213356"/>
            <a:ext cx="8686800" cy="704616"/>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a:t>
            </a:r>
            <a:endParaRPr lang="en-US" sz="1400"/>
          </a:p>
        </p:txBody>
      </p:sp>
      <p:sp>
        <p:nvSpPr>
          <p:cNvPr id="12" name="TextBox 11">
            <a:extLst>
              <a:ext uri="{FF2B5EF4-FFF2-40B4-BE49-F238E27FC236}">
                <a16:creationId xmlns:a16="http://schemas.microsoft.com/office/drawing/2014/main" id="{8AC55783-07FC-4962-BC71-19486E459702}"/>
              </a:ext>
            </a:extLst>
          </p:cNvPr>
          <p:cNvSpPr txBox="1"/>
          <p:nvPr/>
        </p:nvSpPr>
        <p:spPr>
          <a:xfrm>
            <a:off x="4762499" y="4853271"/>
            <a:ext cx="2667000" cy="369332"/>
          </a:xfrm>
          <a:prstGeom prst="rect">
            <a:avLst/>
          </a:prstGeom>
          <a:noFill/>
        </p:spPr>
        <p:txBody>
          <a:bodyPr wrap="square" rtlCol="0">
            <a:spAutoFit/>
          </a:bodyPr>
          <a:lstStyle/>
          <a:p>
            <a:pPr algn="ctr"/>
            <a:r>
              <a:rPr lang="en-US" b="1">
                <a:solidFill>
                  <a:schemeClr val="accent1"/>
                </a:solidFill>
                <a:latin typeface="+mj-lt"/>
              </a:rPr>
              <a:t>Text Description</a:t>
            </a:r>
          </a:p>
        </p:txBody>
      </p:sp>
      <p:sp>
        <p:nvSpPr>
          <p:cNvPr id="25" name="Isosceles Triangle 24">
            <a:extLst>
              <a:ext uri="{FF2B5EF4-FFF2-40B4-BE49-F238E27FC236}">
                <a16:creationId xmlns:a16="http://schemas.microsoft.com/office/drawing/2014/main" id="{D02AD4FF-2759-480F-BD7D-4ACCCC947D7B}"/>
              </a:ext>
            </a:extLst>
          </p:cNvPr>
          <p:cNvSpPr/>
          <p:nvPr/>
        </p:nvSpPr>
        <p:spPr>
          <a:xfrm rot="10800000">
            <a:off x="5333847" y="6294375"/>
            <a:ext cx="209855" cy="199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DDE536A-F112-4375-B1E7-BC6D60E35E52}"/>
              </a:ext>
            </a:extLst>
          </p:cNvPr>
          <p:cNvSpPr txBox="1"/>
          <p:nvPr/>
        </p:nvSpPr>
        <p:spPr>
          <a:xfrm>
            <a:off x="5588793" y="6216978"/>
            <a:ext cx="1485899" cy="338554"/>
          </a:xfrm>
          <a:prstGeom prst="rect">
            <a:avLst/>
          </a:prstGeom>
          <a:noFill/>
        </p:spPr>
        <p:txBody>
          <a:bodyPr wrap="square" rtlCol="0">
            <a:spAutoFit/>
          </a:bodyPr>
          <a:lstStyle/>
          <a:p>
            <a:r>
              <a:rPr lang="en-US" sz="1600" b="1">
                <a:latin typeface="+mj-lt"/>
              </a:rPr>
              <a:t>Get Started</a:t>
            </a:r>
          </a:p>
        </p:txBody>
      </p:sp>
      <p:sp>
        <p:nvSpPr>
          <p:cNvPr id="30" name="Rectangle 29">
            <a:extLst>
              <a:ext uri="{FF2B5EF4-FFF2-40B4-BE49-F238E27FC236}">
                <a16:creationId xmlns:a16="http://schemas.microsoft.com/office/drawing/2014/main" id="{ED412D96-C035-4FC8-B9F1-3ACDC3589891}"/>
              </a:ext>
            </a:extLst>
          </p:cNvPr>
          <p:cNvSpPr/>
          <p:nvPr/>
        </p:nvSpPr>
        <p:spPr>
          <a:xfrm>
            <a:off x="4678393" y="3112904"/>
            <a:ext cx="2835212" cy="1980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09874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outVertical)">
                                      <p:cBhvr>
                                        <p:cTn id="7" dur="500"/>
                                        <p:tgtEl>
                                          <p:spTgt spid="30"/>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barn(outVertical)">
                                      <p:cBhvr>
                                        <p:cTn id="11" dur="500"/>
                                        <p:tgtEl>
                                          <p:spTgt spid="9">
                                            <p:txEl>
                                              <p:pRg st="0" end="0"/>
                                            </p:txEl>
                                          </p:spTgt>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outVertical)">
                                      <p:cBhvr>
                                        <p:cTn id="15" dur="500"/>
                                        <p:tgtEl>
                                          <p:spTgt spid="5"/>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arn(outVertical)">
                                      <p:cBhvr>
                                        <p:cTn id="19" dur="500"/>
                                        <p:tgtEl>
                                          <p:spTgt spid="12"/>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par>
                          <p:cTn id="23" fill="hold">
                            <p:stCondLst>
                              <p:cond delay="2000"/>
                            </p:stCondLst>
                            <p:childTnLst>
                              <p:par>
                                <p:cTn id="24" presetID="47" presetClass="entr" presetSubtype="0"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1000"/>
                                        <p:tgtEl>
                                          <p:spTgt spid="25"/>
                                        </p:tgtEl>
                                      </p:cBhvr>
                                    </p:animEffect>
                                    <p:anim calcmode="lin" valueType="num">
                                      <p:cBhvr>
                                        <p:cTn id="27" dur="1000" fill="hold"/>
                                        <p:tgtEl>
                                          <p:spTgt spid="25"/>
                                        </p:tgtEl>
                                        <p:attrNameLst>
                                          <p:attrName>ppt_x</p:attrName>
                                        </p:attrNameLst>
                                      </p:cBhvr>
                                      <p:tavLst>
                                        <p:tav tm="0">
                                          <p:val>
                                            <p:strVal val="#ppt_x"/>
                                          </p:val>
                                        </p:tav>
                                        <p:tav tm="100000">
                                          <p:val>
                                            <p:strVal val="#ppt_x"/>
                                          </p:val>
                                        </p:tav>
                                      </p:tavLst>
                                    </p:anim>
                                    <p:anim calcmode="lin" valueType="num">
                                      <p:cBhvr>
                                        <p:cTn id="28" dur="1000" fill="hold"/>
                                        <p:tgtEl>
                                          <p:spTgt spid="25"/>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22" presetClass="entr" presetSubtype="8"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left)">
                                      <p:cBhvr>
                                        <p:cTn id="3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build="p"/>
      <p:bldP spid="11" grpId="0"/>
      <p:bldP spid="12" grpId="0"/>
      <p:bldP spid="25" grpId="0" animBg="1"/>
      <p:bldP spid="26" grpId="0"/>
      <p:bldP spid="3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9752D4C6-C5F8-4E54-863A-E7340AAC2CE1}"/>
              </a:ext>
            </a:extLst>
          </p:cNvPr>
          <p:cNvSpPr/>
          <p:nvPr/>
        </p:nvSpPr>
        <p:spPr>
          <a:xfrm rot="16200000">
            <a:off x="-4358072" y="-3214"/>
            <a:ext cx="10797887" cy="5760460"/>
          </a:xfrm>
          <a:custGeom>
            <a:avLst/>
            <a:gdLst>
              <a:gd name="connsiteX0" fmla="*/ 8002650 w 11877676"/>
              <a:gd name="connsiteY0" fmla="*/ 0 h 6336506"/>
              <a:gd name="connsiteX1" fmla="*/ 11877676 w 11877676"/>
              <a:gd name="connsiteY1" fmla="*/ 3168253 h 6336506"/>
              <a:gd name="connsiteX2" fmla="*/ 8002650 w 11877676"/>
              <a:gd name="connsiteY2" fmla="*/ 6336506 h 6336506"/>
              <a:gd name="connsiteX3" fmla="*/ 8002650 w 11877676"/>
              <a:gd name="connsiteY3" fmla="*/ 5536585 h 6336506"/>
              <a:gd name="connsiteX4" fmla="*/ 0 w 11877676"/>
              <a:gd name="connsiteY4" fmla="*/ 5536585 h 6336506"/>
              <a:gd name="connsiteX5" fmla="*/ 0 w 11877676"/>
              <a:gd name="connsiteY5" fmla="*/ 799921 h 6336506"/>
              <a:gd name="connsiteX6" fmla="*/ 8002650 w 11877676"/>
              <a:gd name="connsiteY6" fmla="*/ 799921 h 633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7676" h="6336506">
                <a:moveTo>
                  <a:pt x="8002650" y="0"/>
                </a:moveTo>
                <a:lnTo>
                  <a:pt x="11877676" y="3168253"/>
                </a:lnTo>
                <a:lnTo>
                  <a:pt x="8002650" y="6336506"/>
                </a:lnTo>
                <a:lnTo>
                  <a:pt x="8002650" y="5536585"/>
                </a:lnTo>
                <a:lnTo>
                  <a:pt x="0" y="5536585"/>
                </a:lnTo>
                <a:lnTo>
                  <a:pt x="0" y="799921"/>
                </a:lnTo>
                <a:lnTo>
                  <a:pt x="8002650" y="79992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29ACD86A-37EF-4255-9933-E8954E9779AA}"/>
              </a:ext>
            </a:extLst>
          </p:cNvPr>
          <p:cNvSpPr>
            <a:spLocks noGrp="1"/>
          </p:cNvSpPr>
          <p:nvPr>
            <p:ph type="ctrTitle"/>
          </p:nvPr>
        </p:nvSpPr>
        <p:spPr/>
        <p:txBody>
          <a:bodyPr/>
          <a:lstStyle/>
          <a:p>
            <a:r>
              <a:rPr lang="en-US"/>
              <a:t>Mockup Slide</a:t>
            </a:r>
          </a:p>
        </p:txBody>
      </p:sp>
      <p:sp>
        <p:nvSpPr>
          <p:cNvPr id="8" name="Subtitle 7">
            <a:extLst>
              <a:ext uri="{FF2B5EF4-FFF2-40B4-BE49-F238E27FC236}">
                <a16:creationId xmlns:a16="http://schemas.microsoft.com/office/drawing/2014/main" id="{B42F4FA0-DC2C-44B8-AF70-86CF4373E541}"/>
              </a:ext>
            </a:extLst>
          </p:cNvPr>
          <p:cNvSpPr>
            <a:spLocks noGrp="1"/>
          </p:cNvSpPr>
          <p:nvPr>
            <p:ph type="subTitle" idx="1"/>
          </p:nvPr>
        </p:nvSpPr>
        <p:spPr/>
        <p:txBody>
          <a:bodyPr/>
          <a:lstStyle/>
          <a:p>
            <a:r>
              <a:rPr lang="en-US"/>
              <a:t>Insert subtitle right here</a:t>
            </a:r>
          </a:p>
        </p:txBody>
      </p:sp>
      <p:pic>
        <p:nvPicPr>
          <p:cNvPr id="6" name="Picture 5">
            <a:extLst>
              <a:ext uri="{FF2B5EF4-FFF2-40B4-BE49-F238E27FC236}">
                <a16:creationId xmlns:a16="http://schemas.microsoft.com/office/drawing/2014/main" id="{321A9B46-6C26-4905-84ED-F0319D5BA3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214" y="1680296"/>
            <a:ext cx="6505704" cy="3929445"/>
          </a:xfrm>
          <a:prstGeom prst="rect">
            <a:avLst/>
          </a:prstGeom>
        </p:spPr>
      </p:pic>
      <p:sp>
        <p:nvSpPr>
          <p:cNvPr id="11" name="Rectangle 10">
            <a:extLst>
              <a:ext uri="{FF2B5EF4-FFF2-40B4-BE49-F238E27FC236}">
                <a16:creationId xmlns:a16="http://schemas.microsoft.com/office/drawing/2014/main" id="{780DB78B-4E06-497F-B0FE-F2A061A62ABE}"/>
              </a:ext>
            </a:extLst>
          </p:cNvPr>
          <p:cNvSpPr/>
          <p:nvPr/>
        </p:nvSpPr>
        <p:spPr>
          <a:xfrm>
            <a:off x="6506485" y="2676333"/>
            <a:ext cx="48754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400"/>
          </a:p>
        </p:txBody>
      </p:sp>
      <p:sp>
        <p:nvSpPr>
          <p:cNvPr id="12" name="TextBox 11">
            <a:extLst>
              <a:ext uri="{FF2B5EF4-FFF2-40B4-BE49-F238E27FC236}">
                <a16:creationId xmlns:a16="http://schemas.microsoft.com/office/drawing/2014/main" id="{C922BF2D-2790-43BC-A705-5855C305605D}"/>
              </a:ext>
            </a:extLst>
          </p:cNvPr>
          <p:cNvSpPr txBox="1"/>
          <p:nvPr/>
        </p:nvSpPr>
        <p:spPr>
          <a:xfrm>
            <a:off x="6506485" y="2316248"/>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13" name="Rectangle 12">
            <a:extLst>
              <a:ext uri="{FF2B5EF4-FFF2-40B4-BE49-F238E27FC236}">
                <a16:creationId xmlns:a16="http://schemas.microsoft.com/office/drawing/2014/main" id="{99CBF627-F1B4-4BAC-A19A-C74D204F59AE}"/>
              </a:ext>
            </a:extLst>
          </p:cNvPr>
          <p:cNvSpPr/>
          <p:nvPr/>
        </p:nvSpPr>
        <p:spPr>
          <a:xfrm>
            <a:off x="6506486" y="5004901"/>
            <a:ext cx="2310016"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14" name="TextBox 13">
            <a:extLst>
              <a:ext uri="{FF2B5EF4-FFF2-40B4-BE49-F238E27FC236}">
                <a16:creationId xmlns:a16="http://schemas.microsoft.com/office/drawing/2014/main" id="{2617AE8A-5613-4CF9-8799-42236E571548}"/>
              </a:ext>
            </a:extLst>
          </p:cNvPr>
          <p:cNvSpPr txBox="1"/>
          <p:nvPr/>
        </p:nvSpPr>
        <p:spPr>
          <a:xfrm>
            <a:off x="6506485" y="4724043"/>
            <a:ext cx="1827418" cy="338554"/>
          </a:xfrm>
          <a:prstGeom prst="rect">
            <a:avLst/>
          </a:prstGeom>
          <a:noFill/>
        </p:spPr>
        <p:txBody>
          <a:bodyPr wrap="square" rtlCol="0">
            <a:spAutoFit/>
          </a:bodyPr>
          <a:lstStyle/>
          <a:p>
            <a:r>
              <a:rPr lang="en-US" sz="1600" b="1">
                <a:solidFill>
                  <a:schemeClr val="accent1"/>
                </a:solidFill>
                <a:latin typeface="+mj-lt"/>
              </a:rPr>
              <a:t>Description</a:t>
            </a:r>
          </a:p>
        </p:txBody>
      </p:sp>
      <p:sp>
        <p:nvSpPr>
          <p:cNvPr id="15" name="Rectangle 14">
            <a:extLst>
              <a:ext uri="{FF2B5EF4-FFF2-40B4-BE49-F238E27FC236}">
                <a16:creationId xmlns:a16="http://schemas.microsoft.com/office/drawing/2014/main" id="{08EC912A-3300-4692-B76F-7FC4FDF6B823}"/>
              </a:ext>
            </a:extLst>
          </p:cNvPr>
          <p:cNvSpPr/>
          <p:nvPr/>
        </p:nvSpPr>
        <p:spPr>
          <a:xfrm>
            <a:off x="8995686" y="5004901"/>
            <a:ext cx="2310016"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16" name="TextBox 15">
            <a:extLst>
              <a:ext uri="{FF2B5EF4-FFF2-40B4-BE49-F238E27FC236}">
                <a16:creationId xmlns:a16="http://schemas.microsoft.com/office/drawing/2014/main" id="{F9C66B21-1EAE-45B4-9C85-D97B3F76C16C}"/>
              </a:ext>
            </a:extLst>
          </p:cNvPr>
          <p:cNvSpPr txBox="1"/>
          <p:nvPr/>
        </p:nvSpPr>
        <p:spPr>
          <a:xfrm>
            <a:off x="8995685" y="4724043"/>
            <a:ext cx="1827418" cy="338554"/>
          </a:xfrm>
          <a:prstGeom prst="rect">
            <a:avLst/>
          </a:prstGeom>
          <a:noFill/>
        </p:spPr>
        <p:txBody>
          <a:bodyPr wrap="square" rtlCol="0">
            <a:spAutoFit/>
          </a:bodyPr>
          <a:lstStyle/>
          <a:p>
            <a:r>
              <a:rPr lang="en-US" sz="1600" b="1">
                <a:solidFill>
                  <a:schemeClr val="accent1"/>
                </a:solidFill>
                <a:latin typeface="+mj-lt"/>
              </a:rPr>
              <a:t>Description</a:t>
            </a:r>
          </a:p>
        </p:txBody>
      </p:sp>
      <p:grpSp>
        <p:nvGrpSpPr>
          <p:cNvPr id="25" name="Group 24">
            <a:extLst>
              <a:ext uri="{FF2B5EF4-FFF2-40B4-BE49-F238E27FC236}">
                <a16:creationId xmlns:a16="http://schemas.microsoft.com/office/drawing/2014/main" id="{9E8B33D6-A0F0-4D5D-B002-A0F09D1E4B83}"/>
              </a:ext>
            </a:extLst>
          </p:cNvPr>
          <p:cNvGrpSpPr/>
          <p:nvPr/>
        </p:nvGrpSpPr>
        <p:grpSpPr>
          <a:xfrm>
            <a:off x="9087624" y="4223941"/>
            <a:ext cx="397830" cy="421941"/>
            <a:chOff x="7404100" y="3633788"/>
            <a:chExt cx="628651" cy="666751"/>
          </a:xfrm>
          <a:solidFill>
            <a:schemeClr val="tx1"/>
          </a:solidFill>
        </p:grpSpPr>
        <p:sp>
          <p:nvSpPr>
            <p:cNvPr id="26" name="Freeform 20">
              <a:extLst>
                <a:ext uri="{FF2B5EF4-FFF2-40B4-BE49-F238E27FC236}">
                  <a16:creationId xmlns:a16="http://schemas.microsoft.com/office/drawing/2014/main" id="{D4901FED-C9AD-494D-85A9-4217AA71641C}"/>
                </a:ext>
              </a:extLst>
            </p:cNvPr>
            <p:cNvSpPr>
              <a:spLocks noEditPoints="1"/>
            </p:cNvSpPr>
            <p:nvPr/>
          </p:nvSpPr>
          <p:spPr bwMode="auto">
            <a:xfrm>
              <a:off x="7404100" y="3870326"/>
              <a:ext cx="427038" cy="430213"/>
            </a:xfrm>
            <a:custGeom>
              <a:avLst/>
              <a:gdLst>
                <a:gd name="T0" fmla="*/ 115 w 136"/>
                <a:gd name="T1" fmla="*/ 94 h 137"/>
                <a:gd name="T2" fmla="*/ 119 w 136"/>
                <a:gd name="T3" fmla="*/ 83 h 137"/>
                <a:gd name="T4" fmla="*/ 136 w 136"/>
                <a:gd name="T5" fmla="*/ 77 h 137"/>
                <a:gd name="T6" fmla="*/ 136 w 136"/>
                <a:gd name="T7" fmla="*/ 68 h 137"/>
                <a:gd name="T8" fmla="*/ 136 w 136"/>
                <a:gd name="T9" fmla="*/ 60 h 137"/>
                <a:gd name="T10" fmla="*/ 119 w 136"/>
                <a:gd name="T11" fmla="*/ 54 h 137"/>
                <a:gd name="T12" fmla="*/ 115 w 136"/>
                <a:gd name="T13" fmla="*/ 43 h 137"/>
                <a:gd name="T14" fmla="*/ 122 w 136"/>
                <a:gd name="T15" fmla="*/ 27 h 137"/>
                <a:gd name="T16" fmla="*/ 110 w 136"/>
                <a:gd name="T17" fmla="*/ 14 h 137"/>
                <a:gd name="T18" fmla="*/ 94 w 136"/>
                <a:gd name="T19" fmla="*/ 22 h 137"/>
                <a:gd name="T20" fmla="*/ 83 w 136"/>
                <a:gd name="T21" fmla="*/ 18 h 137"/>
                <a:gd name="T22" fmla="*/ 77 w 136"/>
                <a:gd name="T23" fmla="*/ 1 h 137"/>
                <a:gd name="T24" fmla="*/ 68 w 136"/>
                <a:gd name="T25" fmla="*/ 0 h 137"/>
                <a:gd name="T26" fmla="*/ 59 w 136"/>
                <a:gd name="T27" fmla="*/ 1 h 137"/>
                <a:gd name="T28" fmla="*/ 53 w 136"/>
                <a:gd name="T29" fmla="*/ 18 h 137"/>
                <a:gd name="T30" fmla="*/ 43 w 136"/>
                <a:gd name="T31" fmla="*/ 22 h 137"/>
                <a:gd name="T32" fmla="*/ 26 w 136"/>
                <a:gd name="T33" fmla="*/ 14 h 137"/>
                <a:gd name="T34" fmla="*/ 14 w 136"/>
                <a:gd name="T35" fmla="*/ 27 h 137"/>
                <a:gd name="T36" fmla="*/ 22 w 136"/>
                <a:gd name="T37" fmla="*/ 43 h 137"/>
                <a:gd name="T38" fmla="*/ 17 w 136"/>
                <a:gd name="T39" fmla="*/ 54 h 137"/>
                <a:gd name="T40" fmla="*/ 0 w 136"/>
                <a:gd name="T41" fmla="*/ 60 h 137"/>
                <a:gd name="T42" fmla="*/ 0 w 136"/>
                <a:gd name="T43" fmla="*/ 68 h 137"/>
                <a:gd name="T44" fmla="*/ 0 w 136"/>
                <a:gd name="T45" fmla="*/ 77 h 137"/>
                <a:gd name="T46" fmla="*/ 17 w 136"/>
                <a:gd name="T47" fmla="*/ 83 h 137"/>
                <a:gd name="T48" fmla="*/ 22 w 136"/>
                <a:gd name="T49" fmla="*/ 94 h 137"/>
                <a:gd name="T50" fmla="*/ 14 w 136"/>
                <a:gd name="T51" fmla="*/ 110 h 137"/>
                <a:gd name="T52" fmla="*/ 26 w 136"/>
                <a:gd name="T53" fmla="*/ 123 h 137"/>
                <a:gd name="T54" fmla="*/ 43 w 136"/>
                <a:gd name="T55" fmla="*/ 115 h 137"/>
                <a:gd name="T56" fmla="*/ 53 w 136"/>
                <a:gd name="T57" fmla="*/ 119 h 137"/>
                <a:gd name="T58" fmla="*/ 59 w 136"/>
                <a:gd name="T59" fmla="*/ 136 h 137"/>
                <a:gd name="T60" fmla="*/ 68 w 136"/>
                <a:gd name="T61" fmla="*/ 137 h 137"/>
                <a:gd name="T62" fmla="*/ 77 w 136"/>
                <a:gd name="T63" fmla="*/ 136 h 137"/>
                <a:gd name="T64" fmla="*/ 83 w 136"/>
                <a:gd name="T65" fmla="*/ 119 h 137"/>
                <a:gd name="T66" fmla="*/ 94 w 136"/>
                <a:gd name="T67" fmla="*/ 115 h 137"/>
                <a:gd name="T68" fmla="*/ 110 w 136"/>
                <a:gd name="T69" fmla="*/ 123 h 137"/>
                <a:gd name="T70" fmla="*/ 122 w 136"/>
                <a:gd name="T71" fmla="*/ 110 h 137"/>
                <a:gd name="T72" fmla="*/ 115 w 136"/>
                <a:gd name="T73" fmla="*/ 94 h 137"/>
                <a:gd name="T74" fmla="*/ 68 w 136"/>
                <a:gd name="T75" fmla="*/ 92 h 137"/>
                <a:gd name="T76" fmla="*/ 44 w 136"/>
                <a:gd name="T77" fmla="*/ 68 h 137"/>
                <a:gd name="T78" fmla="*/ 68 w 136"/>
                <a:gd name="T79" fmla="*/ 45 h 137"/>
                <a:gd name="T80" fmla="*/ 92 w 136"/>
                <a:gd name="T81" fmla="*/ 68 h 137"/>
                <a:gd name="T82" fmla="*/ 68 w 136"/>
                <a:gd name="T83" fmla="*/ 9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6" h="137">
                  <a:moveTo>
                    <a:pt x="115" y="94"/>
                  </a:moveTo>
                  <a:cubicBezTo>
                    <a:pt x="116" y="91"/>
                    <a:pt x="118" y="87"/>
                    <a:pt x="119" y="83"/>
                  </a:cubicBezTo>
                  <a:cubicBezTo>
                    <a:pt x="136" y="77"/>
                    <a:pt x="136" y="77"/>
                    <a:pt x="136" y="77"/>
                  </a:cubicBezTo>
                  <a:cubicBezTo>
                    <a:pt x="136" y="74"/>
                    <a:pt x="136" y="71"/>
                    <a:pt x="136" y="68"/>
                  </a:cubicBezTo>
                  <a:cubicBezTo>
                    <a:pt x="136" y="65"/>
                    <a:pt x="136" y="63"/>
                    <a:pt x="136" y="60"/>
                  </a:cubicBezTo>
                  <a:cubicBezTo>
                    <a:pt x="119" y="54"/>
                    <a:pt x="119" y="54"/>
                    <a:pt x="119" y="54"/>
                  </a:cubicBezTo>
                  <a:cubicBezTo>
                    <a:pt x="118" y="50"/>
                    <a:pt x="116" y="46"/>
                    <a:pt x="115" y="43"/>
                  </a:cubicBezTo>
                  <a:cubicBezTo>
                    <a:pt x="122" y="27"/>
                    <a:pt x="122" y="27"/>
                    <a:pt x="122" y="27"/>
                  </a:cubicBezTo>
                  <a:cubicBezTo>
                    <a:pt x="119" y="22"/>
                    <a:pt x="115" y="18"/>
                    <a:pt x="110" y="14"/>
                  </a:cubicBezTo>
                  <a:cubicBezTo>
                    <a:pt x="94" y="22"/>
                    <a:pt x="94" y="22"/>
                    <a:pt x="94" y="22"/>
                  </a:cubicBezTo>
                  <a:cubicBezTo>
                    <a:pt x="90" y="20"/>
                    <a:pt x="87" y="19"/>
                    <a:pt x="83" y="18"/>
                  </a:cubicBezTo>
                  <a:cubicBezTo>
                    <a:pt x="77" y="1"/>
                    <a:pt x="77" y="1"/>
                    <a:pt x="77" y="1"/>
                  </a:cubicBezTo>
                  <a:cubicBezTo>
                    <a:pt x="74" y="0"/>
                    <a:pt x="71" y="0"/>
                    <a:pt x="68" y="0"/>
                  </a:cubicBezTo>
                  <a:cubicBezTo>
                    <a:pt x="65" y="0"/>
                    <a:pt x="62" y="0"/>
                    <a:pt x="59" y="1"/>
                  </a:cubicBezTo>
                  <a:cubicBezTo>
                    <a:pt x="53" y="18"/>
                    <a:pt x="53" y="18"/>
                    <a:pt x="53" y="18"/>
                  </a:cubicBezTo>
                  <a:cubicBezTo>
                    <a:pt x="50" y="19"/>
                    <a:pt x="46" y="20"/>
                    <a:pt x="43" y="22"/>
                  </a:cubicBezTo>
                  <a:cubicBezTo>
                    <a:pt x="26" y="14"/>
                    <a:pt x="26" y="14"/>
                    <a:pt x="26" y="14"/>
                  </a:cubicBezTo>
                  <a:cubicBezTo>
                    <a:pt x="22" y="18"/>
                    <a:pt x="18" y="22"/>
                    <a:pt x="14" y="27"/>
                  </a:cubicBezTo>
                  <a:cubicBezTo>
                    <a:pt x="22" y="43"/>
                    <a:pt x="22" y="43"/>
                    <a:pt x="22" y="43"/>
                  </a:cubicBezTo>
                  <a:cubicBezTo>
                    <a:pt x="20" y="46"/>
                    <a:pt x="18" y="50"/>
                    <a:pt x="17" y="54"/>
                  </a:cubicBezTo>
                  <a:cubicBezTo>
                    <a:pt x="0" y="60"/>
                    <a:pt x="0" y="60"/>
                    <a:pt x="0" y="60"/>
                  </a:cubicBezTo>
                  <a:cubicBezTo>
                    <a:pt x="0" y="63"/>
                    <a:pt x="0" y="65"/>
                    <a:pt x="0" y="68"/>
                  </a:cubicBezTo>
                  <a:cubicBezTo>
                    <a:pt x="0" y="71"/>
                    <a:pt x="0" y="74"/>
                    <a:pt x="0" y="77"/>
                  </a:cubicBezTo>
                  <a:cubicBezTo>
                    <a:pt x="17" y="83"/>
                    <a:pt x="17" y="83"/>
                    <a:pt x="17" y="83"/>
                  </a:cubicBezTo>
                  <a:cubicBezTo>
                    <a:pt x="18" y="87"/>
                    <a:pt x="20" y="91"/>
                    <a:pt x="22" y="94"/>
                  </a:cubicBezTo>
                  <a:cubicBezTo>
                    <a:pt x="14" y="110"/>
                    <a:pt x="14" y="110"/>
                    <a:pt x="14" y="110"/>
                  </a:cubicBezTo>
                  <a:cubicBezTo>
                    <a:pt x="18" y="115"/>
                    <a:pt x="22" y="119"/>
                    <a:pt x="26" y="123"/>
                  </a:cubicBezTo>
                  <a:cubicBezTo>
                    <a:pt x="43" y="115"/>
                    <a:pt x="43" y="115"/>
                    <a:pt x="43" y="115"/>
                  </a:cubicBezTo>
                  <a:cubicBezTo>
                    <a:pt x="46" y="117"/>
                    <a:pt x="50" y="118"/>
                    <a:pt x="53" y="119"/>
                  </a:cubicBezTo>
                  <a:cubicBezTo>
                    <a:pt x="59" y="136"/>
                    <a:pt x="59" y="136"/>
                    <a:pt x="59" y="136"/>
                  </a:cubicBezTo>
                  <a:cubicBezTo>
                    <a:pt x="62" y="137"/>
                    <a:pt x="65" y="137"/>
                    <a:pt x="68" y="137"/>
                  </a:cubicBezTo>
                  <a:cubicBezTo>
                    <a:pt x="71" y="137"/>
                    <a:pt x="74" y="137"/>
                    <a:pt x="77" y="136"/>
                  </a:cubicBezTo>
                  <a:cubicBezTo>
                    <a:pt x="83" y="119"/>
                    <a:pt x="83" y="119"/>
                    <a:pt x="83" y="119"/>
                  </a:cubicBezTo>
                  <a:cubicBezTo>
                    <a:pt x="87" y="118"/>
                    <a:pt x="90" y="117"/>
                    <a:pt x="94" y="115"/>
                  </a:cubicBezTo>
                  <a:cubicBezTo>
                    <a:pt x="110" y="123"/>
                    <a:pt x="110" y="123"/>
                    <a:pt x="110" y="123"/>
                  </a:cubicBezTo>
                  <a:cubicBezTo>
                    <a:pt x="115" y="119"/>
                    <a:pt x="119" y="115"/>
                    <a:pt x="122" y="110"/>
                  </a:cubicBezTo>
                  <a:lnTo>
                    <a:pt x="115" y="94"/>
                  </a:lnTo>
                  <a:close/>
                  <a:moveTo>
                    <a:pt x="68" y="92"/>
                  </a:moveTo>
                  <a:cubicBezTo>
                    <a:pt x="55" y="92"/>
                    <a:pt x="44" y="82"/>
                    <a:pt x="44" y="68"/>
                  </a:cubicBezTo>
                  <a:cubicBezTo>
                    <a:pt x="44" y="55"/>
                    <a:pt x="55" y="45"/>
                    <a:pt x="68" y="45"/>
                  </a:cubicBezTo>
                  <a:cubicBezTo>
                    <a:pt x="81" y="45"/>
                    <a:pt x="92" y="55"/>
                    <a:pt x="92" y="68"/>
                  </a:cubicBezTo>
                  <a:cubicBezTo>
                    <a:pt x="92" y="82"/>
                    <a:pt x="81" y="92"/>
                    <a:pt x="68"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Freeform 21">
              <a:extLst>
                <a:ext uri="{FF2B5EF4-FFF2-40B4-BE49-F238E27FC236}">
                  <a16:creationId xmlns:a16="http://schemas.microsoft.com/office/drawing/2014/main" id="{EF4FA8EF-AC85-44B4-A428-91FA116DDCBC}"/>
                </a:ext>
              </a:extLst>
            </p:cNvPr>
            <p:cNvSpPr>
              <a:spLocks noEditPoints="1"/>
            </p:cNvSpPr>
            <p:nvPr/>
          </p:nvSpPr>
          <p:spPr bwMode="auto">
            <a:xfrm>
              <a:off x="7608888" y="3633788"/>
              <a:ext cx="282575" cy="282575"/>
            </a:xfrm>
            <a:custGeom>
              <a:avLst/>
              <a:gdLst>
                <a:gd name="T0" fmla="*/ 4 w 90"/>
                <a:gd name="T1" fmla="*/ 67 h 90"/>
                <a:gd name="T2" fmla="*/ 16 w 90"/>
                <a:gd name="T3" fmla="*/ 67 h 90"/>
                <a:gd name="T4" fmla="*/ 22 w 90"/>
                <a:gd name="T5" fmla="*/ 73 h 90"/>
                <a:gd name="T6" fmla="*/ 21 w 90"/>
                <a:gd name="T7" fmla="*/ 85 h 90"/>
                <a:gd name="T8" fmla="*/ 26 w 90"/>
                <a:gd name="T9" fmla="*/ 88 h 90"/>
                <a:gd name="T10" fmla="*/ 32 w 90"/>
                <a:gd name="T11" fmla="*/ 90 h 90"/>
                <a:gd name="T12" fmla="*/ 40 w 90"/>
                <a:gd name="T13" fmla="*/ 81 h 90"/>
                <a:gd name="T14" fmla="*/ 48 w 90"/>
                <a:gd name="T15" fmla="*/ 81 h 90"/>
                <a:gd name="T16" fmla="*/ 56 w 90"/>
                <a:gd name="T17" fmla="*/ 90 h 90"/>
                <a:gd name="T18" fmla="*/ 67 w 90"/>
                <a:gd name="T19" fmla="*/ 86 h 90"/>
                <a:gd name="T20" fmla="*/ 67 w 90"/>
                <a:gd name="T21" fmla="*/ 74 h 90"/>
                <a:gd name="T22" fmla="*/ 73 w 90"/>
                <a:gd name="T23" fmla="*/ 68 h 90"/>
                <a:gd name="T24" fmla="*/ 85 w 90"/>
                <a:gd name="T25" fmla="*/ 69 h 90"/>
                <a:gd name="T26" fmla="*/ 87 w 90"/>
                <a:gd name="T27" fmla="*/ 64 h 90"/>
                <a:gd name="T28" fmla="*/ 89 w 90"/>
                <a:gd name="T29" fmla="*/ 58 h 90"/>
                <a:gd name="T30" fmla="*/ 81 w 90"/>
                <a:gd name="T31" fmla="*/ 50 h 90"/>
                <a:gd name="T32" fmla="*/ 81 w 90"/>
                <a:gd name="T33" fmla="*/ 42 h 90"/>
                <a:gd name="T34" fmla="*/ 90 w 90"/>
                <a:gd name="T35" fmla="*/ 34 h 90"/>
                <a:gd name="T36" fmla="*/ 86 w 90"/>
                <a:gd name="T37" fmla="*/ 23 h 90"/>
                <a:gd name="T38" fmla="*/ 73 w 90"/>
                <a:gd name="T39" fmla="*/ 23 h 90"/>
                <a:gd name="T40" fmla="*/ 68 w 90"/>
                <a:gd name="T41" fmla="*/ 17 h 90"/>
                <a:gd name="T42" fmla="*/ 69 w 90"/>
                <a:gd name="T43" fmla="*/ 5 h 90"/>
                <a:gd name="T44" fmla="*/ 63 w 90"/>
                <a:gd name="T45" fmla="*/ 3 h 90"/>
                <a:gd name="T46" fmla="*/ 58 w 90"/>
                <a:gd name="T47" fmla="*/ 0 h 90"/>
                <a:gd name="T48" fmla="*/ 49 w 90"/>
                <a:gd name="T49" fmla="*/ 9 h 90"/>
                <a:gd name="T50" fmla="*/ 41 w 90"/>
                <a:gd name="T51" fmla="*/ 9 h 90"/>
                <a:gd name="T52" fmla="*/ 33 w 90"/>
                <a:gd name="T53" fmla="*/ 0 h 90"/>
                <a:gd name="T54" fmla="*/ 22 w 90"/>
                <a:gd name="T55" fmla="*/ 4 h 90"/>
                <a:gd name="T56" fmla="*/ 23 w 90"/>
                <a:gd name="T57" fmla="*/ 17 h 90"/>
                <a:gd name="T58" fmla="*/ 17 w 90"/>
                <a:gd name="T59" fmla="*/ 22 h 90"/>
                <a:gd name="T60" fmla="*/ 5 w 90"/>
                <a:gd name="T61" fmla="*/ 21 h 90"/>
                <a:gd name="T62" fmla="*/ 2 w 90"/>
                <a:gd name="T63" fmla="*/ 27 h 90"/>
                <a:gd name="T64" fmla="*/ 0 w 90"/>
                <a:gd name="T65" fmla="*/ 32 h 90"/>
                <a:gd name="T66" fmla="*/ 9 w 90"/>
                <a:gd name="T67" fmla="*/ 40 h 90"/>
                <a:gd name="T68" fmla="*/ 9 w 90"/>
                <a:gd name="T69" fmla="*/ 48 h 90"/>
                <a:gd name="T70" fmla="*/ 0 w 90"/>
                <a:gd name="T71" fmla="*/ 56 h 90"/>
                <a:gd name="T72" fmla="*/ 4 w 90"/>
                <a:gd name="T73" fmla="*/ 67 h 90"/>
                <a:gd name="T74" fmla="*/ 30 w 90"/>
                <a:gd name="T75" fmla="*/ 39 h 90"/>
                <a:gd name="T76" fmla="*/ 51 w 90"/>
                <a:gd name="T77" fmla="*/ 30 h 90"/>
                <a:gd name="T78" fmla="*/ 60 w 90"/>
                <a:gd name="T79" fmla="*/ 52 h 90"/>
                <a:gd name="T80" fmla="*/ 38 w 90"/>
                <a:gd name="T81" fmla="*/ 60 h 90"/>
                <a:gd name="T82" fmla="*/ 30 w 90"/>
                <a:gd name="T83"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 h="90">
                  <a:moveTo>
                    <a:pt x="4" y="67"/>
                  </a:moveTo>
                  <a:cubicBezTo>
                    <a:pt x="16" y="67"/>
                    <a:pt x="16" y="67"/>
                    <a:pt x="16" y="67"/>
                  </a:cubicBezTo>
                  <a:cubicBezTo>
                    <a:pt x="18" y="69"/>
                    <a:pt x="20" y="71"/>
                    <a:pt x="22" y="73"/>
                  </a:cubicBezTo>
                  <a:cubicBezTo>
                    <a:pt x="21" y="85"/>
                    <a:pt x="21" y="85"/>
                    <a:pt x="21" y="85"/>
                  </a:cubicBezTo>
                  <a:cubicBezTo>
                    <a:pt x="23" y="86"/>
                    <a:pt x="25" y="87"/>
                    <a:pt x="26" y="88"/>
                  </a:cubicBezTo>
                  <a:cubicBezTo>
                    <a:pt x="28" y="88"/>
                    <a:pt x="30" y="89"/>
                    <a:pt x="32" y="90"/>
                  </a:cubicBezTo>
                  <a:cubicBezTo>
                    <a:pt x="40" y="81"/>
                    <a:pt x="40" y="81"/>
                    <a:pt x="40" y="81"/>
                  </a:cubicBezTo>
                  <a:cubicBezTo>
                    <a:pt x="43" y="81"/>
                    <a:pt x="46" y="81"/>
                    <a:pt x="48" y="81"/>
                  </a:cubicBezTo>
                  <a:cubicBezTo>
                    <a:pt x="56" y="90"/>
                    <a:pt x="56" y="90"/>
                    <a:pt x="56" y="90"/>
                  </a:cubicBezTo>
                  <a:cubicBezTo>
                    <a:pt x="60" y="89"/>
                    <a:pt x="64" y="88"/>
                    <a:pt x="67" y="86"/>
                  </a:cubicBezTo>
                  <a:cubicBezTo>
                    <a:pt x="67" y="74"/>
                    <a:pt x="67" y="74"/>
                    <a:pt x="67" y="74"/>
                  </a:cubicBezTo>
                  <a:cubicBezTo>
                    <a:pt x="69" y="72"/>
                    <a:pt x="71" y="70"/>
                    <a:pt x="73" y="68"/>
                  </a:cubicBezTo>
                  <a:cubicBezTo>
                    <a:pt x="85" y="69"/>
                    <a:pt x="85" y="69"/>
                    <a:pt x="85" y="69"/>
                  </a:cubicBezTo>
                  <a:cubicBezTo>
                    <a:pt x="86" y="67"/>
                    <a:pt x="87" y="65"/>
                    <a:pt x="87" y="64"/>
                  </a:cubicBezTo>
                  <a:cubicBezTo>
                    <a:pt x="88" y="62"/>
                    <a:pt x="89" y="60"/>
                    <a:pt x="89" y="58"/>
                  </a:cubicBezTo>
                  <a:cubicBezTo>
                    <a:pt x="81" y="50"/>
                    <a:pt x="81" y="50"/>
                    <a:pt x="81" y="50"/>
                  </a:cubicBezTo>
                  <a:cubicBezTo>
                    <a:pt x="81" y="47"/>
                    <a:pt x="81" y="44"/>
                    <a:pt x="81" y="42"/>
                  </a:cubicBezTo>
                  <a:cubicBezTo>
                    <a:pt x="90" y="34"/>
                    <a:pt x="90" y="34"/>
                    <a:pt x="90" y="34"/>
                  </a:cubicBezTo>
                  <a:cubicBezTo>
                    <a:pt x="89" y="30"/>
                    <a:pt x="87" y="26"/>
                    <a:pt x="86" y="23"/>
                  </a:cubicBezTo>
                  <a:cubicBezTo>
                    <a:pt x="73" y="23"/>
                    <a:pt x="73" y="23"/>
                    <a:pt x="73" y="23"/>
                  </a:cubicBezTo>
                  <a:cubicBezTo>
                    <a:pt x="72" y="21"/>
                    <a:pt x="70" y="19"/>
                    <a:pt x="68" y="17"/>
                  </a:cubicBezTo>
                  <a:cubicBezTo>
                    <a:pt x="69" y="5"/>
                    <a:pt x="69" y="5"/>
                    <a:pt x="69" y="5"/>
                  </a:cubicBezTo>
                  <a:cubicBezTo>
                    <a:pt x="67" y="4"/>
                    <a:pt x="65" y="3"/>
                    <a:pt x="63" y="3"/>
                  </a:cubicBezTo>
                  <a:cubicBezTo>
                    <a:pt x="62" y="2"/>
                    <a:pt x="60" y="1"/>
                    <a:pt x="58" y="0"/>
                  </a:cubicBezTo>
                  <a:cubicBezTo>
                    <a:pt x="49" y="9"/>
                    <a:pt x="49" y="9"/>
                    <a:pt x="49" y="9"/>
                  </a:cubicBezTo>
                  <a:cubicBezTo>
                    <a:pt x="47" y="9"/>
                    <a:pt x="44" y="9"/>
                    <a:pt x="41" y="9"/>
                  </a:cubicBezTo>
                  <a:cubicBezTo>
                    <a:pt x="33" y="0"/>
                    <a:pt x="33" y="0"/>
                    <a:pt x="33" y="0"/>
                  </a:cubicBezTo>
                  <a:cubicBezTo>
                    <a:pt x="30" y="1"/>
                    <a:pt x="26" y="3"/>
                    <a:pt x="22" y="4"/>
                  </a:cubicBezTo>
                  <a:cubicBezTo>
                    <a:pt x="23" y="17"/>
                    <a:pt x="23" y="17"/>
                    <a:pt x="23" y="17"/>
                  </a:cubicBezTo>
                  <a:cubicBezTo>
                    <a:pt x="21" y="18"/>
                    <a:pt x="19" y="20"/>
                    <a:pt x="17" y="22"/>
                  </a:cubicBezTo>
                  <a:cubicBezTo>
                    <a:pt x="5" y="21"/>
                    <a:pt x="5" y="21"/>
                    <a:pt x="5" y="21"/>
                  </a:cubicBezTo>
                  <a:cubicBezTo>
                    <a:pt x="4" y="23"/>
                    <a:pt x="3" y="25"/>
                    <a:pt x="2" y="27"/>
                  </a:cubicBezTo>
                  <a:cubicBezTo>
                    <a:pt x="2" y="28"/>
                    <a:pt x="1" y="30"/>
                    <a:pt x="0" y="32"/>
                  </a:cubicBezTo>
                  <a:cubicBezTo>
                    <a:pt x="9" y="40"/>
                    <a:pt x="9" y="40"/>
                    <a:pt x="9" y="40"/>
                  </a:cubicBezTo>
                  <a:cubicBezTo>
                    <a:pt x="9" y="43"/>
                    <a:pt x="9" y="46"/>
                    <a:pt x="9" y="48"/>
                  </a:cubicBezTo>
                  <a:cubicBezTo>
                    <a:pt x="0" y="56"/>
                    <a:pt x="0" y="56"/>
                    <a:pt x="0" y="56"/>
                  </a:cubicBezTo>
                  <a:cubicBezTo>
                    <a:pt x="1" y="60"/>
                    <a:pt x="2" y="64"/>
                    <a:pt x="4" y="67"/>
                  </a:cubicBezTo>
                  <a:close/>
                  <a:moveTo>
                    <a:pt x="30" y="39"/>
                  </a:moveTo>
                  <a:cubicBezTo>
                    <a:pt x="34" y="30"/>
                    <a:pt x="43" y="27"/>
                    <a:pt x="51" y="30"/>
                  </a:cubicBezTo>
                  <a:cubicBezTo>
                    <a:pt x="60" y="34"/>
                    <a:pt x="63" y="43"/>
                    <a:pt x="60" y="52"/>
                  </a:cubicBezTo>
                  <a:cubicBezTo>
                    <a:pt x="56" y="60"/>
                    <a:pt x="47" y="63"/>
                    <a:pt x="38" y="60"/>
                  </a:cubicBezTo>
                  <a:cubicBezTo>
                    <a:pt x="30" y="56"/>
                    <a:pt x="26" y="47"/>
                    <a:pt x="30"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Freeform 22">
              <a:extLst>
                <a:ext uri="{FF2B5EF4-FFF2-40B4-BE49-F238E27FC236}">
                  <a16:creationId xmlns:a16="http://schemas.microsoft.com/office/drawing/2014/main" id="{C7A50E7A-0E72-4232-A305-40510BE48BD6}"/>
                </a:ext>
              </a:extLst>
            </p:cNvPr>
            <p:cNvSpPr>
              <a:spLocks noEditPoints="1"/>
            </p:cNvSpPr>
            <p:nvPr/>
          </p:nvSpPr>
          <p:spPr bwMode="auto">
            <a:xfrm>
              <a:off x="7805738" y="3832226"/>
              <a:ext cx="227013" cy="228600"/>
            </a:xfrm>
            <a:custGeom>
              <a:avLst/>
              <a:gdLst>
                <a:gd name="T0" fmla="*/ 63 w 72"/>
                <a:gd name="T1" fmla="*/ 44 h 73"/>
                <a:gd name="T2" fmla="*/ 72 w 72"/>
                <a:gd name="T3" fmla="*/ 41 h 73"/>
                <a:gd name="T4" fmla="*/ 72 w 72"/>
                <a:gd name="T5" fmla="*/ 36 h 73"/>
                <a:gd name="T6" fmla="*/ 72 w 72"/>
                <a:gd name="T7" fmla="*/ 31 h 73"/>
                <a:gd name="T8" fmla="*/ 63 w 72"/>
                <a:gd name="T9" fmla="*/ 28 h 73"/>
                <a:gd name="T10" fmla="*/ 60 w 72"/>
                <a:gd name="T11" fmla="*/ 23 h 73"/>
                <a:gd name="T12" fmla="*/ 64 w 72"/>
                <a:gd name="T13" fmla="*/ 14 h 73"/>
                <a:gd name="T14" fmla="*/ 58 w 72"/>
                <a:gd name="T15" fmla="*/ 8 h 73"/>
                <a:gd name="T16" fmla="*/ 49 w 72"/>
                <a:gd name="T17" fmla="*/ 12 h 73"/>
                <a:gd name="T18" fmla="*/ 43 w 72"/>
                <a:gd name="T19" fmla="*/ 10 h 73"/>
                <a:gd name="T20" fmla="*/ 40 w 72"/>
                <a:gd name="T21" fmla="*/ 1 h 73"/>
                <a:gd name="T22" fmla="*/ 35 w 72"/>
                <a:gd name="T23" fmla="*/ 0 h 73"/>
                <a:gd name="T24" fmla="*/ 31 w 72"/>
                <a:gd name="T25" fmla="*/ 1 h 73"/>
                <a:gd name="T26" fmla="*/ 28 w 72"/>
                <a:gd name="T27" fmla="*/ 10 h 73"/>
                <a:gd name="T28" fmla="*/ 22 w 72"/>
                <a:gd name="T29" fmla="*/ 12 h 73"/>
                <a:gd name="T30" fmla="*/ 13 w 72"/>
                <a:gd name="T31" fmla="*/ 8 h 73"/>
                <a:gd name="T32" fmla="*/ 7 w 72"/>
                <a:gd name="T33" fmla="*/ 15 h 73"/>
                <a:gd name="T34" fmla="*/ 11 w 72"/>
                <a:gd name="T35" fmla="*/ 24 h 73"/>
                <a:gd name="T36" fmla="*/ 9 w 72"/>
                <a:gd name="T37" fmla="*/ 29 h 73"/>
                <a:gd name="T38" fmla="*/ 0 w 72"/>
                <a:gd name="T39" fmla="*/ 33 h 73"/>
                <a:gd name="T40" fmla="*/ 0 w 72"/>
                <a:gd name="T41" fmla="*/ 37 h 73"/>
                <a:gd name="T42" fmla="*/ 0 w 72"/>
                <a:gd name="T43" fmla="*/ 42 h 73"/>
                <a:gd name="T44" fmla="*/ 9 w 72"/>
                <a:gd name="T45" fmla="*/ 45 h 73"/>
                <a:gd name="T46" fmla="*/ 12 w 72"/>
                <a:gd name="T47" fmla="*/ 51 h 73"/>
                <a:gd name="T48" fmla="*/ 8 w 72"/>
                <a:gd name="T49" fmla="*/ 59 h 73"/>
                <a:gd name="T50" fmla="*/ 15 w 72"/>
                <a:gd name="T51" fmla="*/ 66 h 73"/>
                <a:gd name="T52" fmla="*/ 23 w 72"/>
                <a:gd name="T53" fmla="*/ 62 h 73"/>
                <a:gd name="T54" fmla="*/ 29 w 72"/>
                <a:gd name="T55" fmla="*/ 64 h 73"/>
                <a:gd name="T56" fmla="*/ 32 w 72"/>
                <a:gd name="T57" fmla="*/ 73 h 73"/>
                <a:gd name="T58" fmla="*/ 37 w 72"/>
                <a:gd name="T59" fmla="*/ 73 h 73"/>
                <a:gd name="T60" fmla="*/ 41 w 72"/>
                <a:gd name="T61" fmla="*/ 72 h 73"/>
                <a:gd name="T62" fmla="*/ 44 w 72"/>
                <a:gd name="T63" fmla="*/ 63 h 73"/>
                <a:gd name="T64" fmla="*/ 50 w 72"/>
                <a:gd name="T65" fmla="*/ 61 h 73"/>
                <a:gd name="T66" fmla="*/ 59 w 72"/>
                <a:gd name="T67" fmla="*/ 65 h 73"/>
                <a:gd name="T68" fmla="*/ 65 w 72"/>
                <a:gd name="T69" fmla="*/ 58 h 73"/>
                <a:gd name="T70" fmla="*/ 61 w 72"/>
                <a:gd name="T71" fmla="*/ 50 h 73"/>
                <a:gd name="T72" fmla="*/ 63 w 72"/>
                <a:gd name="T73" fmla="*/ 44 h 73"/>
                <a:gd name="T74" fmla="*/ 36 w 72"/>
                <a:gd name="T75" fmla="*/ 49 h 73"/>
                <a:gd name="T76" fmla="*/ 23 w 72"/>
                <a:gd name="T77" fmla="*/ 37 h 73"/>
                <a:gd name="T78" fmla="*/ 36 w 72"/>
                <a:gd name="T79" fmla="*/ 24 h 73"/>
                <a:gd name="T80" fmla="*/ 49 w 72"/>
                <a:gd name="T81" fmla="*/ 36 h 73"/>
                <a:gd name="T82" fmla="*/ 36 w 72"/>
                <a:gd name="T83" fmla="*/ 4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 h="73">
                  <a:moveTo>
                    <a:pt x="63" y="44"/>
                  </a:moveTo>
                  <a:cubicBezTo>
                    <a:pt x="72" y="41"/>
                    <a:pt x="72" y="41"/>
                    <a:pt x="72" y="41"/>
                  </a:cubicBezTo>
                  <a:cubicBezTo>
                    <a:pt x="72" y="39"/>
                    <a:pt x="72" y="37"/>
                    <a:pt x="72" y="36"/>
                  </a:cubicBezTo>
                  <a:cubicBezTo>
                    <a:pt x="72" y="34"/>
                    <a:pt x="72" y="33"/>
                    <a:pt x="72" y="31"/>
                  </a:cubicBezTo>
                  <a:cubicBezTo>
                    <a:pt x="63" y="28"/>
                    <a:pt x="63" y="28"/>
                    <a:pt x="63" y="28"/>
                  </a:cubicBezTo>
                  <a:cubicBezTo>
                    <a:pt x="62" y="26"/>
                    <a:pt x="61" y="24"/>
                    <a:pt x="60" y="23"/>
                  </a:cubicBezTo>
                  <a:cubicBezTo>
                    <a:pt x="64" y="14"/>
                    <a:pt x="64" y="14"/>
                    <a:pt x="64" y="14"/>
                  </a:cubicBezTo>
                  <a:cubicBezTo>
                    <a:pt x="62" y="12"/>
                    <a:pt x="60" y="9"/>
                    <a:pt x="58" y="8"/>
                  </a:cubicBezTo>
                  <a:cubicBezTo>
                    <a:pt x="49" y="12"/>
                    <a:pt x="49" y="12"/>
                    <a:pt x="49" y="12"/>
                  </a:cubicBezTo>
                  <a:cubicBezTo>
                    <a:pt x="47" y="11"/>
                    <a:pt x="45" y="10"/>
                    <a:pt x="43" y="10"/>
                  </a:cubicBezTo>
                  <a:cubicBezTo>
                    <a:pt x="40" y="1"/>
                    <a:pt x="40" y="1"/>
                    <a:pt x="40" y="1"/>
                  </a:cubicBezTo>
                  <a:cubicBezTo>
                    <a:pt x="38" y="0"/>
                    <a:pt x="37" y="0"/>
                    <a:pt x="35" y="0"/>
                  </a:cubicBezTo>
                  <a:cubicBezTo>
                    <a:pt x="34" y="0"/>
                    <a:pt x="32" y="1"/>
                    <a:pt x="31" y="1"/>
                  </a:cubicBezTo>
                  <a:cubicBezTo>
                    <a:pt x="28" y="10"/>
                    <a:pt x="28" y="10"/>
                    <a:pt x="28" y="10"/>
                  </a:cubicBezTo>
                  <a:cubicBezTo>
                    <a:pt x="26" y="10"/>
                    <a:pt x="24" y="11"/>
                    <a:pt x="22" y="12"/>
                  </a:cubicBezTo>
                  <a:cubicBezTo>
                    <a:pt x="13" y="8"/>
                    <a:pt x="13" y="8"/>
                    <a:pt x="13" y="8"/>
                  </a:cubicBezTo>
                  <a:cubicBezTo>
                    <a:pt x="11" y="10"/>
                    <a:pt x="9" y="13"/>
                    <a:pt x="7" y="15"/>
                  </a:cubicBezTo>
                  <a:cubicBezTo>
                    <a:pt x="11" y="24"/>
                    <a:pt x="11" y="24"/>
                    <a:pt x="11" y="24"/>
                  </a:cubicBezTo>
                  <a:cubicBezTo>
                    <a:pt x="10" y="25"/>
                    <a:pt x="10" y="27"/>
                    <a:pt x="9" y="29"/>
                  </a:cubicBezTo>
                  <a:cubicBezTo>
                    <a:pt x="0" y="33"/>
                    <a:pt x="0" y="33"/>
                    <a:pt x="0" y="33"/>
                  </a:cubicBezTo>
                  <a:cubicBezTo>
                    <a:pt x="0" y="34"/>
                    <a:pt x="0" y="36"/>
                    <a:pt x="0" y="37"/>
                  </a:cubicBezTo>
                  <a:cubicBezTo>
                    <a:pt x="0" y="39"/>
                    <a:pt x="0" y="41"/>
                    <a:pt x="0" y="42"/>
                  </a:cubicBezTo>
                  <a:cubicBezTo>
                    <a:pt x="9" y="45"/>
                    <a:pt x="9" y="45"/>
                    <a:pt x="9" y="45"/>
                  </a:cubicBezTo>
                  <a:cubicBezTo>
                    <a:pt x="10" y="47"/>
                    <a:pt x="11" y="49"/>
                    <a:pt x="12" y="51"/>
                  </a:cubicBezTo>
                  <a:cubicBezTo>
                    <a:pt x="8" y="59"/>
                    <a:pt x="8" y="59"/>
                    <a:pt x="8" y="59"/>
                  </a:cubicBezTo>
                  <a:cubicBezTo>
                    <a:pt x="10" y="62"/>
                    <a:pt x="12" y="64"/>
                    <a:pt x="15" y="66"/>
                  </a:cubicBezTo>
                  <a:cubicBezTo>
                    <a:pt x="23" y="62"/>
                    <a:pt x="23" y="62"/>
                    <a:pt x="23" y="62"/>
                  </a:cubicBezTo>
                  <a:cubicBezTo>
                    <a:pt x="25" y="62"/>
                    <a:pt x="27" y="63"/>
                    <a:pt x="29" y="64"/>
                  </a:cubicBezTo>
                  <a:cubicBezTo>
                    <a:pt x="32" y="73"/>
                    <a:pt x="32" y="73"/>
                    <a:pt x="32" y="73"/>
                  </a:cubicBezTo>
                  <a:cubicBezTo>
                    <a:pt x="34" y="73"/>
                    <a:pt x="35" y="73"/>
                    <a:pt x="37" y="73"/>
                  </a:cubicBezTo>
                  <a:cubicBezTo>
                    <a:pt x="38" y="73"/>
                    <a:pt x="40" y="73"/>
                    <a:pt x="41" y="72"/>
                  </a:cubicBezTo>
                  <a:cubicBezTo>
                    <a:pt x="44" y="63"/>
                    <a:pt x="44" y="63"/>
                    <a:pt x="44" y="63"/>
                  </a:cubicBezTo>
                  <a:cubicBezTo>
                    <a:pt x="46" y="63"/>
                    <a:pt x="48" y="62"/>
                    <a:pt x="50" y="61"/>
                  </a:cubicBezTo>
                  <a:cubicBezTo>
                    <a:pt x="59" y="65"/>
                    <a:pt x="59" y="65"/>
                    <a:pt x="59" y="65"/>
                  </a:cubicBezTo>
                  <a:cubicBezTo>
                    <a:pt x="61" y="63"/>
                    <a:pt x="63" y="61"/>
                    <a:pt x="65" y="58"/>
                  </a:cubicBezTo>
                  <a:cubicBezTo>
                    <a:pt x="61" y="50"/>
                    <a:pt x="61" y="50"/>
                    <a:pt x="61" y="50"/>
                  </a:cubicBezTo>
                  <a:cubicBezTo>
                    <a:pt x="62" y="48"/>
                    <a:pt x="63" y="46"/>
                    <a:pt x="63" y="44"/>
                  </a:cubicBezTo>
                  <a:close/>
                  <a:moveTo>
                    <a:pt x="36" y="49"/>
                  </a:moveTo>
                  <a:cubicBezTo>
                    <a:pt x="29" y="49"/>
                    <a:pt x="24" y="44"/>
                    <a:pt x="23" y="37"/>
                  </a:cubicBezTo>
                  <a:cubicBezTo>
                    <a:pt x="23" y="30"/>
                    <a:pt x="29" y="24"/>
                    <a:pt x="36" y="24"/>
                  </a:cubicBezTo>
                  <a:cubicBezTo>
                    <a:pt x="43" y="24"/>
                    <a:pt x="49" y="29"/>
                    <a:pt x="49" y="36"/>
                  </a:cubicBezTo>
                  <a:cubicBezTo>
                    <a:pt x="49" y="43"/>
                    <a:pt x="43" y="49"/>
                    <a:pt x="3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9" name="Freeform 49">
            <a:extLst>
              <a:ext uri="{FF2B5EF4-FFF2-40B4-BE49-F238E27FC236}">
                <a16:creationId xmlns:a16="http://schemas.microsoft.com/office/drawing/2014/main" id="{B5A314D8-E522-47D2-93F0-6186D7767A80}"/>
              </a:ext>
            </a:extLst>
          </p:cNvPr>
          <p:cNvSpPr>
            <a:spLocks noEditPoints="1"/>
          </p:cNvSpPr>
          <p:nvPr/>
        </p:nvSpPr>
        <p:spPr bwMode="auto">
          <a:xfrm>
            <a:off x="6640783" y="4245679"/>
            <a:ext cx="412375" cy="339377"/>
          </a:xfrm>
          <a:custGeom>
            <a:avLst/>
            <a:gdLst>
              <a:gd name="T0" fmla="*/ 123 w 136"/>
              <a:gd name="T1" fmla="*/ 22 h 112"/>
              <a:gd name="T2" fmla="*/ 92 w 136"/>
              <a:gd name="T3" fmla="*/ 22 h 112"/>
              <a:gd name="T4" fmla="*/ 92 w 136"/>
              <a:gd name="T5" fmla="*/ 14 h 112"/>
              <a:gd name="T6" fmla="*/ 79 w 136"/>
              <a:gd name="T7" fmla="*/ 0 h 112"/>
              <a:gd name="T8" fmla="*/ 57 w 136"/>
              <a:gd name="T9" fmla="*/ 0 h 112"/>
              <a:gd name="T10" fmla="*/ 44 w 136"/>
              <a:gd name="T11" fmla="*/ 14 h 112"/>
              <a:gd name="T12" fmla="*/ 44 w 136"/>
              <a:gd name="T13" fmla="*/ 22 h 112"/>
              <a:gd name="T14" fmla="*/ 12 w 136"/>
              <a:gd name="T15" fmla="*/ 22 h 112"/>
              <a:gd name="T16" fmla="*/ 0 w 136"/>
              <a:gd name="T17" fmla="*/ 34 h 112"/>
              <a:gd name="T18" fmla="*/ 0 w 136"/>
              <a:gd name="T19" fmla="*/ 99 h 112"/>
              <a:gd name="T20" fmla="*/ 12 w 136"/>
              <a:gd name="T21" fmla="*/ 112 h 112"/>
              <a:gd name="T22" fmla="*/ 123 w 136"/>
              <a:gd name="T23" fmla="*/ 112 h 112"/>
              <a:gd name="T24" fmla="*/ 136 w 136"/>
              <a:gd name="T25" fmla="*/ 99 h 112"/>
              <a:gd name="T26" fmla="*/ 136 w 136"/>
              <a:gd name="T27" fmla="*/ 34 h 112"/>
              <a:gd name="T28" fmla="*/ 123 w 136"/>
              <a:gd name="T29" fmla="*/ 22 h 112"/>
              <a:gd name="T30" fmla="*/ 22 w 136"/>
              <a:gd name="T31" fmla="*/ 104 h 112"/>
              <a:gd name="T32" fmla="*/ 22 w 136"/>
              <a:gd name="T33" fmla="*/ 29 h 112"/>
              <a:gd name="T34" fmla="*/ 39 w 136"/>
              <a:gd name="T35" fmla="*/ 29 h 112"/>
              <a:gd name="T36" fmla="*/ 39 w 136"/>
              <a:gd name="T37" fmla="*/ 104 h 112"/>
              <a:gd name="T38" fmla="*/ 22 w 136"/>
              <a:gd name="T39" fmla="*/ 104 h 112"/>
              <a:gd name="T40" fmla="*/ 83 w 136"/>
              <a:gd name="T41" fmla="*/ 22 h 112"/>
              <a:gd name="T42" fmla="*/ 52 w 136"/>
              <a:gd name="T43" fmla="*/ 22 h 112"/>
              <a:gd name="T44" fmla="*/ 52 w 136"/>
              <a:gd name="T45" fmla="*/ 14 h 112"/>
              <a:gd name="T46" fmla="*/ 57 w 136"/>
              <a:gd name="T47" fmla="*/ 9 h 112"/>
              <a:gd name="T48" fmla="*/ 79 w 136"/>
              <a:gd name="T49" fmla="*/ 9 h 112"/>
              <a:gd name="T50" fmla="*/ 83 w 136"/>
              <a:gd name="T51" fmla="*/ 14 h 112"/>
              <a:gd name="T52" fmla="*/ 83 w 136"/>
              <a:gd name="T53" fmla="*/ 22 h 112"/>
              <a:gd name="T54" fmla="*/ 96 w 136"/>
              <a:gd name="T55" fmla="*/ 104 h 112"/>
              <a:gd name="T56" fmla="*/ 96 w 136"/>
              <a:gd name="T57" fmla="*/ 29 h 112"/>
              <a:gd name="T58" fmla="*/ 114 w 136"/>
              <a:gd name="T59" fmla="*/ 29 h 112"/>
              <a:gd name="T60" fmla="*/ 114 w 136"/>
              <a:gd name="T61" fmla="*/ 104 h 112"/>
              <a:gd name="T62" fmla="*/ 96 w 136"/>
              <a:gd name="T63"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12">
                <a:moveTo>
                  <a:pt x="123" y="22"/>
                </a:moveTo>
                <a:cubicBezTo>
                  <a:pt x="92" y="22"/>
                  <a:pt x="92" y="22"/>
                  <a:pt x="92" y="22"/>
                </a:cubicBezTo>
                <a:cubicBezTo>
                  <a:pt x="92" y="14"/>
                  <a:pt x="92" y="14"/>
                  <a:pt x="92" y="14"/>
                </a:cubicBezTo>
                <a:cubicBezTo>
                  <a:pt x="92" y="6"/>
                  <a:pt x="86" y="0"/>
                  <a:pt x="79" y="0"/>
                </a:cubicBezTo>
                <a:cubicBezTo>
                  <a:pt x="57" y="0"/>
                  <a:pt x="57" y="0"/>
                  <a:pt x="57" y="0"/>
                </a:cubicBezTo>
                <a:cubicBezTo>
                  <a:pt x="50" y="0"/>
                  <a:pt x="44" y="6"/>
                  <a:pt x="44" y="14"/>
                </a:cubicBezTo>
                <a:cubicBezTo>
                  <a:pt x="44" y="22"/>
                  <a:pt x="44" y="22"/>
                  <a:pt x="44" y="22"/>
                </a:cubicBezTo>
                <a:cubicBezTo>
                  <a:pt x="12" y="22"/>
                  <a:pt x="12" y="22"/>
                  <a:pt x="12" y="22"/>
                </a:cubicBezTo>
                <a:cubicBezTo>
                  <a:pt x="5" y="22"/>
                  <a:pt x="0" y="27"/>
                  <a:pt x="0" y="34"/>
                </a:cubicBezTo>
                <a:cubicBezTo>
                  <a:pt x="0" y="99"/>
                  <a:pt x="0" y="99"/>
                  <a:pt x="0" y="99"/>
                </a:cubicBezTo>
                <a:cubicBezTo>
                  <a:pt x="0" y="106"/>
                  <a:pt x="5" y="112"/>
                  <a:pt x="12" y="112"/>
                </a:cubicBezTo>
                <a:cubicBezTo>
                  <a:pt x="123" y="112"/>
                  <a:pt x="123" y="112"/>
                  <a:pt x="123" y="112"/>
                </a:cubicBezTo>
                <a:cubicBezTo>
                  <a:pt x="130" y="112"/>
                  <a:pt x="136" y="106"/>
                  <a:pt x="136" y="99"/>
                </a:cubicBezTo>
                <a:cubicBezTo>
                  <a:pt x="136" y="34"/>
                  <a:pt x="136" y="34"/>
                  <a:pt x="136" y="34"/>
                </a:cubicBezTo>
                <a:cubicBezTo>
                  <a:pt x="136" y="27"/>
                  <a:pt x="130" y="22"/>
                  <a:pt x="123" y="22"/>
                </a:cubicBezTo>
                <a:close/>
                <a:moveTo>
                  <a:pt x="22" y="104"/>
                </a:moveTo>
                <a:cubicBezTo>
                  <a:pt x="22" y="29"/>
                  <a:pt x="22" y="29"/>
                  <a:pt x="22" y="29"/>
                </a:cubicBezTo>
                <a:cubicBezTo>
                  <a:pt x="39" y="29"/>
                  <a:pt x="39" y="29"/>
                  <a:pt x="39" y="29"/>
                </a:cubicBezTo>
                <a:cubicBezTo>
                  <a:pt x="39" y="104"/>
                  <a:pt x="39" y="104"/>
                  <a:pt x="39" y="104"/>
                </a:cubicBezTo>
                <a:lnTo>
                  <a:pt x="22" y="104"/>
                </a:lnTo>
                <a:close/>
                <a:moveTo>
                  <a:pt x="83" y="22"/>
                </a:moveTo>
                <a:cubicBezTo>
                  <a:pt x="52" y="22"/>
                  <a:pt x="52" y="22"/>
                  <a:pt x="52" y="22"/>
                </a:cubicBezTo>
                <a:cubicBezTo>
                  <a:pt x="52" y="14"/>
                  <a:pt x="52" y="14"/>
                  <a:pt x="52" y="14"/>
                </a:cubicBezTo>
                <a:cubicBezTo>
                  <a:pt x="52" y="11"/>
                  <a:pt x="54" y="9"/>
                  <a:pt x="57" y="9"/>
                </a:cubicBezTo>
                <a:cubicBezTo>
                  <a:pt x="79" y="9"/>
                  <a:pt x="79" y="9"/>
                  <a:pt x="79" y="9"/>
                </a:cubicBezTo>
                <a:cubicBezTo>
                  <a:pt x="81" y="9"/>
                  <a:pt x="83" y="11"/>
                  <a:pt x="83" y="14"/>
                </a:cubicBezTo>
                <a:lnTo>
                  <a:pt x="83" y="22"/>
                </a:lnTo>
                <a:close/>
                <a:moveTo>
                  <a:pt x="96" y="104"/>
                </a:moveTo>
                <a:cubicBezTo>
                  <a:pt x="96" y="29"/>
                  <a:pt x="96" y="29"/>
                  <a:pt x="96" y="29"/>
                </a:cubicBezTo>
                <a:cubicBezTo>
                  <a:pt x="114" y="29"/>
                  <a:pt x="114" y="29"/>
                  <a:pt x="114" y="29"/>
                </a:cubicBezTo>
                <a:cubicBezTo>
                  <a:pt x="114" y="104"/>
                  <a:pt x="114" y="104"/>
                  <a:pt x="114" y="104"/>
                </a:cubicBezTo>
                <a:lnTo>
                  <a:pt x="96" y="10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id-ID"/>
          </a:p>
        </p:txBody>
      </p:sp>
      <p:sp>
        <p:nvSpPr>
          <p:cNvPr id="3" name="Picture Placeholder 2">
            <a:extLst>
              <a:ext uri="{FF2B5EF4-FFF2-40B4-BE49-F238E27FC236}">
                <a16:creationId xmlns:a16="http://schemas.microsoft.com/office/drawing/2014/main" id="{7D3A1187-E867-46B7-B6A8-66100E065EAF}"/>
              </a:ext>
            </a:extLst>
          </p:cNvPr>
          <p:cNvSpPr>
            <a:spLocks noGrp="1"/>
          </p:cNvSpPr>
          <p:nvPr>
            <p:ph type="pic" sz="quarter" idx="10"/>
          </p:nvPr>
        </p:nvSpPr>
        <p:spPr/>
      </p:sp>
    </p:spTree>
    <p:extLst>
      <p:ext uri="{BB962C8B-B14F-4D97-AF65-F5344CB8AC3E}">
        <p14:creationId xmlns:p14="http://schemas.microsoft.com/office/powerpoint/2010/main" val="8679741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wipe(left)">
                                      <p:cBhvr>
                                        <p:cTn id="17" dur="500"/>
                                        <p:tgtEl>
                                          <p:spTgt spid="8">
                                            <p:txEl>
                                              <p:pRg st="0" end="0"/>
                                            </p:txEl>
                                          </p:spTgt>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up)">
                                      <p:cBhvr>
                                        <p:cTn id="28" dur="500"/>
                                        <p:tgtEl>
                                          <p:spTgt spid="11"/>
                                        </p:tgtEl>
                                      </p:cBhvr>
                                    </p:animEffect>
                                  </p:childTnLst>
                                </p:cTn>
                              </p:par>
                            </p:childTnLst>
                          </p:cTn>
                        </p:par>
                        <p:par>
                          <p:cTn id="29" fill="hold">
                            <p:stCondLst>
                              <p:cond delay="3000"/>
                            </p:stCondLst>
                            <p:childTnLst>
                              <p:par>
                                <p:cTn id="30" presetID="42" presetClass="entr" presetSubtype="0"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1000"/>
                                        <p:tgtEl>
                                          <p:spTgt spid="29"/>
                                        </p:tgtEl>
                                      </p:cBhvr>
                                    </p:animEffect>
                                    <p:anim calcmode="lin" valueType="num">
                                      <p:cBhvr>
                                        <p:cTn id="33" dur="1000" fill="hold"/>
                                        <p:tgtEl>
                                          <p:spTgt spid="29"/>
                                        </p:tgtEl>
                                        <p:attrNameLst>
                                          <p:attrName>ppt_x</p:attrName>
                                        </p:attrNameLst>
                                      </p:cBhvr>
                                      <p:tavLst>
                                        <p:tav tm="0">
                                          <p:val>
                                            <p:strVal val="#ppt_x"/>
                                          </p:val>
                                        </p:tav>
                                        <p:tav tm="100000">
                                          <p:val>
                                            <p:strVal val="#ppt_x"/>
                                          </p:val>
                                        </p:tav>
                                      </p:tavLst>
                                    </p:anim>
                                    <p:anim calcmode="lin" valueType="num">
                                      <p:cBhvr>
                                        <p:cTn id="34" dur="1000" fill="hold"/>
                                        <p:tgtEl>
                                          <p:spTgt spid="2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1000"/>
                                        <p:tgtEl>
                                          <p:spTgt spid="25"/>
                                        </p:tgtEl>
                                      </p:cBhvr>
                                    </p:animEffect>
                                    <p:anim calcmode="lin" valueType="num">
                                      <p:cBhvr>
                                        <p:cTn id="48" dur="1000" fill="hold"/>
                                        <p:tgtEl>
                                          <p:spTgt spid="25"/>
                                        </p:tgtEl>
                                        <p:attrNameLst>
                                          <p:attrName>ppt_x</p:attrName>
                                        </p:attrNameLst>
                                      </p:cBhvr>
                                      <p:tavLst>
                                        <p:tav tm="0">
                                          <p:val>
                                            <p:strVal val="#ppt_x"/>
                                          </p:val>
                                        </p:tav>
                                        <p:tav tm="100000">
                                          <p:val>
                                            <p:strVal val="#ppt_x"/>
                                          </p:val>
                                        </p:tav>
                                      </p:tavLst>
                                    </p:anim>
                                    <p:anim calcmode="lin" valueType="num">
                                      <p:cBhvr>
                                        <p:cTn id="49" dur="1000" fill="hold"/>
                                        <p:tgtEl>
                                          <p:spTgt spid="2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1000"/>
                                        <p:tgtEl>
                                          <p:spTgt spid="16"/>
                                        </p:tgtEl>
                                      </p:cBhvr>
                                    </p:animEffect>
                                    <p:anim calcmode="lin" valueType="num">
                                      <p:cBhvr>
                                        <p:cTn id="53" dur="1000" fill="hold"/>
                                        <p:tgtEl>
                                          <p:spTgt spid="16"/>
                                        </p:tgtEl>
                                        <p:attrNameLst>
                                          <p:attrName>ppt_x</p:attrName>
                                        </p:attrNameLst>
                                      </p:cBhvr>
                                      <p:tavLst>
                                        <p:tav tm="0">
                                          <p:val>
                                            <p:strVal val="#ppt_x"/>
                                          </p:val>
                                        </p:tav>
                                        <p:tav tm="100000">
                                          <p:val>
                                            <p:strVal val="#ppt_x"/>
                                          </p:val>
                                        </p:tav>
                                      </p:tavLst>
                                    </p:anim>
                                    <p:anim calcmode="lin" valueType="num">
                                      <p:cBhvr>
                                        <p:cTn id="54" dur="1000" fill="hold"/>
                                        <p:tgtEl>
                                          <p:spTgt spid="1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1000"/>
                                        <p:tgtEl>
                                          <p:spTgt spid="15"/>
                                        </p:tgtEl>
                                      </p:cBhvr>
                                    </p:animEffect>
                                    <p:anim calcmode="lin" valueType="num">
                                      <p:cBhvr>
                                        <p:cTn id="58" dur="1000" fill="hold"/>
                                        <p:tgtEl>
                                          <p:spTgt spid="15"/>
                                        </p:tgtEl>
                                        <p:attrNameLst>
                                          <p:attrName>ppt_x</p:attrName>
                                        </p:attrNameLst>
                                      </p:cBhvr>
                                      <p:tavLst>
                                        <p:tav tm="0">
                                          <p:val>
                                            <p:strVal val="#ppt_x"/>
                                          </p:val>
                                        </p:tav>
                                        <p:tav tm="100000">
                                          <p:val>
                                            <p:strVal val="#ppt_x"/>
                                          </p:val>
                                        </p:tav>
                                      </p:tavLst>
                                    </p:anim>
                                    <p:anim calcmode="lin" valueType="num">
                                      <p:cBhvr>
                                        <p:cTn id="5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p:bldP spid="8" grpId="0" build="p"/>
      <p:bldP spid="11" grpId="0"/>
      <p:bldP spid="12" grpId="0"/>
      <p:bldP spid="13" grpId="0"/>
      <p:bldP spid="14" grpId="0"/>
      <p:bldP spid="15" grpId="0"/>
      <p:bldP spid="16" grpId="0"/>
      <p:bldP spid="2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F772333-C390-4C91-906F-F34EBCE13D8B}"/>
              </a:ext>
            </a:extLst>
          </p:cNvPr>
          <p:cNvSpPr>
            <a:spLocks noGrp="1"/>
          </p:cNvSpPr>
          <p:nvPr>
            <p:ph type="pic" sz="quarter" idx="10"/>
          </p:nvPr>
        </p:nvSpPr>
        <p:spPr/>
      </p:sp>
      <p:sp>
        <p:nvSpPr>
          <p:cNvPr id="9" name="Rectangle 8">
            <a:extLst>
              <a:ext uri="{FF2B5EF4-FFF2-40B4-BE49-F238E27FC236}">
                <a16:creationId xmlns:a16="http://schemas.microsoft.com/office/drawing/2014/main" id="{4AC660E7-C38E-4D31-ABE7-A7C53D1FDBE3}"/>
              </a:ext>
            </a:extLst>
          </p:cNvPr>
          <p:cNvSpPr/>
          <p:nvPr/>
        </p:nvSpPr>
        <p:spPr>
          <a:xfrm>
            <a:off x="781052" y="581025"/>
            <a:ext cx="10629898" cy="627697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DD35FA-A48C-412C-9E4B-1015ED3E0756}"/>
              </a:ext>
            </a:extLst>
          </p:cNvPr>
          <p:cNvGrpSpPr/>
          <p:nvPr/>
        </p:nvGrpSpPr>
        <p:grpSpPr>
          <a:xfrm rot="16200000" flipV="1">
            <a:off x="-1744522" y="3887247"/>
            <a:ext cx="5587912" cy="964283"/>
            <a:chOff x="7019201" y="3999551"/>
            <a:chExt cx="913668" cy="157667"/>
          </a:xfrm>
        </p:grpSpPr>
        <p:sp>
          <p:nvSpPr>
            <p:cNvPr id="11" name="Rectangle 10">
              <a:extLst>
                <a:ext uri="{FF2B5EF4-FFF2-40B4-BE49-F238E27FC236}">
                  <a16:creationId xmlns:a16="http://schemas.microsoft.com/office/drawing/2014/main" id="{01ED449C-1CDE-4C03-82B4-3031BDD7D457}"/>
                </a:ext>
              </a:extLst>
            </p:cNvPr>
            <p:cNvSpPr/>
            <p:nvPr/>
          </p:nvSpPr>
          <p:spPr>
            <a:xfrm>
              <a:off x="7019201" y="4055674"/>
              <a:ext cx="734292"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D10801A4-113F-4A7D-9824-A0E48A7DF5D1}"/>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2F03A974-94EA-4B42-93EC-08D34FB294AC}"/>
              </a:ext>
            </a:extLst>
          </p:cNvPr>
          <p:cNvSpPr/>
          <p:nvPr/>
        </p:nvSpPr>
        <p:spPr>
          <a:xfrm>
            <a:off x="2457452" y="1897665"/>
            <a:ext cx="7277098" cy="2862322"/>
          </a:xfrm>
          <a:prstGeom prst="rect">
            <a:avLst/>
          </a:prstGeom>
        </p:spPr>
        <p:txBody>
          <a:bodyPr wrap="square">
            <a:spAutoFit/>
          </a:bodyPr>
          <a:lstStyle/>
          <a:p>
            <a:pPr algn="ctr"/>
            <a:r>
              <a:rPr lang="en-US" sz="3600" b="1">
                <a:latin typeface="+mj-lt"/>
              </a:rPr>
              <a:t>We Think, Mistakenly, That</a:t>
            </a:r>
          </a:p>
          <a:p>
            <a:pPr algn="ctr"/>
            <a:r>
              <a:rPr lang="en-US" sz="3600" b="1">
                <a:latin typeface="+mj-lt"/>
              </a:rPr>
              <a:t>Success Is The Result Of The</a:t>
            </a:r>
          </a:p>
          <a:p>
            <a:pPr algn="ctr"/>
            <a:r>
              <a:rPr lang="en-US" sz="3600" b="1">
                <a:latin typeface="+mj-lt"/>
              </a:rPr>
              <a:t>Amount Of Time We Put In </a:t>
            </a:r>
          </a:p>
          <a:p>
            <a:pPr algn="ctr"/>
            <a:r>
              <a:rPr lang="en-US" sz="3600" b="1">
                <a:latin typeface="+mj-lt"/>
              </a:rPr>
              <a:t>At Work, Instead Of The</a:t>
            </a:r>
          </a:p>
          <a:p>
            <a:pPr algn="ctr"/>
            <a:r>
              <a:rPr lang="en-US" sz="3600" b="1">
                <a:latin typeface="+mj-lt"/>
              </a:rPr>
              <a:t>Quality Of Time We Put In.</a:t>
            </a:r>
          </a:p>
        </p:txBody>
      </p:sp>
      <p:sp>
        <p:nvSpPr>
          <p:cNvPr id="14" name="TextBox 13">
            <a:extLst>
              <a:ext uri="{FF2B5EF4-FFF2-40B4-BE49-F238E27FC236}">
                <a16:creationId xmlns:a16="http://schemas.microsoft.com/office/drawing/2014/main" id="{15D936E6-A466-4982-9737-7EF75BC39BCD}"/>
              </a:ext>
            </a:extLst>
          </p:cNvPr>
          <p:cNvSpPr txBox="1"/>
          <p:nvPr/>
        </p:nvSpPr>
        <p:spPr>
          <a:xfrm>
            <a:off x="4991101" y="1547383"/>
            <a:ext cx="2209800" cy="369332"/>
          </a:xfrm>
          <a:prstGeom prst="rect">
            <a:avLst/>
          </a:prstGeom>
          <a:noFill/>
        </p:spPr>
        <p:txBody>
          <a:bodyPr wrap="square" rtlCol="0">
            <a:spAutoFit/>
          </a:bodyPr>
          <a:lstStyle/>
          <a:p>
            <a:pPr algn="ctr"/>
            <a:r>
              <a:rPr lang="en-US" b="1">
                <a:solidFill>
                  <a:schemeClr val="accent1"/>
                </a:solidFill>
                <a:latin typeface="+mj-lt"/>
              </a:rPr>
              <a:t>Gerry Atric</a:t>
            </a:r>
          </a:p>
        </p:txBody>
      </p:sp>
      <p:sp>
        <p:nvSpPr>
          <p:cNvPr id="15" name="Rectangle 14">
            <a:extLst>
              <a:ext uri="{FF2B5EF4-FFF2-40B4-BE49-F238E27FC236}">
                <a16:creationId xmlns:a16="http://schemas.microsoft.com/office/drawing/2014/main" id="{B655A450-E46A-451B-971A-9BA96F9E738D}"/>
              </a:ext>
            </a:extLst>
          </p:cNvPr>
          <p:cNvSpPr/>
          <p:nvPr/>
        </p:nvSpPr>
        <p:spPr>
          <a:xfrm>
            <a:off x="2799456" y="5187025"/>
            <a:ext cx="6593091" cy="704616"/>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400"/>
          </a:p>
        </p:txBody>
      </p:sp>
      <p:sp>
        <p:nvSpPr>
          <p:cNvPr id="16" name="TextBox 15">
            <a:extLst>
              <a:ext uri="{FF2B5EF4-FFF2-40B4-BE49-F238E27FC236}">
                <a16:creationId xmlns:a16="http://schemas.microsoft.com/office/drawing/2014/main" id="{28CCB1A5-341D-4EE6-850B-18CFD4B93547}"/>
              </a:ext>
            </a:extLst>
          </p:cNvPr>
          <p:cNvSpPr txBox="1"/>
          <p:nvPr/>
        </p:nvSpPr>
        <p:spPr>
          <a:xfrm>
            <a:off x="5076262" y="4826940"/>
            <a:ext cx="2039478" cy="369332"/>
          </a:xfrm>
          <a:prstGeom prst="rect">
            <a:avLst/>
          </a:prstGeom>
          <a:noFill/>
        </p:spPr>
        <p:txBody>
          <a:bodyPr wrap="square" rtlCol="0">
            <a:spAutoFit/>
          </a:bodyPr>
          <a:lstStyle/>
          <a:p>
            <a:pPr algn="ctr"/>
            <a:r>
              <a:rPr lang="en-US" b="1">
                <a:solidFill>
                  <a:schemeClr val="accent1"/>
                </a:solidFill>
                <a:latin typeface="+mj-lt"/>
              </a:rPr>
              <a:t>Break Slide</a:t>
            </a:r>
          </a:p>
        </p:txBody>
      </p:sp>
    </p:spTree>
    <p:extLst>
      <p:ext uri="{BB962C8B-B14F-4D97-AF65-F5344CB8AC3E}">
        <p14:creationId xmlns:p14="http://schemas.microsoft.com/office/powerpoint/2010/main" val="28916049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1000" fill="hold"/>
                                        <p:tgtEl>
                                          <p:spTgt spid="14"/>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1000"/>
                                        <p:tgtEl>
                                          <p:spTgt spid="15"/>
                                        </p:tgtEl>
                                      </p:cBhvr>
                                    </p:animEffect>
                                    <p:anim calcmode="lin" valueType="num">
                                      <p:cBhvr>
                                        <p:cTn id="31" dur="1000" fill="hold"/>
                                        <p:tgtEl>
                                          <p:spTgt spid="15"/>
                                        </p:tgtEl>
                                        <p:attrNameLst>
                                          <p:attrName>ppt_x</p:attrName>
                                        </p:attrNameLst>
                                      </p:cBhvr>
                                      <p:tavLst>
                                        <p:tav tm="0">
                                          <p:val>
                                            <p:strVal val="#ppt_x"/>
                                          </p:val>
                                        </p:tav>
                                        <p:tav tm="100000">
                                          <p:val>
                                            <p:strVal val="#ppt_x"/>
                                          </p:val>
                                        </p:tav>
                                      </p:tavLst>
                                    </p:anim>
                                    <p:anim calcmode="lin" valueType="num">
                                      <p:cBhvr>
                                        <p:cTn id="3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P spid="14" grpId="0"/>
      <p:bldP spid="15"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4FC2C0AA-AE69-47DD-918E-35DCE3F238A2}"/>
              </a:ext>
            </a:extLst>
          </p:cNvPr>
          <p:cNvSpPr>
            <a:spLocks noGrp="1"/>
          </p:cNvSpPr>
          <p:nvPr>
            <p:ph type="pic" sz="quarter" idx="10"/>
          </p:nvPr>
        </p:nvSpPr>
        <p:spPr/>
      </p:sp>
      <p:sp>
        <p:nvSpPr>
          <p:cNvPr id="10" name="Rectangle 9">
            <a:extLst>
              <a:ext uri="{FF2B5EF4-FFF2-40B4-BE49-F238E27FC236}">
                <a16:creationId xmlns:a16="http://schemas.microsoft.com/office/drawing/2014/main" id="{1BE8944B-AE15-4C82-B12F-76C8FF99BF8D}"/>
              </a:ext>
            </a:extLst>
          </p:cNvPr>
          <p:cNvSpPr/>
          <p:nvPr/>
        </p:nvSpPr>
        <p:spPr>
          <a:xfrm>
            <a:off x="7047232" y="1782693"/>
            <a:ext cx="4098287" cy="4583255"/>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BD44B28-D7F7-42C9-822C-57911FDE9221}"/>
              </a:ext>
            </a:extLst>
          </p:cNvPr>
          <p:cNvSpPr>
            <a:spLocks noGrp="1"/>
          </p:cNvSpPr>
          <p:nvPr>
            <p:ph type="ctrTitle"/>
          </p:nvPr>
        </p:nvSpPr>
        <p:spPr/>
        <p:txBody>
          <a:bodyPr/>
          <a:lstStyle/>
          <a:p>
            <a:r>
              <a:rPr lang="en-US"/>
              <a:t>Chart Slide</a:t>
            </a:r>
          </a:p>
        </p:txBody>
      </p:sp>
      <p:sp>
        <p:nvSpPr>
          <p:cNvPr id="4" name="Subtitle 3">
            <a:extLst>
              <a:ext uri="{FF2B5EF4-FFF2-40B4-BE49-F238E27FC236}">
                <a16:creationId xmlns:a16="http://schemas.microsoft.com/office/drawing/2014/main" id="{86ED98F4-AE70-4C67-99B6-EB50BBC47FD0}"/>
              </a:ext>
            </a:extLst>
          </p:cNvPr>
          <p:cNvSpPr>
            <a:spLocks noGrp="1"/>
          </p:cNvSpPr>
          <p:nvPr>
            <p:ph type="subTitle" idx="1"/>
          </p:nvPr>
        </p:nvSpPr>
        <p:spPr/>
        <p:txBody>
          <a:bodyPr/>
          <a:lstStyle/>
          <a:p>
            <a:r>
              <a:rPr lang="en-US"/>
              <a:t>Insert subtitle right here</a:t>
            </a:r>
          </a:p>
        </p:txBody>
      </p:sp>
      <p:graphicFrame>
        <p:nvGraphicFramePr>
          <p:cNvPr id="5" name="Chart 4">
            <a:extLst>
              <a:ext uri="{FF2B5EF4-FFF2-40B4-BE49-F238E27FC236}">
                <a16:creationId xmlns:a16="http://schemas.microsoft.com/office/drawing/2014/main" id="{ABDE02B4-A97B-4CF2-9D2D-2834B772312F}"/>
              </a:ext>
            </a:extLst>
          </p:cNvPr>
          <p:cNvGraphicFramePr/>
          <p:nvPr>
            <p:extLst>
              <p:ext uri="{D42A27DB-BD31-4B8C-83A1-F6EECF244321}">
                <p14:modId xmlns:p14="http://schemas.microsoft.com/office/powerpoint/2010/main" val="3634904652"/>
              </p:ext>
            </p:extLst>
          </p:nvPr>
        </p:nvGraphicFramePr>
        <p:xfrm>
          <a:off x="400049" y="1655689"/>
          <a:ext cx="6191251" cy="4914253"/>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1034049C-E6F1-4796-83F1-42FD9938FC8E}"/>
              </a:ext>
            </a:extLst>
          </p:cNvPr>
          <p:cNvSpPr txBox="1"/>
          <p:nvPr/>
        </p:nvSpPr>
        <p:spPr>
          <a:xfrm>
            <a:off x="7397143" y="2243500"/>
            <a:ext cx="1962150" cy="707886"/>
          </a:xfrm>
          <a:prstGeom prst="rect">
            <a:avLst/>
          </a:prstGeom>
          <a:noFill/>
        </p:spPr>
        <p:txBody>
          <a:bodyPr wrap="square" rtlCol="0">
            <a:spAutoFit/>
          </a:bodyPr>
          <a:lstStyle/>
          <a:p>
            <a:r>
              <a:rPr lang="en-US" sz="4000" b="1">
                <a:solidFill>
                  <a:schemeClr val="accent1"/>
                </a:solidFill>
                <a:latin typeface="+mj-lt"/>
              </a:rPr>
              <a:t>91%</a:t>
            </a:r>
          </a:p>
        </p:txBody>
      </p:sp>
      <p:sp>
        <p:nvSpPr>
          <p:cNvPr id="12" name="Rectangle 11">
            <a:extLst>
              <a:ext uri="{FF2B5EF4-FFF2-40B4-BE49-F238E27FC236}">
                <a16:creationId xmlns:a16="http://schemas.microsoft.com/office/drawing/2014/main" id="{DCA65E6F-4304-4B7F-B4B0-38D14C4733BD}"/>
              </a:ext>
            </a:extLst>
          </p:cNvPr>
          <p:cNvSpPr/>
          <p:nvPr/>
        </p:nvSpPr>
        <p:spPr>
          <a:xfrm>
            <a:off x="7397143" y="3258726"/>
            <a:ext cx="3398464" cy="704616"/>
          </a:xfrm>
          <a:prstGeom prst="rect">
            <a:avLst/>
          </a:prstGeom>
        </p:spPr>
        <p:txBody>
          <a:bodyPr wrap="square">
            <a:spAutoFit/>
          </a:bodyPr>
          <a:lstStyle/>
          <a:p>
            <a:pPr>
              <a:lnSpc>
                <a:spcPct val="150000"/>
              </a:lnSpc>
            </a:pPr>
            <a:r>
              <a:rPr lang="en-US" sz="1400">
                <a:solidFill>
                  <a:schemeClr val="bg1"/>
                </a:solidFill>
                <a:ea typeface="Times New Roman" panose="02020603050405020304" pitchFamily="18" charset="0"/>
                <a:cs typeface="Raleway" panose="020B0503030101060003" pitchFamily="34" charset="0"/>
              </a:rPr>
              <a:t>Quisque massa ex, pellentesque a nunc non elementum rutrum risus. Aliquam ac</a:t>
            </a:r>
            <a:endParaRPr lang="en-US" sz="1400">
              <a:solidFill>
                <a:schemeClr val="bg1"/>
              </a:solidFill>
            </a:endParaRPr>
          </a:p>
        </p:txBody>
      </p:sp>
      <p:sp>
        <p:nvSpPr>
          <p:cNvPr id="13" name="TextBox 12">
            <a:extLst>
              <a:ext uri="{FF2B5EF4-FFF2-40B4-BE49-F238E27FC236}">
                <a16:creationId xmlns:a16="http://schemas.microsoft.com/office/drawing/2014/main" id="{1FEAD1B0-1F5F-42D5-A0DA-CA3A81B63B3C}"/>
              </a:ext>
            </a:extLst>
          </p:cNvPr>
          <p:cNvSpPr txBox="1"/>
          <p:nvPr/>
        </p:nvSpPr>
        <p:spPr>
          <a:xfrm>
            <a:off x="7397143" y="2898641"/>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14" name="TextBox 13">
            <a:extLst>
              <a:ext uri="{FF2B5EF4-FFF2-40B4-BE49-F238E27FC236}">
                <a16:creationId xmlns:a16="http://schemas.microsoft.com/office/drawing/2014/main" id="{F50FB991-ABF6-420F-BD16-93C536B96921}"/>
              </a:ext>
            </a:extLst>
          </p:cNvPr>
          <p:cNvSpPr txBox="1"/>
          <p:nvPr/>
        </p:nvSpPr>
        <p:spPr>
          <a:xfrm>
            <a:off x="7397143" y="4185298"/>
            <a:ext cx="1962150" cy="707886"/>
          </a:xfrm>
          <a:prstGeom prst="rect">
            <a:avLst/>
          </a:prstGeom>
          <a:noFill/>
        </p:spPr>
        <p:txBody>
          <a:bodyPr wrap="square" rtlCol="0">
            <a:spAutoFit/>
          </a:bodyPr>
          <a:lstStyle/>
          <a:p>
            <a:r>
              <a:rPr lang="en-US" sz="4000" b="1">
                <a:solidFill>
                  <a:schemeClr val="accent1"/>
                </a:solidFill>
                <a:latin typeface="+mj-lt"/>
              </a:rPr>
              <a:t>23%</a:t>
            </a:r>
          </a:p>
        </p:txBody>
      </p:sp>
      <p:sp>
        <p:nvSpPr>
          <p:cNvPr id="15" name="Rectangle 14">
            <a:extLst>
              <a:ext uri="{FF2B5EF4-FFF2-40B4-BE49-F238E27FC236}">
                <a16:creationId xmlns:a16="http://schemas.microsoft.com/office/drawing/2014/main" id="{1C1888C0-8901-4B33-922B-82A18A9F5255}"/>
              </a:ext>
            </a:extLst>
          </p:cNvPr>
          <p:cNvSpPr/>
          <p:nvPr/>
        </p:nvSpPr>
        <p:spPr>
          <a:xfrm>
            <a:off x="7397143" y="5200524"/>
            <a:ext cx="3398464" cy="704616"/>
          </a:xfrm>
          <a:prstGeom prst="rect">
            <a:avLst/>
          </a:prstGeom>
        </p:spPr>
        <p:txBody>
          <a:bodyPr wrap="square">
            <a:spAutoFit/>
          </a:bodyPr>
          <a:lstStyle/>
          <a:p>
            <a:pPr>
              <a:lnSpc>
                <a:spcPct val="150000"/>
              </a:lnSpc>
            </a:pPr>
            <a:r>
              <a:rPr lang="en-US" sz="1400">
                <a:solidFill>
                  <a:schemeClr val="bg1"/>
                </a:solidFill>
                <a:ea typeface="Times New Roman" panose="02020603050405020304" pitchFamily="18" charset="0"/>
                <a:cs typeface="Raleway" panose="020B0503030101060003" pitchFamily="34" charset="0"/>
              </a:rPr>
              <a:t>Quisque massa ex, pellentesque a nunc non elementum rutrum risus. Aliquam ac</a:t>
            </a:r>
            <a:endParaRPr lang="en-US" sz="1400">
              <a:solidFill>
                <a:schemeClr val="bg1"/>
              </a:solidFill>
            </a:endParaRPr>
          </a:p>
        </p:txBody>
      </p:sp>
      <p:sp>
        <p:nvSpPr>
          <p:cNvPr id="16" name="TextBox 15">
            <a:extLst>
              <a:ext uri="{FF2B5EF4-FFF2-40B4-BE49-F238E27FC236}">
                <a16:creationId xmlns:a16="http://schemas.microsoft.com/office/drawing/2014/main" id="{37A4FFA9-4D07-4BBA-BDB8-17C13754AFBC}"/>
              </a:ext>
            </a:extLst>
          </p:cNvPr>
          <p:cNvSpPr txBox="1"/>
          <p:nvPr/>
        </p:nvSpPr>
        <p:spPr>
          <a:xfrm>
            <a:off x="7397143" y="4840439"/>
            <a:ext cx="2667000" cy="369332"/>
          </a:xfrm>
          <a:prstGeom prst="rect">
            <a:avLst/>
          </a:prstGeom>
          <a:noFill/>
        </p:spPr>
        <p:txBody>
          <a:bodyPr wrap="square" rtlCol="0">
            <a:spAutoFit/>
          </a:bodyPr>
          <a:lstStyle/>
          <a:p>
            <a:r>
              <a:rPr lang="en-US" b="1">
                <a:solidFill>
                  <a:schemeClr val="accent1"/>
                </a:solidFill>
                <a:latin typeface="+mj-lt"/>
              </a:rPr>
              <a:t>Text Description</a:t>
            </a:r>
          </a:p>
        </p:txBody>
      </p:sp>
    </p:spTree>
    <p:extLst>
      <p:ext uri="{BB962C8B-B14F-4D97-AF65-F5344CB8AC3E}">
        <p14:creationId xmlns:p14="http://schemas.microsoft.com/office/powerpoint/2010/main" val="38946988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outVertical)">
                                      <p:cBhvr>
                                        <p:cTn id="7" dur="500"/>
                                        <p:tgtEl>
                                          <p:spTgt spid="4">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outVertical)">
                                      <p:cBhvr>
                                        <p:cTn id="11" dur="500"/>
                                        <p:tgtEl>
                                          <p:spTgt spid="3"/>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wipe(down)">
                                      <p:cBhvr>
                                        <p:cTn id="15" dur="500"/>
                                        <p:tgtEl>
                                          <p:spTgt spid="5">
                                            <p:graphicEl>
                                              <a:chart seriesIdx="-3" categoryIdx="-3" bldStep="gridLegend"/>
                                            </p:graphic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5">
                                            <p:graphicEl>
                                              <a:chart seriesIdx="-4" categoryIdx="0" bldStep="category"/>
                                            </p:graphicEl>
                                          </p:spTgt>
                                        </p:tgtEl>
                                        <p:attrNameLst>
                                          <p:attrName>style.visibility</p:attrName>
                                        </p:attrNameLst>
                                      </p:cBhvr>
                                      <p:to>
                                        <p:strVal val="visible"/>
                                      </p:to>
                                    </p:set>
                                    <p:animEffect transition="in" filter="wipe(down)">
                                      <p:cBhvr>
                                        <p:cTn id="19" dur="500"/>
                                        <p:tgtEl>
                                          <p:spTgt spid="5">
                                            <p:graphicEl>
                                              <a:chart seriesIdx="-4" categoryIdx="0" bldStep="category"/>
                                            </p:graphic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5">
                                            <p:graphicEl>
                                              <a:chart seriesIdx="-4" categoryIdx="1" bldStep="category"/>
                                            </p:graphicEl>
                                          </p:spTgt>
                                        </p:tgtEl>
                                        <p:attrNameLst>
                                          <p:attrName>style.visibility</p:attrName>
                                        </p:attrNameLst>
                                      </p:cBhvr>
                                      <p:to>
                                        <p:strVal val="visible"/>
                                      </p:to>
                                    </p:set>
                                    <p:animEffect transition="in" filter="wipe(down)">
                                      <p:cBhvr>
                                        <p:cTn id="23" dur="500"/>
                                        <p:tgtEl>
                                          <p:spTgt spid="5">
                                            <p:graphicEl>
                                              <a:chart seriesIdx="-4" categoryIdx="1" bldStep="category"/>
                                            </p:graphic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5">
                                            <p:graphicEl>
                                              <a:chart seriesIdx="-4" categoryIdx="2" bldStep="category"/>
                                            </p:graphicEl>
                                          </p:spTgt>
                                        </p:tgtEl>
                                        <p:attrNameLst>
                                          <p:attrName>style.visibility</p:attrName>
                                        </p:attrNameLst>
                                      </p:cBhvr>
                                      <p:to>
                                        <p:strVal val="visible"/>
                                      </p:to>
                                    </p:set>
                                    <p:animEffect transition="in" filter="wipe(down)">
                                      <p:cBhvr>
                                        <p:cTn id="27" dur="500"/>
                                        <p:tgtEl>
                                          <p:spTgt spid="5">
                                            <p:graphicEl>
                                              <a:chart seriesIdx="-4" categoryIdx="2" bldStep="category"/>
                                            </p:graphic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5">
                                            <p:graphicEl>
                                              <a:chart seriesIdx="-4" categoryIdx="3" bldStep="category"/>
                                            </p:graphicEl>
                                          </p:spTgt>
                                        </p:tgtEl>
                                        <p:attrNameLst>
                                          <p:attrName>style.visibility</p:attrName>
                                        </p:attrNameLst>
                                      </p:cBhvr>
                                      <p:to>
                                        <p:strVal val="visible"/>
                                      </p:to>
                                    </p:set>
                                    <p:animEffect transition="in" filter="wipe(down)">
                                      <p:cBhvr>
                                        <p:cTn id="31" dur="500"/>
                                        <p:tgtEl>
                                          <p:spTgt spid="5">
                                            <p:graphicEl>
                                              <a:chart seriesIdx="-4" categoryIdx="3" bldStep="category"/>
                                            </p:graphicEl>
                                          </p:spTgt>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5">
                                            <p:graphicEl>
                                              <a:chart seriesIdx="-4" categoryIdx="4" bldStep="category"/>
                                            </p:graphicEl>
                                          </p:spTgt>
                                        </p:tgtEl>
                                        <p:attrNameLst>
                                          <p:attrName>style.visibility</p:attrName>
                                        </p:attrNameLst>
                                      </p:cBhvr>
                                      <p:to>
                                        <p:strVal val="visible"/>
                                      </p:to>
                                    </p:set>
                                    <p:animEffect transition="in" filter="wipe(down)">
                                      <p:cBhvr>
                                        <p:cTn id="35" dur="500"/>
                                        <p:tgtEl>
                                          <p:spTgt spid="5">
                                            <p:graphicEl>
                                              <a:chart seriesIdx="-4" categoryIdx="4" bldStep="category"/>
                                            </p:graphicEl>
                                          </p:spTgt>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5">
                                            <p:graphicEl>
                                              <a:chart seriesIdx="-4" categoryIdx="5" bldStep="category"/>
                                            </p:graphicEl>
                                          </p:spTgt>
                                        </p:tgtEl>
                                        <p:attrNameLst>
                                          <p:attrName>style.visibility</p:attrName>
                                        </p:attrNameLst>
                                      </p:cBhvr>
                                      <p:to>
                                        <p:strVal val="visible"/>
                                      </p:to>
                                    </p:set>
                                    <p:animEffect transition="in" filter="wipe(down)">
                                      <p:cBhvr>
                                        <p:cTn id="39" dur="500"/>
                                        <p:tgtEl>
                                          <p:spTgt spid="5">
                                            <p:graphicEl>
                                              <a:chart seriesIdx="-4" categoryIdx="5" bldStep="category"/>
                                            </p:graphicEl>
                                          </p:spTgt>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5">
                                            <p:graphicEl>
                                              <a:chart seriesIdx="-4" categoryIdx="6" bldStep="category"/>
                                            </p:graphicEl>
                                          </p:spTgt>
                                        </p:tgtEl>
                                        <p:attrNameLst>
                                          <p:attrName>style.visibility</p:attrName>
                                        </p:attrNameLst>
                                      </p:cBhvr>
                                      <p:to>
                                        <p:strVal val="visible"/>
                                      </p:to>
                                    </p:set>
                                    <p:animEffect transition="in" filter="wipe(down)">
                                      <p:cBhvr>
                                        <p:cTn id="43" dur="500"/>
                                        <p:tgtEl>
                                          <p:spTgt spid="5">
                                            <p:graphicEl>
                                              <a:chart seriesIdx="-4" categoryIdx="6" bldStep="category"/>
                                            </p:graphicEl>
                                          </p:spTgt>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5">
                                            <p:graphicEl>
                                              <a:chart seriesIdx="-4" categoryIdx="7" bldStep="category"/>
                                            </p:graphicEl>
                                          </p:spTgt>
                                        </p:tgtEl>
                                        <p:attrNameLst>
                                          <p:attrName>style.visibility</p:attrName>
                                        </p:attrNameLst>
                                      </p:cBhvr>
                                      <p:to>
                                        <p:strVal val="visible"/>
                                      </p:to>
                                    </p:set>
                                    <p:animEffect transition="in" filter="wipe(down)">
                                      <p:cBhvr>
                                        <p:cTn id="47" dur="500"/>
                                        <p:tgtEl>
                                          <p:spTgt spid="5">
                                            <p:graphicEl>
                                              <a:chart seriesIdx="-4" categoryIdx="7" bldStep="category"/>
                                            </p:graphicEl>
                                          </p:spTgt>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5">
                                            <p:graphicEl>
                                              <a:chart seriesIdx="-4" categoryIdx="8" bldStep="category"/>
                                            </p:graphicEl>
                                          </p:spTgt>
                                        </p:tgtEl>
                                        <p:attrNameLst>
                                          <p:attrName>style.visibility</p:attrName>
                                        </p:attrNameLst>
                                      </p:cBhvr>
                                      <p:to>
                                        <p:strVal val="visible"/>
                                      </p:to>
                                    </p:set>
                                    <p:animEffect transition="in" filter="wipe(down)">
                                      <p:cBhvr>
                                        <p:cTn id="51" dur="500"/>
                                        <p:tgtEl>
                                          <p:spTgt spid="5">
                                            <p:graphicEl>
                                              <a:chart seriesIdx="-4" categoryIdx="8" bldStep="category"/>
                                            </p:graphicEl>
                                          </p:spTgt>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left)">
                                      <p:cBhvr>
                                        <p:cTn id="55" dur="500"/>
                                        <p:tgtEl>
                                          <p:spTgt spid="10"/>
                                        </p:tgtEl>
                                      </p:cBhvr>
                                    </p:animEffect>
                                  </p:childTnLst>
                                </p:cTn>
                              </p:par>
                            </p:childTnLst>
                          </p:cTn>
                        </p:par>
                        <p:par>
                          <p:cTn id="56" fill="hold">
                            <p:stCondLst>
                              <p:cond delay="6500"/>
                            </p:stCondLst>
                            <p:childTnLst>
                              <p:par>
                                <p:cTn id="57" presetID="42" presetClass="entr" presetSubtype="0" fill="hold" grpId="0" nodeType="after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1000"/>
                                        <p:tgtEl>
                                          <p:spTgt spid="11"/>
                                        </p:tgtEl>
                                      </p:cBhvr>
                                    </p:animEffect>
                                    <p:anim calcmode="lin" valueType="num">
                                      <p:cBhvr>
                                        <p:cTn id="60" dur="1000" fill="hold"/>
                                        <p:tgtEl>
                                          <p:spTgt spid="11"/>
                                        </p:tgtEl>
                                        <p:attrNameLst>
                                          <p:attrName>ppt_x</p:attrName>
                                        </p:attrNameLst>
                                      </p:cBhvr>
                                      <p:tavLst>
                                        <p:tav tm="0">
                                          <p:val>
                                            <p:strVal val="#ppt_x"/>
                                          </p:val>
                                        </p:tav>
                                        <p:tav tm="100000">
                                          <p:val>
                                            <p:strVal val="#ppt_x"/>
                                          </p:val>
                                        </p:tav>
                                      </p:tavLst>
                                    </p:anim>
                                    <p:anim calcmode="lin" valueType="num">
                                      <p:cBhvr>
                                        <p:cTn id="61" dur="1000" fill="hold"/>
                                        <p:tgtEl>
                                          <p:spTgt spid="11"/>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fade">
                                      <p:cBhvr>
                                        <p:cTn id="64" dur="1000"/>
                                        <p:tgtEl>
                                          <p:spTgt spid="13"/>
                                        </p:tgtEl>
                                      </p:cBhvr>
                                    </p:animEffect>
                                    <p:anim calcmode="lin" valueType="num">
                                      <p:cBhvr>
                                        <p:cTn id="65" dur="1000" fill="hold"/>
                                        <p:tgtEl>
                                          <p:spTgt spid="13"/>
                                        </p:tgtEl>
                                        <p:attrNameLst>
                                          <p:attrName>ppt_x</p:attrName>
                                        </p:attrNameLst>
                                      </p:cBhvr>
                                      <p:tavLst>
                                        <p:tav tm="0">
                                          <p:val>
                                            <p:strVal val="#ppt_x"/>
                                          </p:val>
                                        </p:tav>
                                        <p:tav tm="100000">
                                          <p:val>
                                            <p:strVal val="#ppt_x"/>
                                          </p:val>
                                        </p:tav>
                                      </p:tavLst>
                                    </p:anim>
                                    <p:anim calcmode="lin" valueType="num">
                                      <p:cBhvr>
                                        <p:cTn id="66" dur="1000" fill="hold"/>
                                        <p:tgtEl>
                                          <p:spTgt spid="13"/>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fade">
                                      <p:cBhvr>
                                        <p:cTn id="69" dur="1000"/>
                                        <p:tgtEl>
                                          <p:spTgt spid="12"/>
                                        </p:tgtEl>
                                      </p:cBhvr>
                                    </p:animEffect>
                                    <p:anim calcmode="lin" valueType="num">
                                      <p:cBhvr>
                                        <p:cTn id="70" dur="1000" fill="hold"/>
                                        <p:tgtEl>
                                          <p:spTgt spid="12"/>
                                        </p:tgtEl>
                                        <p:attrNameLst>
                                          <p:attrName>ppt_x</p:attrName>
                                        </p:attrNameLst>
                                      </p:cBhvr>
                                      <p:tavLst>
                                        <p:tav tm="0">
                                          <p:val>
                                            <p:strVal val="#ppt_x"/>
                                          </p:val>
                                        </p:tav>
                                        <p:tav tm="100000">
                                          <p:val>
                                            <p:strVal val="#ppt_x"/>
                                          </p:val>
                                        </p:tav>
                                      </p:tavLst>
                                    </p:anim>
                                    <p:anim calcmode="lin" valueType="num">
                                      <p:cBhvr>
                                        <p:cTn id="71" dur="1000" fill="hold"/>
                                        <p:tgtEl>
                                          <p:spTgt spid="12"/>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1000"/>
                                        <p:tgtEl>
                                          <p:spTgt spid="14"/>
                                        </p:tgtEl>
                                      </p:cBhvr>
                                    </p:animEffect>
                                    <p:anim calcmode="lin" valueType="num">
                                      <p:cBhvr>
                                        <p:cTn id="75" dur="1000" fill="hold"/>
                                        <p:tgtEl>
                                          <p:spTgt spid="14"/>
                                        </p:tgtEl>
                                        <p:attrNameLst>
                                          <p:attrName>ppt_x</p:attrName>
                                        </p:attrNameLst>
                                      </p:cBhvr>
                                      <p:tavLst>
                                        <p:tav tm="0">
                                          <p:val>
                                            <p:strVal val="#ppt_x"/>
                                          </p:val>
                                        </p:tav>
                                        <p:tav tm="100000">
                                          <p:val>
                                            <p:strVal val="#ppt_x"/>
                                          </p:val>
                                        </p:tav>
                                      </p:tavLst>
                                    </p:anim>
                                    <p:anim calcmode="lin" valueType="num">
                                      <p:cBhvr>
                                        <p:cTn id="76" dur="1000" fill="hold"/>
                                        <p:tgtEl>
                                          <p:spTgt spid="14"/>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fade">
                                      <p:cBhvr>
                                        <p:cTn id="79" dur="1000"/>
                                        <p:tgtEl>
                                          <p:spTgt spid="16"/>
                                        </p:tgtEl>
                                      </p:cBhvr>
                                    </p:animEffect>
                                    <p:anim calcmode="lin" valueType="num">
                                      <p:cBhvr>
                                        <p:cTn id="80" dur="1000" fill="hold"/>
                                        <p:tgtEl>
                                          <p:spTgt spid="16"/>
                                        </p:tgtEl>
                                        <p:attrNameLst>
                                          <p:attrName>ppt_x</p:attrName>
                                        </p:attrNameLst>
                                      </p:cBhvr>
                                      <p:tavLst>
                                        <p:tav tm="0">
                                          <p:val>
                                            <p:strVal val="#ppt_x"/>
                                          </p:val>
                                        </p:tav>
                                        <p:tav tm="100000">
                                          <p:val>
                                            <p:strVal val="#ppt_x"/>
                                          </p:val>
                                        </p:tav>
                                      </p:tavLst>
                                    </p:anim>
                                    <p:anim calcmode="lin" valueType="num">
                                      <p:cBhvr>
                                        <p:cTn id="81" dur="1000" fill="hold"/>
                                        <p:tgtEl>
                                          <p:spTgt spid="16"/>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5"/>
                                        </p:tgtEl>
                                        <p:attrNameLst>
                                          <p:attrName>style.visibility</p:attrName>
                                        </p:attrNameLst>
                                      </p:cBhvr>
                                      <p:to>
                                        <p:strVal val="visible"/>
                                      </p:to>
                                    </p:set>
                                    <p:animEffect transition="in" filter="fade">
                                      <p:cBhvr>
                                        <p:cTn id="84" dur="1000"/>
                                        <p:tgtEl>
                                          <p:spTgt spid="15"/>
                                        </p:tgtEl>
                                      </p:cBhvr>
                                    </p:animEffect>
                                    <p:anim calcmode="lin" valueType="num">
                                      <p:cBhvr>
                                        <p:cTn id="85" dur="1000" fill="hold"/>
                                        <p:tgtEl>
                                          <p:spTgt spid="15"/>
                                        </p:tgtEl>
                                        <p:attrNameLst>
                                          <p:attrName>ppt_x</p:attrName>
                                        </p:attrNameLst>
                                      </p:cBhvr>
                                      <p:tavLst>
                                        <p:tav tm="0">
                                          <p:val>
                                            <p:strVal val="#ppt_x"/>
                                          </p:val>
                                        </p:tav>
                                        <p:tav tm="100000">
                                          <p:val>
                                            <p:strVal val="#ppt_x"/>
                                          </p:val>
                                        </p:tav>
                                      </p:tavLst>
                                    </p:anim>
                                    <p:anim calcmode="lin" valueType="num">
                                      <p:cBhvr>
                                        <p:cTn id="8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p:bldP spid="4" grpId="0" build="p"/>
      <p:bldGraphic spid="5" grpId="0">
        <p:bldSub>
          <a:bldChart bld="category"/>
        </p:bldSub>
      </p:bldGraphic>
      <p:bldP spid="11" grpId="0"/>
      <p:bldP spid="12" grpId="0"/>
      <p:bldP spid="13" grpId="0"/>
      <p:bldP spid="14" grpId="0"/>
      <p:bldP spid="15"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6DDB1-FBB5-4033-BFE7-D5C1510697A4}"/>
              </a:ext>
            </a:extLst>
          </p:cNvPr>
          <p:cNvSpPr>
            <a:spLocks noGrp="1"/>
          </p:cNvSpPr>
          <p:nvPr>
            <p:ph type="ctrTitle"/>
          </p:nvPr>
        </p:nvSpPr>
        <p:spPr/>
        <p:txBody>
          <a:bodyPr/>
          <a:lstStyle/>
          <a:p>
            <a:r>
              <a:rPr lang="en-US"/>
              <a:t>Chart Slide</a:t>
            </a:r>
          </a:p>
        </p:txBody>
      </p:sp>
      <p:sp>
        <p:nvSpPr>
          <p:cNvPr id="3" name="Subtitle 2">
            <a:extLst>
              <a:ext uri="{FF2B5EF4-FFF2-40B4-BE49-F238E27FC236}">
                <a16:creationId xmlns:a16="http://schemas.microsoft.com/office/drawing/2014/main" id="{C8195136-C791-4F0C-85E1-40C32EA6931C}"/>
              </a:ext>
            </a:extLst>
          </p:cNvPr>
          <p:cNvSpPr>
            <a:spLocks noGrp="1"/>
          </p:cNvSpPr>
          <p:nvPr>
            <p:ph type="subTitle" idx="1"/>
          </p:nvPr>
        </p:nvSpPr>
        <p:spPr/>
        <p:txBody>
          <a:bodyPr/>
          <a:lstStyle/>
          <a:p>
            <a:r>
              <a:rPr lang="en-US"/>
              <a:t>Insert subtitle right here</a:t>
            </a:r>
          </a:p>
        </p:txBody>
      </p:sp>
      <p:graphicFrame>
        <p:nvGraphicFramePr>
          <p:cNvPr id="5" name="Chart 4">
            <a:extLst>
              <a:ext uri="{FF2B5EF4-FFF2-40B4-BE49-F238E27FC236}">
                <a16:creationId xmlns:a16="http://schemas.microsoft.com/office/drawing/2014/main" id="{A031F884-1951-4D95-8ADC-DC9611818CAD}"/>
              </a:ext>
            </a:extLst>
          </p:cNvPr>
          <p:cNvGraphicFramePr/>
          <p:nvPr>
            <p:extLst>
              <p:ext uri="{D42A27DB-BD31-4B8C-83A1-F6EECF244321}">
                <p14:modId xmlns:p14="http://schemas.microsoft.com/office/powerpoint/2010/main" val="1191135375"/>
              </p:ext>
            </p:extLst>
          </p:nvPr>
        </p:nvGraphicFramePr>
        <p:xfrm>
          <a:off x="466725" y="1580283"/>
          <a:ext cx="4800601" cy="3093317"/>
        </p:xfrm>
        <a:graphic>
          <a:graphicData uri="http://schemas.openxmlformats.org/drawingml/2006/chart">
            <c:chart xmlns:c="http://schemas.openxmlformats.org/drawingml/2006/chart" xmlns:r="http://schemas.openxmlformats.org/officeDocument/2006/relationships" r:id="rId2"/>
          </a:graphicData>
        </a:graphic>
      </p:graphicFrame>
      <p:grpSp>
        <p:nvGrpSpPr>
          <p:cNvPr id="7" name="Group 6">
            <a:extLst>
              <a:ext uri="{FF2B5EF4-FFF2-40B4-BE49-F238E27FC236}">
                <a16:creationId xmlns:a16="http://schemas.microsoft.com/office/drawing/2014/main" id="{91F3C71B-CDE0-457E-91A5-153BE420B52F}"/>
              </a:ext>
            </a:extLst>
          </p:cNvPr>
          <p:cNvGrpSpPr/>
          <p:nvPr/>
        </p:nvGrpSpPr>
        <p:grpSpPr>
          <a:xfrm flipV="1">
            <a:off x="5461625" y="2884513"/>
            <a:ext cx="1211600" cy="544313"/>
            <a:chOff x="7546817" y="3999552"/>
            <a:chExt cx="386053" cy="157667"/>
          </a:xfrm>
        </p:grpSpPr>
        <p:sp>
          <p:nvSpPr>
            <p:cNvPr id="8" name="Rectangle 7">
              <a:extLst>
                <a:ext uri="{FF2B5EF4-FFF2-40B4-BE49-F238E27FC236}">
                  <a16:creationId xmlns:a16="http://schemas.microsoft.com/office/drawing/2014/main" id="{45912AFC-5CD0-4A9C-848D-66CEF27D5E2E}"/>
                </a:ext>
              </a:extLst>
            </p:cNvPr>
            <p:cNvSpPr/>
            <p:nvPr/>
          </p:nvSpPr>
          <p:spPr>
            <a:xfrm>
              <a:off x="7546817" y="4055674"/>
              <a:ext cx="206675"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52222BDC-C93F-493D-BC1B-A347E69F3EB8}"/>
                </a:ext>
              </a:extLst>
            </p:cNvPr>
            <p:cNvSpPr/>
            <p:nvPr/>
          </p:nvSpPr>
          <p:spPr>
            <a:xfrm rot="5400000">
              <a:off x="7763582" y="3987931"/>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3" name="Chart 12">
            <a:extLst>
              <a:ext uri="{FF2B5EF4-FFF2-40B4-BE49-F238E27FC236}">
                <a16:creationId xmlns:a16="http://schemas.microsoft.com/office/drawing/2014/main" id="{7A71C749-F5C3-41EF-A980-FC6BD5B861FA}"/>
              </a:ext>
            </a:extLst>
          </p:cNvPr>
          <p:cNvGraphicFramePr/>
          <p:nvPr>
            <p:extLst>
              <p:ext uri="{D42A27DB-BD31-4B8C-83A1-F6EECF244321}">
                <p14:modId xmlns:p14="http://schemas.microsoft.com/office/powerpoint/2010/main" val="707833310"/>
              </p:ext>
            </p:extLst>
          </p:nvPr>
        </p:nvGraphicFramePr>
        <p:xfrm>
          <a:off x="7000876" y="1580281"/>
          <a:ext cx="4800601" cy="3093317"/>
        </p:xfrm>
        <a:graphic>
          <a:graphicData uri="http://schemas.openxmlformats.org/drawingml/2006/chart">
            <c:chart xmlns:c="http://schemas.openxmlformats.org/drawingml/2006/chart" xmlns:r="http://schemas.openxmlformats.org/officeDocument/2006/relationships" r:id="rId3"/>
          </a:graphicData>
        </a:graphic>
      </p:graphicFrame>
      <p:sp>
        <p:nvSpPr>
          <p:cNvPr id="14" name="Rectangle 13">
            <a:extLst>
              <a:ext uri="{FF2B5EF4-FFF2-40B4-BE49-F238E27FC236}">
                <a16:creationId xmlns:a16="http://schemas.microsoft.com/office/drawing/2014/main" id="{81268088-F00E-4575-B683-9138068931F8}"/>
              </a:ext>
            </a:extLst>
          </p:cNvPr>
          <p:cNvSpPr/>
          <p:nvPr/>
        </p:nvSpPr>
        <p:spPr>
          <a:xfrm>
            <a:off x="1752601" y="5464584"/>
            <a:ext cx="8686800" cy="704616"/>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a:t>
            </a:r>
            <a:endParaRPr lang="en-US" sz="1400"/>
          </a:p>
        </p:txBody>
      </p:sp>
      <p:sp>
        <p:nvSpPr>
          <p:cNvPr id="15" name="TextBox 14">
            <a:extLst>
              <a:ext uri="{FF2B5EF4-FFF2-40B4-BE49-F238E27FC236}">
                <a16:creationId xmlns:a16="http://schemas.microsoft.com/office/drawing/2014/main" id="{A642773C-316F-4169-85CD-6AE13259097D}"/>
              </a:ext>
            </a:extLst>
          </p:cNvPr>
          <p:cNvSpPr txBox="1"/>
          <p:nvPr/>
        </p:nvSpPr>
        <p:spPr>
          <a:xfrm>
            <a:off x="4762500" y="5104499"/>
            <a:ext cx="2667000" cy="369332"/>
          </a:xfrm>
          <a:prstGeom prst="rect">
            <a:avLst/>
          </a:prstGeom>
          <a:noFill/>
        </p:spPr>
        <p:txBody>
          <a:bodyPr wrap="square" rtlCol="0">
            <a:spAutoFit/>
          </a:bodyPr>
          <a:lstStyle/>
          <a:p>
            <a:pPr algn="ctr"/>
            <a:r>
              <a:rPr lang="en-US" b="1">
                <a:solidFill>
                  <a:schemeClr val="accent1"/>
                </a:solidFill>
                <a:latin typeface="+mj-lt"/>
              </a:rPr>
              <a:t>Text Description</a:t>
            </a:r>
          </a:p>
        </p:txBody>
      </p:sp>
    </p:spTree>
    <p:extLst>
      <p:ext uri="{BB962C8B-B14F-4D97-AF65-F5344CB8AC3E}">
        <p14:creationId xmlns:p14="http://schemas.microsoft.com/office/powerpoint/2010/main" val="18052225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wipe(left)">
                                      <p:cBhvr>
                                        <p:cTn id="7" dur="500"/>
                                        <p:tgtEl>
                                          <p:spTgt spid="5">
                                            <p:graphicEl>
                                              <a:chart seriesIdx="-3" categoryIdx="-3" bldStep="gridLegend"/>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graphicEl>
                                              <a:chart seriesIdx="0" categoryIdx="-4" bldStep="series"/>
                                            </p:graphicEl>
                                          </p:spTgt>
                                        </p:tgtEl>
                                        <p:attrNameLst>
                                          <p:attrName>style.visibility</p:attrName>
                                        </p:attrNameLst>
                                      </p:cBhvr>
                                      <p:to>
                                        <p:strVal val="visible"/>
                                      </p:to>
                                    </p:set>
                                    <p:animEffect transition="in" filter="wipe(left)">
                                      <p:cBhvr>
                                        <p:cTn id="11" dur="500"/>
                                        <p:tgtEl>
                                          <p:spTgt spid="5">
                                            <p:graphicEl>
                                              <a:chart seriesIdx="0" categoryIdx="-4" bldStep="series"/>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graphicEl>
                                              <a:chart seriesIdx="1" categoryIdx="-4" bldStep="series"/>
                                            </p:graphicEl>
                                          </p:spTgt>
                                        </p:tgtEl>
                                        <p:attrNameLst>
                                          <p:attrName>style.visibility</p:attrName>
                                        </p:attrNameLst>
                                      </p:cBhvr>
                                      <p:to>
                                        <p:strVal val="visible"/>
                                      </p:to>
                                    </p:set>
                                    <p:animEffect transition="in" filter="wipe(left)">
                                      <p:cBhvr>
                                        <p:cTn id="15" dur="500"/>
                                        <p:tgtEl>
                                          <p:spTgt spid="5">
                                            <p:graphicEl>
                                              <a:chart seriesIdx="1" categoryIdx="-4" bldStep="series"/>
                                            </p:graphic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
                                            <p:graphicEl>
                                              <a:chart seriesIdx="-3" categoryIdx="-3" bldStep="gridLegend"/>
                                            </p:graphicEl>
                                          </p:spTgt>
                                        </p:tgtEl>
                                        <p:attrNameLst>
                                          <p:attrName>style.visibility</p:attrName>
                                        </p:attrNameLst>
                                      </p:cBhvr>
                                      <p:to>
                                        <p:strVal val="visible"/>
                                      </p:to>
                                    </p:set>
                                    <p:animEffect transition="in" filter="wipe(left)">
                                      <p:cBhvr>
                                        <p:cTn id="23" dur="500"/>
                                        <p:tgtEl>
                                          <p:spTgt spid="13">
                                            <p:graphicEl>
                                              <a:chart seriesIdx="-3" categoryIdx="-3" bldStep="gridLegend"/>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3">
                                            <p:graphicEl>
                                              <a:chart seriesIdx="0" categoryIdx="-4" bldStep="series"/>
                                            </p:graphicEl>
                                          </p:spTgt>
                                        </p:tgtEl>
                                        <p:attrNameLst>
                                          <p:attrName>style.visibility</p:attrName>
                                        </p:attrNameLst>
                                      </p:cBhvr>
                                      <p:to>
                                        <p:strVal val="visible"/>
                                      </p:to>
                                    </p:set>
                                    <p:animEffect transition="in" filter="wipe(left)">
                                      <p:cBhvr>
                                        <p:cTn id="27" dur="500"/>
                                        <p:tgtEl>
                                          <p:spTgt spid="13">
                                            <p:graphicEl>
                                              <a:chart seriesIdx="0" categoryIdx="-4" bldStep="series"/>
                                            </p:graphic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3">
                                            <p:graphicEl>
                                              <a:chart seriesIdx="1" categoryIdx="-4" bldStep="series"/>
                                            </p:graphicEl>
                                          </p:spTgt>
                                        </p:tgtEl>
                                        <p:attrNameLst>
                                          <p:attrName>style.visibility</p:attrName>
                                        </p:attrNameLst>
                                      </p:cBhvr>
                                      <p:to>
                                        <p:strVal val="visible"/>
                                      </p:to>
                                    </p:set>
                                    <p:animEffect transition="in" filter="wipe(left)">
                                      <p:cBhvr>
                                        <p:cTn id="31" dur="500"/>
                                        <p:tgtEl>
                                          <p:spTgt spid="13">
                                            <p:graphicEl>
                                              <a:chart seriesIdx="1" categoryIdx="-4" bldStep="series"/>
                                            </p:graphicEl>
                                          </p:spTgt>
                                        </p:tgtEl>
                                      </p:cBhvr>
                                    </p:animEffect>
                                  </p:childTnLst>
                                </p:cTn>
                              </p:par>
                            </p:childTnLst>
                          </p:cTn>
                        </p:par>
                        <p:par>
                          <p:cTn id="32" fill="hold">
                            <p:stCondLst>
                              <p:cond delay="3500"/>
                            </p:stCondLst>
                            <p:childTnLst>
                              <p:par>
                                <p:cTn id="33" presetID="42"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p:bldSub>
      </p:bldGraphic>
      <p:bldGraphic spid="13" grpId="0">
        <p:bldSub>
          <a:bldChart bld="series"/>
        </p:bldSub>
      </p:bldGraphic>
      <p:bldP spid="14"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75478-09E1-436E-ACA5-AE9C0B4EAE27}"/>
              </a:ext>
            </a:extLst>
          </p:cNvPr>
          <p:cNvSpPr>
            <a:spLocks noGrp="1"/>
          </p:cNvSpPr>
          <p:nvPr>
            <p:ph type="ctrTitle"/>
          </p:nvPr>
        </p:nvSpPr>
        <p:spPr/>
        <p:txBody>
          <a:bodyPr/>
          <a:lstStyle/>
          <a:p>
            <a:r>
              <a:rPr lang="en-US"/>
              <a:t>Infographic Slide</a:t>
            </a:r>
          </a:p>
        </p:txBody>
      </p:sp>
      <p:sp>
        <p:nvSpPr>
          <p:cNvPr id="3" name="Subtitle 2">
            <a:extLst>
              <a:ext uri="{FF2B5EF4-FFF2-40B4-BE49-F238E27FC236}">
                <a16:creationId xmlns:a16="http://schemas.microsoft.com/office/drawing/2014/main" id="{C214C66A-025A-4700-A805-B4DA9879F4F8}"/>
              </a:ext>
            </a:extLst>
          </p:cNvPr>
          <p:cNvSpPr>
            <a:spLocks noGrp="1"/>
          </p:cNvSpPr>
          <p:nvPr>
            <p:ph type="subTitle" idx="1"/>
          </p:nvPr>
        </p:nvSpPr>
        <p:spPr/>
        <p:txBody>
          <a:bodyPr/>
          <a:lstStyle/>
          <a:p>
            <a:r>
              <a:rPr lang="en-US"/>
              <a:t>Insert subtitle right here</a:t>
            </a:r>
          </a:p>
        </p:txBody>
      </p:sp>
      <p:sp>
        <p:nvSpPr>
          <p:cNvPr id="4" name="Rectangle 5">
            <a:extLst>
              <a:ext uri="{FF2B5EF4-FFF2-40B4-BE49-F238E27FC236}">
                <a16:creationId xmlns:a16="http://schemas.microsoft.com/office/drawing/2014/main" id="{54CEFE5A-978D-46A6-8916-2CFB2ADB6D0B}"/>
              </a:ext>
            </a:extLst>
          </p:cNvPr>
          <p:cNvSpPr>
            <a:spLocks noChangeArrowheads="1"/>
          </p:cNvSpPr>
          <p:nvPr/>
        </p:nvSpPr>
        <p:spPr bwMode="auto">
          <a:xfrm>
            <a:off x="-111154" y="5157888"/>
            <a:ext cx="1571625" cy="1203614"/>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5" name="Freeform 6">
            <a:extLst>
              <a:ext uri="{FF2B5EF4-FFF2-40B4-BE49-F238E27FC236}">
                <a16:creationId xmlns:a16="http://schemas.microsoft.com/office/drawing/2014/main" id="{DA6BC30F-E63E-4BF6-8DC3-4A680E441AAF}"/>
              </a:ext>
            </a:extLst>
          </p:cNvPr>
          <p:cNvSpPr>
            <a:spLocks/>
          </p:cNvSpPr>
          <p:nvPr/>
        </p:nvSpPr>
        <p:spPr bwMode="auto">
          <a:xfrm>
            <a:off x="1460471" y="4977490"/>
            <a:ext cx="606136" cy="1384012"/>
          </a:xfrm>
          <a:custGeom>
            <a:avLst/>
            <a:gdLst>
              <a:gd name="T0" fmla="*/ 0 w 420"/>
              <a:gd name="T1" fmla="*/ 959 h 959"/>
              <a:gd name="T2" fmla="*/ 0 w 420"/>
              <a:gd name="T3" fmla="*/ 125 h 959"/>
              <a:gd name="T4" fmla="*/ 420 w 420"/>
              <a:gd name="T5" fmla="*/ 0 h 959"/>
              <a:gd name="T6" fmla="*/ 420 w 420"/>
              <a:gd name="T7" fmla="*/ 710 h 959"/>
              <a:gd name="T8" fmla="*/ 0 w 420"/>
              <a:gd name="T9" fmla="*/ 959 h 959"/>
            </a:gdLst>
            <a:ahLst/>
            <a:cxnLst>
              <a:cxn ang="0">
                <a:pos x="T0" y="T1"/>
              </a:cxn>
              <a:cxn ang="0">
                <a:pos x="T2" y="T3"/>
              </a:cxn>
              <a:cxn ang="0">
                <a:pos x="T4" y="T5"/>
              </a:cxn>
              <a:cxn ang="0">
                <a:pos x="T6" y="T7"/>
              </a:cxn>
              <a:cxn ang="0">
                <a:pos x="T8" y="T9"/>
              </a:cxn>
            </a:cxnLst>
            <a:rect l="0" t="0" r="r" b="b"/>
            <a:pathLst>
              <a:path w="420" h="959">
                <a:moveTo>
                  <a:pt x="0" y="959"/>
                </a:moveTo>
                <a:lnTo>
                  <a:pt x="0" y="125"/>
                </a:lnTo>
                <a:lnTo>
                  <a:pt x="420" y="0"/>
                </a:lnTo>
                <a:lnTo>
                  <a:pt x="420" y="710"/>
                </a:lnTo>
                <a:lnTo>
                  <a:pt x="0" y="959"/>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6" name="Freeform 7">
            <a:extLst>
              <a:ext uri="{FF2B5EF4-FFF2-40B4-BE49-F238E27FC236}">
                <a16:creationId xmlns:a16="http://schemas.microsoft.com/office/drawing/2014/main" id="{F9F5DB5B-EC34-4AA4-BEF7-DAE737D73CDD}"/>
              </a:ext>
            </a:extLst>
          </p:cNvPr>
          <p:cNvSpPr>
            <a:spLocks/>
          </p:cNvSpPr>
          <p:nvPr/>
        </p:nvSpPr>
        <p:spPr bwMode="auto">
          <a:xfrm>
            <a:off x="2066608" y="4977490"/>
            <a:ext cx="4961370" cy="1024659"/>
          </a:xfrm>
          <a:custGeom>
            <a:avLst/>
            <a:gdLst>
              <a:gd name="T0" fmla="*/ 0 w 3540"/>
              <a:gd name="T1" fmla="*/ 710 h 710"/>
              <a:gd name="T2" fmla="*/ 0 w 3540"/>
              <a:gd name="T3" fmla="*/ 0 h 710"/>
              <a:gd name="T4" fmla="*/ 3229 w 3540"/>
              <a:gd name="T5" fmla="*/ 0 h 710"/>
              <a:gd name="T6" fmla="*/ 3540 w 3540"/>
              <a:gd name="T7" fmla="*/ 355 h 710"/>
              <a:gd name="T8" fmla="*/ 3229 w 3540"/>
              <a:gd name="T9" fmla="*/ 710 h 710"/>
              <a:gd name="T10" fmla="*/ 0 w 3540"/>
              <a:gd name="T11" fmla="*/ 710 h 710"/>
            </a:gdLst>
            <a:ahLst/>
            <a:cxnLst>
              <a:cxn ang="0">
                <a:pos x="T0" y="T1"/>
              </a:cxn>
              <a:cxn ang="0">
                <a:pos x="T2" y="T3"/>
              </a:cxn>
              <a:cxn ang="0">
                <a:pos x="T4" y="T5"/>
              </a:cxn>
              <a:cxn ang="0">
                <a:pos x="T6" y="T7"/>
              </a:cxn>
              <a:cxn ang="0">
                <a:pos x="T8" y="T9"/>
              </a:cxn>
              <a:cxn ang="0">
                <a:pos x="T10" y="T11"/>
              </a:cxn>
            </a:cxnLst>
            <a:rect l="0" t="0" r="r" b="b"/>
            <a:pathLst>
              <a:path w="3540" h="710">
                <a:moveTo>
                  <a:pt x="0" y="710"/>
                </a:moveTo>
                <a:lnTo>
                  <a:pt x="0" y="0"/>
                </a:lnTo>
                <a:lnTo>
                  <a:pt x="3229" y="0"/>
                </a:lnTo>
                <a:lnTo>
                  <a:pt x="3540" y="355"/>
                </a:lnTo>
                <a:lnTo>
                  <a:pt x="3229" y="710"/>
                </a:lnTo>
                <a:lnTo>
                  <a:pt x="0" y="71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7" name="Rectangle 8">
            <a:extLst>
              <a:ext uri="{FF2B5EF4-FFF2-40B4-BE49-F238E27FC236}">
                <a16:creationId xmlns:a16="http://schemas.microsoft.com/office/drawing/2014/main" id="{85DEEE18-10A5-460D-95D3-FE27073834B5}"/>
              </a:ext>
            </a:extLst>
          </p:cNvPr>
          <p:cNvSpPr>
            <a:spLocks noChangeArrowheads="1"/>
          </p:cNvSpPr>
          <p:nvPr/>
        </p:nvSpPr>
        <p:spPr bwMode="auto">
          <a:xfrm>
            <a:off x="-111154" y="3955717"/>
            <a:ext cx="1571625" cy="120361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8" name="Freeform 9">
            <a:extLst>
              <a:ext uri="{FF2B5EF4-FFF2-40B4-BE49-F238E27FC236}">
                <a16:creationId xmlns:a16="http://schemas.microsoft.com/office/drawing/2014/main" id="{B935D855-9E00-4999-B0C2-D180DEE2E560}"/>
              </a:ext>
            </a:extLst>
          </p:cNvPr>
          <p:cNvSpPr>
            <a:spLocks/>
          </p:cNvSpPr>
          <p:nvPr/>
        </p:nvSpPr>
        <p:spPr bwMode="auto">
          <a:xfrm>
            <a:off x="2066608" y="3955717"/>
            <a:ext cx="4961370" cy="1021773"/>
          </a:xfrm>
          <a:custGeom>
            <a:avLst/>
            <a:gdLst>
              <a:gd name="T0" fmla="*/ 0 w 3019"/>
              <a:gd name="T1" fmla="*/ 708 h 708"/>
              <a:gd name="T2" fmla="*/ 0 w 3019"/>
              <a:gd name="T3" fmla="*/ 0 h 708"/>
              <a:gd name="T4" fmla="*/ 2709 w 3019"/>
              <a:gd name="T5" fmla="*/ 0 h 708"/>
              <a:gd name="T6" fmla="*/ 3019 w 3019"/>
              <a:gd name="T7" fmla="*/ 355 h 708"/>
              <a:gd name="T8" fmla="*/ 2709 w 3019"/>
              <a:gd name="T9" fmla="*/ 708 h 708"/>
              <a:gd name="T10" fmla="*/ 0 w 3019"/>
              <a:gd name="T11" fmla="*/ 708 h 708"/>
            </a:gdLst>
            <a:ahLst/>
            <a:cxnLst>
              <a:cxn ang="0">
                <a:pos x="T0" y="T1"/>
              </a:cxn>
              <a:cxn ang="0">
                <a:pos x="T2" y="T3"/>
              </a:cxn>
              <a:cxn ang="0">
                <a:pos x="T4" y="T5"/>
              </a:cxn>
              <a:cxn ang="0">
                <a:pos x="T6" y="T7"/>
              </a:cxn>
              <a:cxn ang="0">
                <a:pos x="T8" y="T9"/>
              </a:cxn>
              <a:cxn ang="0">
                <a:pos x="T10" y="T11"/>
              </a:cxn>
            </a:cxnLst>
            <a:rect l="0" t="0" r="r" b="b"/>
            <a:pathLst>
              <a:path w="3019" h="708">
                <a:moveTo>
                  <a:pt x="0" y="708"/>
                </a:moveTo>
                <a:lnTo>
                  <a:pt x="0" y="0"/>
                </a:lnTo>
                <a:lnTo>
                  <a:pt x="2709" y="0"/>
                </a:lnTo>
                <a:lnTo>
                  <a:pt x="3019" y="355"/>
                </a:lnTo>
                <a:lnTo>
                  <a:pt x="2709" y="708"/>
                </a:lnTo>
                <a:lnTo>
                  <a:pt x="0" y="708"/>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9" name="Freeform 10">
            <a:extLst>
              <a:ext uri="{FF2B5EF4-FFF2-40B4-BE49-F238E27FC236}">
                <a16:creationId xmlns:a16="http://schemas.microsoft.com/office/drawing/2014/main" id="{E9CF009F-09E0-4205-A877-0E3DACFE1A61}"/>
              </a:ext>
            </a:extLst>
          </p:cNvPr>
          <p:cNvSpPr>
            <a:spLocks/>
          </p:cNvSpPr>
          <p:nvPr/>
        </p:nvSpPr>
        <p:spPr bwMode="auto">
          <a:xfrm>
            <a:off x="1460471" y="3955717"/>
            <a:ext cx="606136" cy="1203614"/>
          </a:xfrm>
          <a:custGeom>
            <a:avLst/>
            <a:gdLst>
              <a:gd name="T0" fmla="*/ 0 w 420"/>
              <a:gd name="T1" fmla="*/ 834 h 834"/>
              <a:gd name="T2" fmla="*/ 0 w 420"/>
              <a:gd name="T3" fmla="*/ 0 h 834"/>
              <a:gd name="T4" fmla="*/ 420 w 420"/>
              <a:gd name="T5" fmla="*/ 0 h 834"/>
              <a:gd name="T6" fmla="*/ 420 w 420"/>
              <a:gd name="T7" fmla="*/ 710 h 834"/>
              <a:gd name="T8" fmla="*/ 0 w 420"/>
              <a:gd name="T9" fmla="*/ 834 h 834"/>
            </a:gdLst>
            <a:ahLst/>
            <a:cxnLst>
              <a:cxn ang="0">
                <a:pos x="T0" y="T1"/>
              </a:cxn>
              <a:cxn ang="0">
                <a:pos x="T2" y="T3"/>
              </a:cxn>
              <a:cxn ang="0">
                <a:pos x="T4" y="T5"/>
              </a:cxn>
              <a:cxn ang="0">
                <a:pos x="T6" y="T7"/>
              </a:cxn>
              <a:cxn ang="0">
                <a:pos x="T8" y="T9"/>
              </a:cxn>
            </a:cxnLst>
            <a:rect l="0" t="0" r="r" b="b"/>
            <a:pathLst>
              <a:path w="420" h="834">
                <a:moveTo>
                  <a:pt x="0" y="834"/>
                </a:moveTo>
                <a:lnTo>
                  <a:pt x="0" y="0"/>
                </a:lnTo>
                <a:lnTo>
                  <a:pt x="420" y="0"/>
                </a:lnTo>
                <a:lnTo>
                  <a:pt x="420" y="710"/>
                </a:lnTo>
                <a:lnTo>
                  <a:pt x="0" y="834"/>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 name="Rectangle 11">
            <a:extLst>
              <a:ext uri="{FF2B5EF4-FFF2-40B4-BE49-F238E27FC236}">
                <a16:creationId xmlns:a16="http://schemas.microsoft.com/office/drawing/2014/main" id="{B52CF808-A2FE-486B-8727-3211C16FD0BC}"/>
              </a:ext>
            </a:extLst>
          </p:cNvPr>
          <p:cNvSpPr>
            <a:spLocks noChangeArrowheads="1"/>
          </p:cNvSpPr>
          <p:nvPr/>
        </p:nvSpPr>
        <p:spPr bwMode="auto">
          <a:xfrm>
            <a:off x="-111154" y="2752104"/>
            <a:ext cx="1571625" cy="1203614"/>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11" name="Freeform 12">
            <a:extLst>
              <a:ext uri="{FF2B5EF4-FFF2-40B4-BE49-F238E27FC236}">
                <a16:creationId xmlns:a16="http://schemas.microsoft.com/office/drawing/2014/main" id="{1E8038F1-0F3A-49BD-BB57-F99F453B8D71}"/>
              </a:ext>
            </a:extLst>
          </p:cNvPr>
          <p:cNvSpPr>
            <a:spLocks/>
          </p:cNvSpPr>
          <p:nvPr/>
        </p:nvSpPr>
        <p:spPr bwMode="auto">
          <a:xfrm>
            <a:off x="1460471" y="2752104"/>
            <a:ext cx="606136" cy="1203614"/>
          </a:xfrm>
          <a:custGeom>
            <a:avLst/>
            <a:gdLst>
              <a:gd name="T0" fmla="*/ 0 w 420"/>
              <a:gd name="T1" fmla="*/ 834 h 834"/>
              <a:gd name="T2" fmla="*/ 0 w 420"/>
              <a:gd name="T3" fmla="*/ 0 h 834"/>
              <a:gd name="T4" fmla="*/ 420 w 420"/>
              <a:gd name="T5" fmla="*/ 125 h 834"/>
              <a:gd name="T6" fmla="*/ 420 w 420"/>
              <a:gd name="T7" fmla="*/ 834 h 834"/>
              <a:gd name="T8" fmla="*/ 0 w 420"/>
              <a:gd name="T9" fmla="*/ 834 h 834"/>
            </a:gdLst>
            <a:ahLst/>
            <a:cxnLst>
              <a:cxn ang="0">
                <a:pos x="T0" y="T1"/>
              </a:cxn>
              <a:cxn ang="0">
                <a:pos x="T2" y="T3"/>
              </a:cxn>
              <a:cxn ang="0">
                <a:pos x="T4" y="T5"/>
              </a:cxn>
              <a:cxn ang="0">
                <a:pos x="T6" y="T7"/>
              </a:cxn>
              <a:cxn ang="0">
                <a:pos x="T8" y="T9"/>
              </a:cxn>
            </a:cxnLst>
            <a:rect l="0" t="0" r="r" b="b"/>
            <a:pathLst>
              <a:path w="420" h="834">
                <a:moveTo>
                  <a:pt x="0" y="834"/>
                </a:moveTo>
                <a:lnTo>
                  <a:pt x="0" y="0"/>
                </a:lnTo>
                <a:lnTo>
                  <a:pt x="420" y="125"/>
                </a:lnTo>
                <a:lnTo>
                  <a:pt x="420" y="834"/>
                </a:lnTo>
                <a:lnTo>
                  <a:pt x="0" y="834"/>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 name="Freeform 13">
            <a:extLst>
              <a:ext uri="{FF2B5EF4-FFF2-40B4-BE49-F238E27FC236}">
                <a16:creationId xmlns:a16="http://schemas.microsoft.com/office/drawing/2014/main" id="{DAF9F7ED-D350-4BB7-AAB8-F80A4DE74BCB}"/>
              </a:ext>
            </a:extLst>
          </p:cNvPr>
          <p:cNvSpPr>
            <a:spLocks/>
          </p:cNvSpPr>
          <p:nvPr/>
        </p:nvSpPr>
        <p:spPr bwMode="auto">
          <a:xfrm>
            <a:off x="2066608" y="2932502"/>
            <a:ext cx="4961370" cy="1026103"/>
          </a:xfrm>
          <a:custGeom>
            <a:avLst/>
            <a:gdLst>
              <a:gd name="T0" fmla="*/ 3543 w 3853"/>
              <a:gd name="T1" fmla="*/ 711 h 711"/>
              <a:gd name="T2" fmla="*/ 3853 w 3853"/>
              <a:gd name="T3" fmla="*/ 355 h 711"/>
              <a:gd name="T4" fmla="*/ 3543 w 3853"/>
              <a:gd name="T5" fmla="*/ 0 h 711"/>
              <a:gd name="T6" fmla="*/ 0 w 3853"/>
              <a:gd name="T7" fmla="*/ 0 h 711"/>
              <a:gd name="T8" fmla="*/ 0 w 3853"/>
              <a:gd name="T9" fmla="*/ 711 h 711"/>
              <a:gd name="T10" fmla="*/ 3543 w 3853"/>
              <a:gd name="T11" fmla="*/ 711 h 711"/>
            </a:gdLst>
            <a:ahLst/>
            <a:cxnLst>
              <a:cxn ang="0">
                <a:pos x="T0" y="T1"/>
              </a:cxn>
              <a:cxn ang="0">
                <a:pos x="T2" y="T3"/>
              </a:cxn>
              <a:cxn ang="0">
                <a:pos x="T4" y="T5"/>
              </a:cxn>
              <a:cxn ang="0">
                <a:pos x="T6" y="T7"/>
              </a:cxn>
              <a:cxn ang="0">
                <a:pos x="T8" y="T9"/>
              </a:cxn>
              <a:cxn ang="0">
                <a:pos x="T10" y="T11"/>
              </a:cxn>
            </a:cxnLst>
            <a:rect l="0" t="0" r="r" b="b"/>
            <a:pathLst>
              <a:path w="3853" h="711">
                <a:moveTo>
                  <a:pt x="3543" y="711"/>
                </a:moveTo>
                <a:lnTo>
                  <a:pt x="3853" y="355"/>
                </a:lnTo>
                <a:lnTo>
                  <a:pt x="3543" y="0"/>
                </a:lnTo>
                <a:lnTo>
                  <a:pt x="0" y="0"/>
                </a:lnTo>
                <a:lnTo>
                  <a:pt x="0" y="711"/>
                </a:lnTo>
                <a:lnTo>
                  <a:pt x="3543" y="7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13" name="Rectangle 14">
            <a:extLst>
              <a:ext uri="{FF2B5EF4-FFF2-40B4-BE49-F238E27FC236}">
                <a16:creationId xmlns:a16="http://schemas.microsoft.com/office/drawing/2014/main" id="{B4AA7F32-285B-48B4-A5FF-054D1F320B2F}"/>
              </a:ext>
            </a:extLst>
          </p:cNvPr>
          <p:cNvSpPr>
            <a:spLocks noChangeArrowheads="1"/>
          </p:cNvSpPr>
          <p:nvPr/>
        </p:nvSpPr>
        <p:spPr bwMode="auto">
          <a:xfrm>
            <a:off x="-111154" y="1548490"/>
            <a:ext cx="1571625" cy="1203614"/>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14" name="Freeform 15">
            <a:extLst>
              <a:ext uri="{FF2B5EF4-FFF2-40B4-BE49-F238E27FC236}">
                <a16:creationId xmlns:a16="http://schemas.microsoft.com/office/drawing/2014/main" id="{0B595F19-A82D-4803-996F-FBB3A9A88AA8}"/>
              </a:ext>
            </a:extLst>
          </p:cNvPr>
          <p:cNvSpPr>
            <a:spLocks/>
          </p:cNvSpPr>
          <p:nvPr/>
        </p:nvSpPr>
        <p:spPr bwMode="auto">
          <a:xfrm>
            <a:off x="1460471" y="1548490"/>
            <a:ext cx="606136" cy="1384012"/>
          </a:xfrm>
          <a:custGeom>
            <a:avLst/>
            <a:gdLst>
              <a:gd name="T0" fmla="*/ 0 w 420"/>
              <a:gd name="T1" fmla="*/ 834 h 959"/>
              <a:gd name="T2" fmla="*/ 0 w 420"/>
              <a:gd name="T3" fmla="*/ 0 h 959"/>
              <a:gd name="T4" fmla="*/ 420 w 420"/>
              <a:gd name="T5" fmla="*/ 249 h 959"/>
              <a:gd name="T6" fmla="*/ 420 w 420"/>
              <a:gd name="T7" fmla="*/ 959 h 959"/>
              <a:gd name="T8" fmla="*/ 0 w 420"/>
              <a:gd name="T9" fmla="*/ 834 h 959"/>
            </a:gdLst>
            <a:ahLst/>
            <a:cxnLst>
              <a:cxn ang="0">
                <a:pos x="T0" y="T1"/>
              </a:cxn>
              <a:cxn ang="0">
                <a:pos x="T2" y="T3"/>
              </a:cxn>
              <a:cxn ang="0">
                <a:pos x="T4" y="T5"/>
              </a:cxn>
              <a:cxn ang="0">
                <a:pos x="T6" y="T7"/>
              </a:cxn>
              <a:cxn ang="0">
                <a:pos x="T8" y="T9"/>
              </a:cxn>
            </a:cxnLst>
            <a:rect l="0" t="0" r="r" b="b"/>
            <a:pathLst>
              <a:path w="420" h="959">
                <a:moveTo>
                  <a:pt x="0" y="834"/>
                </a:moveTo>
                <a:lnTo>
                  <a:pt x="0" y="0"/>
                </a:lnTo>
                <a:lnTo>
                  <a:pt x="420" y="249"/>
                </a:lnTo>
                <a:lnTo>
                  <a:pt x="420" y="959"/>
                </a:lnTo>
                <a:lnTo>
                  <a:pt x="0" y="834"/>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5" name="Freeform 16">
            <a:extLst>
              <a:ext uri="{FF2B5EF4-FFF2-40B4-BE49-F238E27FC236}">
                <a16:creationId xmlns:a16="http://schemas.microsoft.com/office/drawing/2014/main" id="{487423E6-47CC-4114-B206-70D4563E889A}"/>
              </a:ext>
            </a:extLst>
          </p:cNvPr>
          <p:cNvSpPr>
            <a:spLocks/>
          </p:cNvSpPr>
          <p:nvPr/>
        </p:nvSpPr>
        <p:spPr bwMode="auto">
          <a:xfrm>
            <a:off x="2066608" y="1910729"/>
            <a:ext cx="4961370" cy="1021773"/>
          </a:xfrm>
          <a:custGeom>
            <a:avLst/>
            <a:gdLst>
              <a:gd name="T0" fmla="*/ 2992 w 3302"/>
              <a:gd name="T1" fmla="*/ 708 h 708"/>
              <a:gd name="T2" fmla="*/ 3302 w 3302"/>
              <a:gd name="T3" fmla="*/ 354 h 708"/>
              <a:gd name="T4" fmla="*/ 2992 w 3302"/>
              <a:gd name="T5" fmla="*/ 0 h 708"/>
              <a:gd name="T6" fmla="*/ 0 w 3302"/>
              <a:gd name="T7" fmla="*/ 0 h 708"/>
              <a:gd name="T8" fmla="*/ 0 w 3302"/>
              <a:gd name="T9" fmla="*/ 708 h 708"/>
              <a:gd name="T10" fmla="*/ 2992 w 3302"/>
              <a:gd name="T11" fmla="*/ 708 h 708"/>
            </a:gdLst>
            <a:ahLst/>
            <a:cxnLst>
              <a:cxn ang="0">
                <a:pos x="T0" y="T1"/>
              </a:cxn>
              <a:cxn ang="0">
                <a:pos x="T2" y="T3"/>
              </a:cxn>
              <a:cxn ang="0">
                <a:pos x="T4" y="T5"/>
              </a:cxn>
              <a:cxn ang="0">
                <a:pos x="T6" y="T7"/>
              </a:cxn>
              <a:cxn ang="0">
                <a:pos x="T8" y="T9"/>
              </a:cxn>
              <a:cxn ang="0">
                <a:pos x="T10" y="T11"/>
              </a:cxn>
            </a:cxnLst>
            <a:rect l="0" t="0" r="r" b="b"/>
            <a:pathLst>
              <a:path w="3302" h="708">
                <a:moveTo>
                  <a:pt x="2992" y="708"/>
                </a:moveTo>
                <a:lnTo>
                  <a:pt x="3302" y="354"/>
                </a:lnTo>
                <a:lnTo>
                  <a:pt x="2992" y="0"/>
                </a:lnTo>
                <a:lnTo>
                  <a:pt x="0" y="0"/>
                </a:lnTo>
                <a:lnTo>
                  <a:pt x="0" y="708"/>
                </a:lnTo>
                <a:lnTo>
                  <a:pt x="2992" y="70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17" name="Group 16">
            <a:extLst>
              <a:ext uri="{FF2B5EF4-FFF2-40B4-BE49-F238E27FC236}">
                <a16:creationId xmlns:a16="http://schemas.microsoft.com/office/drawing/2014/main" id="{BDA1B816-A0AE-4B04-A7CE-209B1AAD0E20}"/>
              </a:ext>
            </a:extLst>
          </p:cNvPr>
          <p:cNvGrpSpPr/>
          <p:nvPr/>
        </p:nvGrpSpPr>
        <p:grpSpPr>
          <a:xfrm>
            <a:off x="467436" y="1909243"/>
            <a:ext cx="414444" cy="482108"/>
            <a:chOff x="9309100" y="825501"/>
            <a:chExt cx="700088" cy="814388"/>
          </a:xfrm>
          <a:solidFill>
            <a:schemeClr val="bg2"/>
          </a:solidFill>
        </p:grpSpPr>
        <p:sp>
          <p:nvSpPr>
            <p:cNvPr id="18" name="Freeform 5">
              <a:extLst>
                <a:ext uri="{FF2B5EF4-FFF2-40B4-BE49-F238E27FC236}">
                  <a16:creationId xmlns:a16="http://schemas.microsoft.com/office/drawing/2014/main" id="{6DF64C71-3205-414E-921D-B4235BFF61FB}"/>
                </a:ext>
              </a:extLst>
            </p:cNvPr>
            <p:cNvSpPr>
              <a:spLocks/>
            </p:cNvSpPr>
            <p:nvPr/>
          </p:nvSpPr>
          <p:spPr bwMode="auto">
            <a:xfrm>
              <a:off x="9693275" y="974726"/>
              <a:ext cx="309563" cy="409575"/>
            </a:xfrm>
            <a:custGeom>
              <a:avLst/>
              <a:gdLst>
                <a:gd name="T0" fmla="*/ 0 w 254"/>
                <a:gd name="T1" fmla="*/ 236 h 336"/>
                <a:gd name="T2" fmla="*/ 236 w 254"/>
                <a:gd name="T3" fmla="*/ 336 h 336"/>
                <a:gd name="T4" fmla="*/ 254 w 254"/>
                <a:gd name="T5" fmla="*/ 240 h 336"/>
                <a:gd name="T6" fmla="*/ 102 w 254"/>
                <a:gd name="T7" fmla="*/ 0 h 336"/>
                <a:gd name="T8" fmla="*/ 0 w 254"/>
                <a:gd name="T9" fmla="*/ 236 h 336"/>
              </a:gdLst>
              <a:ahLst/>
              <a:cxnLst>
                <a:cxn ang="0">
                  <a:pos x="T0" y="T1"/>
                </a:cxn>
                <a:cxn ang="0">
                  <a:pos x="T2" y="T3"/>
                </a:cxn>
                <a:cxn ang="0">
                  <a:pos x="T4" y="T5"/>
                </a:cxn>
                <a:cxn ang="0">
                  <a:pos x="T6" y="T7"/>
                </a:cxn>
                <a:cxn ang="0">
                  <a:pos x="T8" y="T9"/>
                </a:cxn>
              </a:cxnLst>
              <a:rect l="0" t="0" r="r" b="b"/>
              <a:pathLst>
                <a:path w="254" h="336">
                  <a:moveTo>
                    <a:pt x="0" y="236"/>
                  </a:moveTo>
                  <a:cubicBezTo>
                    <a:pt x="236" y="336"/>
                    <a:pt x="236" y="336"/>
                    <a:pt x="236" y="336"/>
                  </a:cubicBezTo>
                  <a:cubicBezTo>
                    <a:pt x="247" y="307"/>
                    <a:pt x="254" y="274"/>
                    <a:pt x="254" y="240"/>
                  </a:cubicBezTo>
                  <a:cubicBezTo>
                    <a:pt x="254" y="134"/>
                    <a:pt x="192" y="43"/>
                    <a:pt x="102" y="0"/>
                  </a:cubicBezTo>
                  <a:lnTo>
                    <a:pt x="0"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6">
              <a:extLst>
                <a:ext uri="{FF2B5EF4-FFF2-40B4-BE49-F238E27FC236}">
                  <a16:creationId xmlns:a16="http://schemas.microsoft.com/office/drawing/2014/main" id="{22462FDB-8D73-4E64-9582-9CFDED70ADFD}"/>
                </a:ext>
              </a:extLst>
            </p:cNvPr>
            <p:cNvSpPr>
              <a:spLocks/>
            </p:cNvSpPr>
            <p:nvPr/>
          </p:nvSpPr>
          <p:spPr bwMode="auto">
            <a:xfrm>
              <a:off x="9309100" y="920751"/>
              <a:ext cx="700088" cy="719138"/>
            </a:xfrm>
            <a:custGeom>
              <a:avLst/>
              <a:gdLst>
                <a:gd name="T0" fmla="*/ 293 w 574"/>
                <a:gd name="T1" fmla="*/ 296 h 590"/>
                <a:gd name="T2" fmla="*/ 216 w 574"/>
                <a:gd name="T3" fmla="*/ 0 h 590"/>
                <a:gd name="T4" fmla="*/ 0 w 574"/>
                <a:gd name="T5" fmla="*/ 289 h 590"/>
                <a:gd name="T6" fmla="*/ 301 w 574"/>
                <a:gd name="T7" fmla="*/ 590 h 590"/>
                <a:gd name="T8" fmla="*/ 574 w 574"/>
                <a:gd name="T9" fmla="*/ 416 h 590"/>
                <a:gd name="T10" fmla="*/ 293 w 574"/>
                <a:gd name="T11" fmla="*/ 296 h 590"/>
              </a:gdLst>
              <a:ahLst/>
              <a:cxnLst>
                <a:cxn ang="0">
                  <a:pos x="T0" y="T1"/>
                </a:cxn>
                <a:cxn ang="0">
                  <a:pos x="T2" y="T3"/>
                </a:cxn>
                <a:cxn ang="0">
                  <a:pos x="T4" y="T5"/>
                </a:cxn>
                <a:cxn ang="0">
                  <a:pos x="T6" y="T7"/>
                </a:cxn>
                <a:cxn ang="0">
                  <a:pos x="T8" y="T9"/>
                </a:cxn>
                <a:cxn ang="0">
                  <a:pos x="T10" y="T11"/>
                </a:cxn>
              </a:cxnLst>
              <a:rect l="0" t="0" r="r" b="b"/>
              <a:pathLst>
                <a:path w="574" h="590">
                  <a:moveTo>
                    <a:pt x="293" y="296"/>
                  </a:moveTo>
                  <a:cubicBezTo>
                    <a:pt x="216" y="0"/>
                    <a:pt x="216" y="0"/>
                    <a:pt x="216" y="0"/>
                  </a:cubicBezTo>
                  <a:cubicBezTo>
                    <a:pt x="91" y="37"/>
                    <a:pt x="0" y="152"/>
                    <a:pt x="0" y="289"/>
                  </a:cubicBezTo>
                  <a:cubicBezTo>
                    <a:pt x="0" y="455"/>
                    <a:pt x="135" y="590"/>
                    <a:pt x="301" y="590"/>
                  </a:cubicBezTo>
                  <a:cubicBezTo>
                    <a:pt x="422" y="590"/>
                    <a:pt x="527" y="519"/>
                    <a:pt x="574" y="416"/>
                  </a:cubicBezTo>
                  <a:lnTo>
                    <a:pt x="293" y="2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7">
              <a:extLst>
                <a:ext uri="{FF2B5EF4-FFF2-40B4-BE49-F238E27FC236}">
                  <a16:creationId xmlns:a16="http://schemas.microsoft.com/office/drawing/2014/main" id="{A40299BC-B195-485D-864A-37D2088DFF3A}"/>
                </a:ext>
              </a:extLst>
            </p:cNvPr>
            <p:cNvSpPr>
              <a:spLocks/>
            </p:cNvSpPr>
            <p:nvPr/>
          </p:nvSpPr>
          <p:spPr bwMode="auto">
            <a:xfrm>
              <a:off x="9574213" y="825501"/>
              <a:ext cx="268288" cy="409575"/>
            </a:xfrm>
            <a:custGeom>
              <a:avLst/>
              <a:gdLst>
                <a:gd name="T0" fmla="*/ 85 w 219"/>
                <a:gd name="T1" fmla="*/ 336 h 336"/>
                <a:gd name="T2" fmla="*/ 219 w 219"/>
                <a:gd name="T3" fmla="*/ 27 h 336"/>
                <a:gd name="T4" fmla="*/ 82 w 219"/>
                <a:gd name="T5" fmla="*/ 0 h 336"/>
                <a:gd name="T6" fmla="*/ 0 w 219"/>
                <a:gd name="T7" fmla="*/ 10 h 336"/>
                <a:gd name="T8" fmla="*/ 85 w 219"/>
                <a:gd name="T9" fmla="*/ 336 h 336"/>
              </a:gdLst>
              <a:ahLst/>
              <a:cxnLst>
                <a:cxn ang="0">
                  <a:pos x="T0" y="T1"/>
                </a:cxn>
                <a:cxn ang="0">
                  <a:pos x="T2" y="T3"/>
                </a:cxn>
                <a:cxn ang="0">
                  <a:pos x="T4" y="T5"/>
                </a:cxn>
                <a:cxn ang="0">
                  <a:pos x="T6" y="T7"/>
                </a:cxn>
                <a:cxn ang="0">
                  <a:pos x="T8" y="T9"/>
                </a:cxn>
              </a:cxnLst>
              <a:rect l="0" t="0" r="r" b="b"/>
              <a:pathLst>
                <a:path w="219" h="336">
                  <a:moveTo>
                    <a:pt x="85" y="336"/>
                  </a:moveTo>
                  <a:cubicBezTo>
                    <a:pt x="219" y="27"/>
                    <a:pt x="219" y="27"/>
                    <a:pt x="219" y="27"/>
                  </a:cubicBezTo>
                  <a:cubicBezTo>
                    <a:pt x="177" y="10"/>
                    <a:pt x="131" y="0"/>
                    <a:pt x="82" y="0"/>
                  </a:cubicBezTo>
                  <a:cubicBezTo>
                    <a:pt x="54" y="0"/>
                    <a:pt x="26" y="4"/>
                    <a:pt x="0" y="10"/>
                  </a:cubicBezTo>
                  <a:lnTo>
                    <a:pt x="85" y="3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1" name="Group 20">
            <a:extLst>
              <a:ext uri="{FF2B5EF4-FFF2-40B4-BE49-F238E27FC236}">
                <a16:creationId xmlns:a16="http://schemas.microsoft.com/office/drawing/2014/main" id="{ED8D3210-C8F9-4338-A838-1FE59095385A}"/>
              </a:ext>
            </a:extLst>
          </p:cNvPr>
          <p:cNvGrpSpPr/>
          <p:nvPr/>
        </p:nvGrpSpPr>
        <p:grpSpPr>
          <a:xfrm>
            <a:off x="465585" y="3144838"/>
            <a:ext cx="418146" cy="418147"/>
            <a:chOff x="8756835" y="3387391"/>
            <a:chExt cx="380133" cy="380134"/>
          </a:xfrm>
          <a:solidFill>
            <a:schemeClr val="bg2"/>
          </a:solidFill>
        </p:grpSpPr>
        <p:sp>
          <p:nvSpPr>
            <p:cNvPr id="22" name="Freeform 11">
              <a:extLst>
                <a:ext uri="{FF2B5EF4-FFF2-40B4-BE49-F238E27FC236}">
                  <a16:creationId xmlns:a16="http://schemas.microsoft.com/office/drawing/2014/main" id="{027B60C1-5636-4FAF-9D8C-3454CC1FBE92}"/>
                </a:ext>
              </a:extLst>
            </p:cNvPr>
            <p:cNvSpPr>
              <a:spLocks/>
            </p:cNvSpPr>
            <p:nvPr/>
          </p:nvSpPr>
          <p:spPr bwMode="auto">
            <a:xfrm>
              <a:off x="8957479" y="3387391"/>
              <a:ext cx="179489" cy="179490"/>
            </a:xfrm>
            <a:custGeom>
              <a:avLst/>
              <a:gdLst>
                <a:gd name="T0" fmla="*/ 12 w 117"/>
                <a:gd name="T1" fmla="*/ 98 h 117"/>
                <a:gd name="T2" fmla="*/ 16 w 117"/>
                <a:gd name="T3" fmla="*/ 94 h 117"/>
                <a:gd name="T4" fmla="*/ 23 w 117"/>
                <a:gd name="T5" fmla="*/ 94 h 117"/>
                <a:gd name="T6" fmla="*/ 23 w 117"/>
                <a:gd name="T7" fmla="*/ 101 h 117"/>
                <a:gd name="T8" fmla="*/ 19 w 117"/>
                <a:gd name="T9" fmla="*/ 105 h 117"/>
                <a:gd name="T10" fmla="*/ 31 w 117"/>
                <a:gd name="T11" fmla="*/ 117 h 117"/>
                <a:gd name="T12" fmla="*/ 53 w 117"/>
                <a:gd name="T13" fmla="*/ 95 h 117"/>
                <a:gd name="T14" fmla="*/ 101 w 117"/>
                <a:gd name="T15" fmla="*/ 83 h 117"/>
                <a:gd name="T16" fmla="*/ 113 w 117"/>
                <a:gd name="T17" fmla="*/ 39 h 117"/>
                <a:gd name="T18" fmla="*/ 87 w 117"/>
                <a:gd name="T19" fmla="*/ 65 h 117"/>
                <a:gd name="T20" fmla="*/ 68 w 117"/>
                <a:gd name="T21" fmla="*/ 65 h 117"/>
                <a:gd name="T22" fmla="*/ 52 w 117"/>
                <a:gd name="T23" fmla="*/ 49 h 117"/>
                <a:gd name="T24" fmla="*/ 52 w 117"/>
                <a:gd name="T25" fmla="*/ 30 h 117"/>
                <a:gd name="T26" fmla="*/ 78 w 117"/>
                <a:gd name="T27" fmla="*/ 4 h 117"/>
                <a:gd name="T28" fmla="*/ 34 w 117"/>
                <a:gd name="T29" fmla="*/ 17 h 117"/>
                <a:gd name="T30" fmla="*/ 22 w 117"/>
                <a:gd name="T31" fmla="*/ 64 h 117"/>
                <a:gd name="T32" fmla="*/ 0 w 117"/>
                <a:gd name="T33" fmla="*/ 86 h 117"/>
                <a:gd name="T34" fmla="*/ 12 w 117"/>
                <a:gd name="T35" fmla="*/ 9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 h="117">
                  <a:moveTo>
                    <a:pt x="12" y="98"/>
                  </a:moveTo>
                  <a:cubicBezTo>
                    <a:pt x="16" y="94"/>
                    <a:pt x="16" y="94"/>
                    <a:pt x="16" y="94"/>
                  </a:cubicBezTo>
                  <a:cubicBezTo>
                    <a:pt x="18" y="92"/>
                    <a:pt x="21" y="92"/>
                    <a:pt x="23" y="94"/>
                  </a:cubicBezTo>
                  <a:cubicBezTo>
                    <a:pt x="25" y="96"/>
                    <a:pt x="25" y="99"/>
                    <a:pt x="23" y="101"/>
                  </a:cubicBezTo>
                  <a:cubicBezTo>
                    <a:pt x="19" y="105"/>
                    <a:pt x="19" y="105"/>
                    <a:pt x="19" y="105"/>
                  </a:cubicBezTo>
                  <a:cubicBezTo>
                    <a:pt x="31" y="117"/>
                    <a:pt x="31" y="117"/>
                    <a:pt x="31" y="117"/>
                  </a:cubicBezTo>
                  <a:cubicBezTo>
                    <a:pt x="53" y="95"/>
                    <a:pt x="53" y="95"/>
                    <a:pt x="53" y="95"/>
                  </a:cubicBezTo>
                  <a:cubicBezTo>
                    <a:pt x="69" y="100"/>
                    <a:pt x="88" y="96"/>
                    <a:pt x="101" y="83"/>
                  </a:cubicBezTo>
                  <a:cubicBezTo>
                    <a:pt x="113" y="71"/>
                    <a:pt x="117" y="54"/>
                    <a:pt x="113" y="39"/>
                  </a:cubicBezTo>
                  <a:cubicBezTo>
                    <a:pt x="87" y="65"/>
                    <a:pt x="87" y="65"/>
                    <a:pt x="87" y="65"/>
                  </a:cubicBezTo>
                  <a:cubicBezTo>
                    <a:pt x="82" y="70"/>
                    <a:pt x="74" y="70"/>
                    <a:pt x="68" y="65"/>
                  </a:cubicBezTo>
                  <a:cubicBezTo>
                    <a:pt x="52" y="49"/>
                    <a:pt x="52" y="49"/>
                    <a:pt x="52" y="49"/>
                  </a:cubicBezTo>
                  <a:cubicBezTo>
                    <a:pt x="47" y="44"/>
                    <a:pt x="47" y="35"/>
                    <a:pt x="52" y="30"/>
                  </a:cubicBezTo>
                  <a:cubicBezTo>
                    <a:pt x="78" y="4"/>
                    <a:pt x="78" y="4"/>
                    <a:pt x="78" y="4"/>
                  </a:cubicBezTo>
                  <a:cubicBezTo>
                    <a:pt x="63" y="0"/>
                    <a:pt x="46" y="5"/>
                    <a:pt x="34" y="17"/>
                  </a:cubicBezTo>
                  <a:cubicBezTo>
                    <a:pt x="21" y="29"/>
                    <a:pt x="17" y="48"/>
                    <a:pt x="22" y="64"/>
                  </a:cubicBezTo>
                  <a:cubicBezTo>
                    <a:pt x="0" y="86"/>
                    <a:pt x="0" y="86"/>
                    <a:pt x="0" y="86"/>
                  </a:cubicBezTo>
                  <a:lnTo>
                    <a:pt x="12" y="98"/>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23" name="Freeform 12">
              <a:extLst>
                <a:ext uri="{FF2B5EF4-FFF2-40B4-BE49-F238E27FC236}">
                  <a16:creationId xmlns:a16="http://schemas.microsoft.com/office/drawing/2014/main" id="{B003C1A8-0F93-4A28-9319-2B5BDFFD586D}"/>
                </a:ext>
              </a:extLst>
            </p:cNvPr>
            <p:cNvSpPr>
              <a:spLocks/>
            </p:cNvSpPr>
            <p:nvPr/>
          </p:nvSpPr>
          <p:spPr bwMode="auto">
            <a:xfrm>
              <a:off x="8756835" y="3589958"/>
              <a:ext cx="177566" cy="177567"/>
            </a:xfrm>
            <a:custGeom>
              <a:avLst/>
              <a:gdLst>
                <a:gd name="T0" fmla="*/ 105 w 116"/>
                <a:gd name="T1" fmla="*/ 19 h 116"/>
                <a:gd name="T2" fmla="*/ 101 w 116"/>
                <a:gd name="T3" fmla="*/ 23 h 116"/>
                <a:gd name="T4" fmla="*/ 93 w 116"/>
                <a:gd name="T5" fmla="*/ 23 h 116"/>
                <a:gd name="T6" fmla="*/ 93 w 116"/>
                <a:gd name="T7" fmla="*/ 15 h 116"/>
                <a:gd name="T8" fmla="*/ 97 w 116"/>
                <a:gd name="T9" fmla="*/ 11 h 116"/>
                <a:gd name="T10" fmla="*/ 86 w 116"/>
                <a:gd name="T11" fmla="*/ 0 h 116"/>
                <a:gd name="T12" fmla="*/ 64 w 116"/>
                <a:gd name="T13" fmla="*/ 22 h 116"/>
                <a:gd name="T14" fmla="*/ 16 w 116"/>
                <a:gd name="T15" fmla="*/ 34 h 116"/>
                <a:gd name="T16" fmla="*/ 4 w 116"/>
                <a:gd name="T17" fmla="*/ 78 h 116"/>
                <a:gd name="T18" fmla="*/ 30 w 116"/>
                <a:gd name="T19" fmla="*/ 52 h 116"/>
                <a:gd name="T20" fmla="*/ 48 w 116"/>
                <a:gd name="T21" fmla="*/ 52 h 116"/>
                <a:gd name="T22" fmla="*/ 64 w 116"/>
                <a:gd name="T23" fmla="*/ 68 h 116"/>
                <a:gd name="T24" fmla="*/ 64 w 116"/>
                <a:gd name="T25" fmla="*/ 86 h 116"/>
                <a:gd name="T26" fmla="*/ 38 w 116"/>
                <a:gd name="T27" fmla="*/ 113 h 116"/>
                <a:gd name="T28" fmla="*/ 83 w 116"/>
                <a:gd name="T29" fmla="*/ 100 h 116"/>
                <a:gd name="T30" fmla="*/ 94 w 116"/>
                <a:gd name="T31" fmla="*/ 52 h 116"/>
                <a:gd name="T32" fmla="*/ 116 w 116"/>
                <a:gd name="T33" fmla="*/ 30 h 116"/>
                <a:gd name="T34" fmla="*/ 105 w 116"/>
                <a:gd name="T35" fmla="*/ 1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16">
                  <a:moveTo>
                    <a:pt x="105" y="19"/>
                  </a:moveTo>
                  <a:cubicBezTo>
                    <a:pt x="101" y="23"/>
                    <a:pt x="101" y="23"/>
                    <a:pt x="101" y="23"/>
                  </a:cubicBezTo>
                  <a:cubicBezTo>
                    <a:pt x="99" y="25"/>
                    <a:pt x="95" y="25"/>
                    <a:pt x="93" y="23"/>
                  </a:cubicBezTo>
                  <a:cubicBezTo>
                    <a:pt x="91" y="21"/>
                    <a:pt x="91" y="17"/>
                    <a:pt x="93" y="15"/>
                  </a:cubicBezTo>
                  <a:cubicBezTo>
                    <a:pt x="97" y="11"/>
                    <a:pt x="97" y="11"/>
                    <a:pt x="97" y="11"/>
                  </a:cubicBezTo>
                  <a:cubicBezTo>
                    <a:pt x="86" y="0"/>
                    <a:pt x="86" y="0"/>
                    <a:pt x="86" y="0"/>
                  </a:cubicBezTo>
                  <a:cubicBezTo>
                    <a:pt x="64" y="22"/>
                    <a:pt x="64" y="22"/>
                    <a:pt x="64" y="22"/>
                  </a:cubicBezTo>
                  <a:cubicBezTo>
                    <a:pt x="47" y="17"/>
                    <a:pt x="29" y="21"/>
                    <a:pt x="16" y="34"/>
                  </a:cubicBezTo>
                  <a:cubicBezTo>
                    <a:pt x="4" y="46"/>
                    <a:pt x="0" y="63"/>
                    <a:pt x="4" y="78"/>
                  </a:cubicBezTo>
                  <a:cubicBezTo>
                    <a:pt x="30" y="52"/>
                    <a:pt x="30" y="52"/>
                    <a:pt x="30" y="52"/>
                  </a:cubicBezTo>
                  <a:cubicBezTo>
                    <a:pt x="35" y="47"/>
                    <a:pt x="43" y="47"/>
                    <a:pt x="48" y="52"/>
                  </a:cubicBezTo>
                  <a:cubicBezTo>
                    <a:pt x="64" y="68"/>
                    <a:pt x="64" y="68"/>
                    <a:pt x="64" y="68"/>
                  </a:cubicBezTo>
                  <a:cubicBezTo>
                    <a:pt x="69" y="73"/>
                    <a:pt x="69" y="81"/>
                    <a:pt x="64" y="86"/>
                  </a:cubicBezTo>
                  <a:cubicBezTo>
                    <a:pt x="38" y="113"/>
                    <a:pt x="38" y="113"/>
                    <a:pt x="38" y="113"/>
                  </a:cubicBezTo>
                  <a:cubicBezTo>
                    <a:pt x="53" y="116"/>
                    <a:pt x="71" y="112"/>
                    <a:pt x="83" y="100"/>
                  </a:cubicBezTo>
                  <a:cubicBezTo>
                    <a:pt x="95" y="87"/>
                    <a:pt x="99" y="69"/>
                    <a:pt x="94" y="52"/>
                  </a:cubicBezTo>
                  <a:cubicBezTo>
                    <a:pt x="116" y="30"/>
                    <a:pt x="116" y="30"/>
                    <a:pt x="116" y="30"/>
                  </a:cubicBezTo>
                  <a:lnTo>
                    <a:pt x="105" y="19"/>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24" name="Freeform 13">
              <a:extLst>
                <a:ext uri="{FF2B5EF4-FFF2-40B4-BE49-F238E27FC236}">
                  <a16:creationId xmlns:a16="http://schemas.microsoft.com/office/drawing/2014/main" id="{A2FA85B4-B613-4856-9510-166094E7794B}"/>
                </a:ext>
              </a:extLst>
            </p:cNvPr>
            <p:cNvSpPr>
              <a:spLocks noEditPoints="1"/>
            </p:cNvSpPr>
            <p:nvPr/>
          </p:nvSpPr>
          <p:spPr bwMode="auto">
            <a:xfrm>
              <a:off x="8756835" y="3387391"/>
              <a:ext cx="380133" cy="380134"/>
            </a:xfrm>
            <a:custGeom>
              <a:avLst/>
              <a:gdLst>
                <a:gd name="T0" fmla="*/ 232 w 248"/>
                <a:gd name="T1" fmla="*/ 166 h 248"/>
                <a:gd name="T2" fmla="*/ 184 w 248"/>
                <a:gd name="T3" fmla="*/ 154 h 248"/>
                <a:gd name="T4" fmla="*/ 94 w 248"/>
                <a:gd name="T5" fmla="*/ 64 h 248"/>
                <a:gd name="T6" fmla="*/ 83 w 248"/>
                <a:gd name="T7" fmla="*/ 17 h 248"/>
                <a:gd name="T8" fmla="*/ 38 w 248"/>
                <a:gd name="T9" fmla="*/ 4 h 248"/>
                <a:gd name="T10" fmla="*/ 64 w 248"/>
                <a:gd name="T11" fmla="*/ 30 h 248"/>
                <a:gd name="T12" fmla="*/ 64 w 248"/>
                <a:gd name="T13" fmla="*/ 49 h 248"/>
                <a:gd name="T14" fmla="*/ 48 w 248"/>
                <a:gd name="T15" fmla="*/ 65 h 248"/>
                <a:gd name="T16" fmla="*/ 30 w 248"/>
                <a:gd name="T17" fmla="*/ 65 h 248"/>
                <a:gd name="T18" fmla="*/ 4 w 248"/>
                <a:gd name="T19" fmla="*/ 39 h 248"/>
                <a:gd name="T20" fmla="*/ 16 w 248"/>
                <a:gd name="T21" fmla="*/ 83 h 248"/>
                <a:gd name="T22" fmla="*/ 64 w 248"/>
                <a:gd name="T23" fmla="*/ 95 h 248"/>
                <a:gd name="T24" fmla="*/ 153 w 248"/>
                <a:gd name="T25" fmla="*/ 184 h 248"/>
                <a:gd name="T26" fmla="*/ 165 w 248"/>
                <a:gd name="T27" fmla="*/ 232 h 248"/>
                <a:gd name="T28" fmla="*/ 209 w 248"/>
                <a:gd name="T29" fmla="*/ 245 h 248"/>
                <a:gd name="T30" fmla="*/ 183 w 248"/>
                <a:gd name="T31" fmla="*/ 218 h 248"/>
                <a:gd name="T32" fmla="*/ 183 w 248"/>
                <a:gd name="T33" fmla="*/ 200 h 248"/>
                <a:gd name="T34" fmla="*/ 199 w 248"/>
                <a:gd name="T35" fmla="*/ 184 h 248"/>
                <a:gd name="T36" fmla="*/ 218 w 248"/>
                <a:gd name="T37" fmla="*/ 184 h 248"/>
                <a:gd name="T38" fmla="*/ 244 w 248"/>
                <a:gd name="T39" fmla="*/ 210 h 248"/>
                <a:gd name="T40" fmla="*/ 232 w 248"/>
                <a:gd name="T41" fmla="*/ 166 h 248"/>
                <a:gd name="T42" fmla="*/ 154 w 248"/>
                <a:gd name="T43" fmla="*/ 155 h 248"/>
                <a:gd name="T44" fmla="*/ 147 w 248"/>
                <a:gd name="T45" fmla="*/ 155 h 248"/>
                <a:gd name="T46" fmla="*/ 93 w 248"/>
                <a:gd name="T47" fmla="*/ 101 h 248"/>
                <a:gd name="T48" fmla="*/ 93 w 248"/>
                <a:gd name="T49" fmla="*/ 94 h 248"/>
                <a:gd name="T50" fmla="*/ 101 w 248"/>
                <a:gd name="T51" fmla="*/ 94 h 248"/>
                <a:gd name="T52" fmla="*/ 154 w 248"/>
                <a:gd name="T53" fmla="*/ 147 h 248"/>
                <a:gd name="T54" fmla="*/ 154 w 248"/>
                <a:gd name="T55" fmla="*/ 15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8" h="248">
                  <a:moveTo>
                    <a:pt x="232" y="166"/>
                  </a:moveTo>
                  <a:cubicBezTo>
                    <a:pt x="219" y="153"/>
                    <a:pt x="200" y="149"/>
                    <a:pt x="184" y="154"/>
                  </a:cubicBezTo>
                  <a:cubicBezTo>
                    <a:pt x="94" y="64"/>
                    <a:pt x="94" y="64"/>
                    <a:pt x="94" y="64"/>
                  </a:cubicBezTo>
                  <a:cubicBezTo>
                    <a:pt x="99" y="48"/>
                    <a:pt x="95" y="29"/>
                    <a:pt x="83" y="17"/>
                  </a:cubicBezTo>
                  <a:cubicBezTo>
                    <a:pt x="71" y="5"/>
                    <a:pt x="53" y="0"/>
                    <a:pt x="38" y="4"/>
                  </a:cubicBezTo>
                  <a:cubicBezTo>
                    <a:pt x="64" y="30"/>
                    <a:pt x="64" y="30"/>
                    <a:pt x="64" y="30"/>
                  </a:cubicBezTo>
                  <a:cubicBezTo>
                    <a:pt x="69" y="35"/>
                    <a:pt x="69" y="44"/>
                    <a:pt x="64" y="49"/>
                  </a:cubicBezTo>
                  <a:cubicBezTo>
                    <a:pt x="48" y="65"/>
                    <a:pt x="48" y="65"/>
                    <a:pt x="48" y="65"/>
                  </a:cubicBezTo>
                  <a:cubicBezTo>
                    <a:pt x="43" y="70"/>
                    <a:pt x="35" y="70"/>
                    <a:pt x="30" y="65"/>
                  </a:cubicBezTo>
                  <a:cubicBezTo>
                    <a:pt x="4" y="39"/>
                    <a:pt x="4" y="39"/>
                    <a:pt x="4" y="39"/>
                  </a:cubicBezTo>
                  <a:cubicBezTo>
                    <a:pt x="0" y="54"/>
                    <a:pt x="4" y="71"/>
                    <a:pt x="16" y="83"/>
                  </a:cubicBezTo>
                  <a:cubicBezTo>
                    <a:pt x="29" y="96"/>
                    <a:pt x="47" y="100"/>
                    <a:pt x="64" y="95"/>
                  </a:cubicBezTo>
                  <a:cubicBezTo>
                    <a:pt x="153" y="184"/>
                    <a:pt x="153" y="184"/>
                    <a:pt x="153" y="184"/>
                  </a:cubicBezTo>
                  <a:cubicBezTo>
                    <a:pt x="148" y="201"/>
                    <a:pt x="152" y="219"/>
                    <a:pt x="165" y="232"/>
                  </a:cubicBezTo>
                  <a:cubicBezTo>
                    <a:pt x="177" y="244"/>
                    <a:pt x="194" y="248"/>
                    <a:pt x="209" y="245"/>
                  </a:cubicBezTo>
                  <a:cubicBezTo>
                    <a:pt x="183" y="218"/>
                    <a:pt x="183" y="218"/>
                    <a:pt x="183" y="218"/>
                  </a:cubicBezTo>
                  <a:cubicBezTo>
                    <a:pt x="178" y="213"/>
                    <a:pt x="178" y="205"/>
                    <a:pt x="183" y="200"/>
                  </a:cubicBezTo>
                  <a:cubicBezTo>
                    <a:pt x="199" y="184"/>
                    <a:pt x="199" y="184"/>
                    <a:pt x="199" y="184"/>
                  </a:cubicBezTo>
                  <a:cubicBezTo>
                    <a:pt x="205" y="179"/>
                    <a:pt x="213" y="179"/>
                    <a:pt x="218" y="184"/>
                  </a:cubicBezTo>
                  <a:cubicBezTo>
                    <a:pt x="244" y="210"/>
                    <a:pt x="244" y="210"/>
                    <a:pt x="244" y="210"/>
                  </a:cubicBezTo>
                  <a:cubicBezTo>
                    <a:pt x="248" y="195"/>
                    <a:pt x="244" y="178"/>
                    <a:pt x="232" y="166"/>
                  </a:cubicBezTo>
                  <a:close/>
                  <a:moveTo>
                    <a:pt x="154" y="155"/>
                  </a:moveTo>
                  <a:cubicBezTo>
                    <a:pt x="152" y="157"/>
                    <a:pt x="149" y="157"/>
                    <a:pt x="147" y="155"/>
                  </a:cubicBezTo>
                  <a:cubicBezTo>
                    <a:pt x="93" y="101"/>
                    <a:pt x="93" y="101"/>
                    <a:pt x="93" y="101"/>
                  </a:cubicBezTo>
                  <a:cubicBezTo>
                    <a:pt x="91" y="99"/>
                    <a:pt x="91" y="96"/>
                    <a:pt x="93" y="94"/>
                  </a:cubicBezTo>
                  <a:cubicBezTo>
                    <a:pt x="95" y="92"/>
                    <a:pt x="99" y="92"/>
                    <a:pt x="101" y="94"/>
                  </a:cubicBezTo>
                  <a:cubicBezTo>
                    <a:pt x="154" y="147"/>
                    <a:pt x="154" y="147"/>
                    <a:pt x="154" y="147"/>
                  </a:cubicBezTo>
                  <a:cubicBezTo>
                    <a:pt x="156" y="149"/>
                    <a:pt x="156" y="153"/>
                    <a:pt x="154" y="155"/>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5" name="Group 24">
            <a:extLst>
              <a:ext uri="{FF2B5EF4-FFF2-40B4-BE49-F238E27FC236}">
                <a16:creationId xmlns:a16="http://schemas.microsoft.com/office/drawing/2014/main" id="{06A6C10A-DB5C-425C-B5B0-62D34E0BF5C8}"/>
              </a:ext>
            </a:extLst>
          </p:cNvPr>
          <p:cNvGrpSpPr/>
          <p:nvPr/>
        </p:nvGrpSpPr>
        <p:grpSpPr>
          <a:xfrm>
            <a:off x="458989" y="4369821"/>
            <a:ext cx="431338" cy="375406"/>
            <a:chOff x="6009735" y="4805391"/>
            <a:chExt cx="356477" cy="310253"/>
          </a:xfrm>
          <a:solidFill>
            <a:schemeClr val="bg2"/>
          </a:solidFill>
        </p:grpSpPr>
        <p:sp>
          <p:nvSpPr>
            <p:cNvPr id="26" name="Freeform 98">
              <a:extLst>
                <a:ext uri="{FF2B5EF4-FFF2-40B4-BE49-F238E27FC236}">
                  <a16:creationId xmlns:a16="http://schemas.microsoft.com/office/drawing/2014/main" id="{43A0BA73-F4E0-4189-949C-FA57A9CAEA07}"/>
                </a:ext>
              </a:extLst>
            </p:cNvPr>
            <p:cNvSpPr>
              <a:spLocks/>
            </p:cNvSpPr>
            <p:nvPr/>
          </p:nvSpPr>
          <p:spPr bwMode="auto">
            <a:xfrm>
              <a:off x="6009735" y="4980104"/>
              <a:ext cx="78347" cy="135540"/>
            </a:xfrm>
            <a:custGeom>
              <a:avLst/>
              <a:gdLst>
                <a:gd name="T0" fmla="*/ 100 w 100"/>
                <a:gd name="T1" fmla="*/ 173 h 173"/>
                <a:gd name="T2" fmla="*/ 100 w 100"/>
                <a:gd name="T3" fmla="*/ 0 h 173"/>
                <a:gd name="T4" fmla="*/ 10 w 100"/>
                <a:gd name="T5" fmla="*/ 92 h 173"/>
                <a:gd name="T6" fmla="*/ 0 w 100"/>
                <a:gd name="T7" fmla="*/ 83 h 173"/>
                <a:gd name="T8" fmla="*/ 0 w 100"/>
                <a:gd name="T9" fmla="*/ 173 h 173"/>
                <a:gd name="T10" fmla="*/ 100 w 100"/>
                <a:gd name="T11" fmla="*/ 173 h 173"/>
              </a:gdLst>
              <a:ahLst/>
              <a:cxnLst>
                <a:cxn ang="0">
                  <a:pos x="T0" y="T1"/>
                </a:cxn>
                <a:cxn ang="0">
                  <a:pos x="T2" y="T3"/>
                </a:cxn>
                <a:cxn ang="0">
                  <a:pos x="T4" y="T5"/>
                </a:cxn>
                <a:cxn ang="0">
                  <a:pos x="T6" y="T7"/>
                </a:cxn>
                <a:cxn ang="0">
                  <a:pos x="T8" y="T9"/>
                </a:cxn>
                <a:cxn ang="0">
                  <a:pos x="T10" y="T11"/>
                </a:cxn>
              </a:cxnLst>
              <a:rect l="0" t="0" r="r" b="b"/>
              <a:pathLst>
                <a:path w="100" h="173">
                  <a:moveTo>
                    <a:pt x="100" y="173"/>
                  </a:moveTo>
                  <a:lnTo>
                    <a:pt x="100" y="0"/>
                  </a:lnTo>
                  <a:lnTo>
                    <a:pt x="10" y="92"/>
                  </a:lnTo>
                  <a:lnTo>
                    <a:pt x="0" y="83"/>
                  </a:lnTo>
                  <a:lnTo>
                    <a:pt x="0" y="173"/>
                  </a:lnTo>
                  <a:lnTo>
                    <a:pt x="100" y="173"/>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27" name="Freeform 99">
              <a:extLst>
                <a:ext uri="{FF2B5EF4-FFF2-40B4-BE49-F238E27FC236}">
                  <a16:creationId xmlns:a16="http://schemas.microsoft.com/office/drawing/2014/main" id="{6F7FAD65-5D14-441E-B916-D12F80075459}"/>
                </a:ext>
              </a:extLst>
            </p:cNvPr>
            <p:cNvSpPr>
              <a:spLocks/>
            </p:cNvSpPr>
            <p:nvPr/>
          </p:nvSpPr>
          <p:spPr bwMode="auto">
            <a:xfrm>
              <a:off x="6102967" y="4940931"/>
              <a:ext cx="77563" cy="174713"/>
            </a:xfrm>
            <a:custGeom>
              <a:avLst/>
              <a:gdLst>
                <a:gd name="T0" fmla="*/ 99 w 99"/>
                <a:gd name="T1" fmla="*/ 223 h 223"/>
                <a:gd name="T2" fmla="*/ 99 w 99"/>
                <a:gd name="T3" fmla="*/ 78 h 223"/>
                <a:gd name="T4" fmla="*/ 28 w 99"/>
                <a:gd name="T5" fmla="*/ 0 h 223"/>
                <a:gd name="T6" fmla="*/ 0 w 99"/>
                <a:gd name="T7" fmla="*/ 26 h 223"/>
                <a:gd name="T8" fmla="*/ 0 w 99"/>
                <a:gd name="T9" fmla="*/ 223 h 223"/>
                <a:gd name="T10" fmla="*/ 99 w 99"/>
                <a:gd name="T11" fmla="*/ 223 h 223"/>
              </a:gdLst>
              <a:ahLst/>
              <a:cxnLst>
                <a:cxn ang="0">
                  <a:pos x="T0" y="T1"/>
                </a:cxn>
                <a:cxn ang="0">
                  <a:pos x="T2" y="T3"/>
                </a:cxn>
                <a:cxn ang="0">
                  <a:pos x="T4" y="T5"/>
                </a:cxn>
                <a:cxn ang="0">
                  <a:pos x="T6" y="T7"/>
                </a:cxn>
                <a:cxn ang="0">
                  <a:pos x="T8" y="T9"/>
                </a:cxn>
                <a:cxn ang="0">
                  <a:pos x="T10" y="T11"/>
                </a:cxn>
              </a:cxnLst>
              <a:rect l="0" t="0" r="r" b="b"/>
              <a:pathLst>
                <a:path w="99" h="223">
                  <a:moveTo>
                    <a:pt x="99" y="223"/>
                  </a:moveTo>
                  <a:lnTo>
                    <a:pt x="99" y="78"/>
                  </a:lnTo>
                  <a:lnTo>
                    <a:pt x="28" y="0"/>
                  </a:lnTo>
                  <a:lnTo>
                    <a:pt x="0" y="26"/>
                  </a:lnTo>
                  <a:lnTo>
                    <a:pt x="0" y="223"/>
                  </a:lnTo>
                  <a:lnTo>
                    <a:pt x="99" y="223"/>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100">
              <a:extLst>
                <a:ext uri="{FF2B5EF4-FFF2-40B4-BE49-F238E27FC236}">
                  <a16:creationId xmlns:a16="http://schemas.microsoft.com/office/drawing/2014/main" id="{44032456-39DF-422C-8D83-989A5E42179F}"/>
                </a:ext>
              </a:extLst>
            </p:cNvPr>
            <p:cNvSpPr>
              <a:spLocks/>
            </p:cNvSpPr>
            <p:nvPr/>
          </p:nvSpPr>
          <p:spPr bwMode="auto">
            <a:xfrm>
              <a:off x="6195416" y="4969136"/>
              <a:ext cx="77563" cy="146508"/>
            </a:xfrm>
            <a:custGeom>
              <a:avLst/>
              <a:gdLst>
                <a:gd name="T0" fmla="*/ 99 w 99"/>
                <a:gd name="T1" fmla="*/ 187 h 187"/>
                <a:gd name="T2" fmla="*/ 99 w 99"/>
                <a:gd name="T3" fmla="*/ 0 h 187"/>
                <a:gd name="T4" fmla="*/ 14 w 99"/>
                <a:gd name="T5" fmla="*/ 78 h 187"/>
                <a:gd name="T6" fmla="*/ 0 w 99"/>
                <a:gd name="T7" fmla="*/ 61 h 187"/>
                <a:gd name="T8" fmla="*/ 0 w 99"/>
                <a:gd name="T9" fmla="*/ 187 h 187"/>
                <a:gd name="T10" fmla="*/ 99 w 99"/>
                <a:gd name="T11" fmla="*/ 187 h 187"/>
              </a:gdLst>
              <a:ahLst/>
              <a:cxnLst>
                <a:cxn ang="0">
                  <a:pos x="T0" y="T1"/>
                </a:cxn>
                <a:cxn ang="0">
                  <a:pos x="T2" y="T3"/>
                </a:cxn>
                <a:cxn ang="0">
                  <a:pos x="T4" y="T5"/>
                </a:cxn>
                <a:cxn ang="0">
                  <a:pos x="T6" y="T7"/>
                </a:cxn>
                <a:cxn ang="0">
                  <a:pos x="T8" y="T9"/>
                </a:cxn>
                <a:cxn ang="0">
                  <a:pos x="T10" y="T11"/>
                </a:cxn>
              </a:cxnLst>
              <a:rect l="0" t="0" r="r" b="b"/>
              <a:pathLst>
                <a:path w="99" h="187">
                  <a:moveTo>
                    <a:pt x="99" y="187"/>
                  </a:moveTo>
                  <a:lnTo>
                    <a:pt x="99" y="0"/>
                  </a:lnTo>
                  <a:lnTo>
                    <a:pt x="14" y="78"/>
                  </a:lnTo>
                  <a:lnTo>
                    <a:pt x="0" y="61"/>
                  </a:lnTo>
                  <a:lnTo>
                    <a:pt x="0" y="187"/>
                  </a:lnTo>
                  <a:lnTo>
                    <a:pt x="99" y="187"/>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101">
              <a:extLst>
                <a:ext uri="{FF2B5EF4-FFF2-40B4-BE49-F238E27FC236}">
                  <a16:creationId xmlns:a16="http://schemas.microsoft.com/office/drawing/2014/main" id="{73D6A322-AF24-44D6-92D9-7945BACC5405}"/>
                </a:ext>
              </a:extLst>
            </p:cNvPr>
            <p:cNvSpPr>
              <a:spLocks/>
            </p:cNvSpPr>
            <p:nvPr/>
          </p:nvSpPr>
          <p:spPr bwMode="auto">
            <a:xfrm>
              <a:off x="6287865" y="4883738"/>
              <a:ext cx="78347" cy="231906"/>
            </a:xfrm>
            <a:custGeom>
              <a:avLst/>
              <a:gdLst>
                <a:gd name="T0" fmla="*/ 100 w 100"/>
                <a:gd name="T1" fmla="*/ 296 h 296"/>
                <a:gd name="T2" fmla="*/ 100 w 100"/>
                <a:gd name="T3" fmla="*/ 0 h 296"/>
                <a:gd name="T4" fmla="*/ 0 w 100"/>
                <a:gd name="T5" fmla="*/ 92 h 296"/>
                <a:gd name="T6" fmla="*/ 0 w 100"/>
                <a:gd name="T7" fmla="*/ 296 h 296"/>
                <a:gd name="T8" fmla="*/ 100 w 100"/>
                <a:gd name="T9" fmla="*/ 296 h 296"/>
              </a:gdLst>
              <a:ahLst/>
              <a:cxnLst>
                <a:cxn ang="0">
                  <a:pos x="T0" y="T1"/>
                </a:cxn>
                <a:cxn ang="0">
                  <a:pos x="T2" y="T3"/>
                </a:cxn>
                <a:cxn ang="0">
                  <a:pos x="T4" y="T5"/>
                </a:cxn>
                <a:cxn ang="0">
                  <a:pos x="T6" y="T7"/>
                </a:cxn>
                <a:cxn ang="0">
                  <a:pos x="T8" y="T9"/>
                </a:cxn>
              </a:cxnLst>
              <a:rect l="0" t="0" r="r" b="b"/>
              <a:pathLst>
                <a:path w="100" h="296">
                  <a:moveTo>
                    <a:pt x="100" y="296"/>
                  </a:moveTo>
                  <a:lnTo>
                    <a:pt x="100" y="0"/>
                  </a:lnTo>
                  <a:lnTo>
                    <a:pt x="0" y="92"/>
                  </a:lnTo>
                  <a:lnTo>
                    <a:pt x="0" y="296"/>
                  </a:lnTo>
                  <a:lnTo>
                    <a:pt x="100" y="296"/>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102">
              <a:extLst>
                <a:ext uri="{FF2B5EF4-FFF2-40B4-BE49-F238E27FC236}">
                  <a16:creationId xmlns:a16="http://schemas.microsoft.com/office/drawing/2014/main" id="{C328EA6B-2D57-4062-B741-FC59B9E5C7F9}"/>
                </a:ext>
              </a:extLst>
            </p:cNvPr>
            <p:cNvSpPr>
              <a:spLocks/>
            </p:cNvSpPr>
            <p:nvPr/>
          </p:nvSpPr>
          <p:spPr bwMode="auto">
            <a:xfrm>
              <a:off x="6009735" y="4805391"/>
              <a:ext cx="356477" cy="213103"/>
            </a:xfrm>
            <a:custGeom>
              <a:avLst/>
              <a:gdLst>
                <a:gd name="T0" fmla="*/ 191 w 192"/>
                <a:gd name="T1" fmla="*/ 0 h 115"/>
                <a:gd name="T2" fmla="*/ 108 w 192"/>
                <a:gd name="T3" fmla="*/ 76 h 115"/>
                <a:gd name="T4" fmla="*/ 69 w 192"/>
                <a:gd name="T5" fmla="*/ 36 h 115"/>
                <a:gd name="T6" fmla="*/ 62 w 192"/>
                <a:gd name="T7" fmla="*/ 33 h 115"/>
                <a:gd name="T8" fmla="*/ 56 w 192"/>
                <a:gd name="T9" fmla="*/ 36 h 115"/>
                <a:gd name="T10" fmla="*/ 0 w 192"/>
                <a:gd name="T11" fmla="*/ 92 h 115"/>
                <a:gd name="T12" fmla="*/ 0 w 192"/>
                <a:gd name="T13" fmla="*/ 112 h 115"/>
                <a:gd name="T14" fmla="*/ 4 w 192"/>
                <a:gd name="T15" fmla="*/ 115 h 115"/>
                <a:gd name="T16" fmla="*/ 62 w 192"/>
                <a:gd name="T17" fmla="*/ 56 h 115"/>
                <a:gd name="T18" fmla="*/ 101 w 192"/>
                <a:gd name="T19" fmla="*/ 95 h 115"/>
                <a:gd name="T20" fmla="*/ 114 w 192"/>
                <a:gd name="T21" fmla="*/ 96 h 115"/>
                <a:gd name="T22" fmla="*/ 192 w 192"/>
                <a:gd name="T23" fmla="*/ 24 h 115"/>
                <a:gd name="T24" fmla="*/ 192 w 192"/>
                <a:gd name="T25" fmla="*/ 1 h 115"/>
                <a:gd name="T26" fmla="*/ 191 w 192"/>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115">
                  <a:moveTo>
                    <a:pt x="191" y="0"/>
                  </a:moveTo>
                  <a:cubicBezTo>
                    <a:pt x="108" y="76"/>
                    <a:pt x="108" y="76"/>
                    <a:pt x="108" y="76"/>
                  </a:cubicBezTo>
                  <a:cubicBezTo>
                    <a:pt x="69" y="36"/>
                    <a:pt x="69" y="36"/>
                    <a:pt x="69" y="36"/>
                  </a:cubicBezTo>
                  <a:cubicBezTo>
                    <a:pt x="67" y="34"/>
                    <a:pt x="65" y="33"/>
                    <a:pt x="62" y="33"/>
                  </a:cubicBezTo>
                  <a:cubicBezTo>
                    <a:pt x="60" y="33"/>
                    <a:pt x="57" y="34"/>
                    <a:pt x="56" y="36"/>
                  </a:cubicBezTo>
                  <a:cubicBezTo>
                    <a:pt x="0" y="92"/>
                    <a:pt x="0" y="92"/>
                    <a:pt x="0" y="92"/>
                  </a:cubicBezTo>
                  <a:cubicBezTo>
                    <a:pt x="0" y="112"/>
                    <a:pt x="0" y="112"/>
                    <a:pt x="0" y="112"/>
                  </a:cubicBezTo>
                  <a:cubicBezTo>
                    <a:pt x="4" y="115"/>
                    <a:pt x="4" y="115"/>
                    <a:pt x="4" y="115"/>
                  </a:cubicBezTo>
                  <a:cubicBezTo>
                    <a:pt x="62" y="56"/>
                    <a:pt x="62" y="56"/>
                    <a:pt x="62" y="56"/>
                  </a:cubicBezTo>
                  <a:cubicBezTo>
                    <a:pt x="101" y="95"/>
                    <a:pt x="101" y="95"/>
                    <a:pt x="101" y="95"/>
                  </a:cubicBezTo>
                  <a:cubicBezTo>
                    <a:pt x="104" y="99"/>
                    <a:pt x="110" y="99"/>
                    <a:pt x="114" y="96"/>
                  </a:cubicBezTo>
                  <a:cubicBezTo>
                    <a:pt x="192" y="24"/>
                    <a:pt x="192" y="24"/>
                    <a:pt x="192" y="24"/>
                  </a:cubicBezTo>
                  <a:cubicBezTo>
                    <a:pt x="192" y="1"/>
                    <a:pt x="192" y="1"/>
                    <a:pt x="192" y="1"/>
                  </a:cubicBezTo>
                  <a:lnTo>
                    <a:pt x="191" y="0"/>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1" name="Group 30">
            <a:extLst>
              <a:ext uri="{FF2B5EF4-FFF2-40B4-BE49-F238E27FC236}">
                <a16:creationId xmlns:a16="http://schemas.microsoft.com/office/drawing/2014/main" id="{53F99EA5-6947-44D2-8220-2C35BC3A161F}"/>
              </a:ext>
            </a:extLst>
          </p:cNvPr>
          <p:cNvGrpSpPr/>
          <p:nvPr/>
        </p:nvGrpSpPr>
        <p:grpSpPr>
          <a:xfrm>
            <a:off x="450295" y="5535826"/>
            <a:ext cx="448726" cy="447739"/>
            <a:chOff x="5698585" y="3432349"/>
            <a:chExt cx="720725" cy="719138"/>
          </a:xfrm>
          <a:solidFill>
            <a:schemeClr val="bg2"/>
          </a:solidFill>
        </p:grpSpPr>
        <p:sp>
          <p:nvSpPr>
            <p:cNvPr id="32" name="Freeform 49">
              <a:extLst>
                <a:ext uri="{FF2B5EF4-FFF2-40B4-BE49-F238E27FC236}">
                  <a16:creationId xmlns:a16="http://schemas.microsoft.com/office/drawing/2014/main" id="{39D8B0AA-7E90-4AD9-AD21-2760EE88D17C}"/>
                </a:ext>
              </a:extLst>
            </p:cNvPr>
            <p:cNvSpPr>
              <a:spLocks/>
            </p:cNvSpPr>
            <p:nvPr/>
          </p:nvSpPr>
          <p:spPr bwMode="auto">
            <a:xfrm>
              <a:off x="5698585" y="3526012"/>
              <a:ext cx="622300" cy="625475"/>
            </a:xfrm>
            <a:custGeom>
              <a:avLst/>
              <a:gdLst>
                <a:gd name="T0" fmla="*/ 158 w 166"/>
                <a:gd name="T1" fmla="*/ 51 h 166"/>
                <a:gd name="T2" fmla="*/ 144 w 166"/>
                <a:gd name="T3" fmla="*/ 45 h 166"/>
                <a:gd name="T4" fmla="*/ 133 w 166"/>
                <a:gd name="T5" fmla="*/ 55 h 166"/>
                <a:gd name="T6" fmla="*/ 140 w 166"/>
                <a:gd name="T7" fmla="*/ 83 h 166"/>
                <a:gd name="T8" fmla="*/ 83 w 166"/>
                <a:gd name="T9" fmla="*/ 140 h 166"/>
                <a:gd name="T10" fmla="*/ 26 w 166"/>
                <a:gd name="T11" fmla="*/ 83 h 166"/>
                <a:gd name="T12" fmla="*/ 83 w 166"/>
                <a:gd name="T13" fmla="*/ 26 h 166"/>
                <a:gd name="T14" fmla="*/ 112 w 166"/>
                <a:gd name="T15" fmla="*/ 34 h 166"/>
                <a:gd name="T16" fmla="*/ 122 w 166"/>
                <a:gd name="T17" fmla="*/ 24 h 166"/>
                <a:gd name="T18" fmla="*/ 116 w 166"/>
                <a:gd name="T19" fmla="*/ 9 h 166"/>
                <a:gd name="T20" fmla="*/ 115 w 166"/>
                <a:gd name="T21" fmla="*/ 6 h 166"/>
                <a:gd name="T22" fmla="*/ 83 w 166"/>
                <a:gd name="T23" fmla="*/ 0 h 166"/>
                <a:gd name="T24" fmla="*/ 0 w 166"/>
                <a:gd name="T25" fmla="*/ 83 h 166"/>
                <a:gd name="T26" fmla="*/ 83 w 166"/>
                <a:gd name="T27" fmla="*/ 166 h 166"/>
                <a:gd name="T28" fmla="*/ 166 w 166"/>
                <a:gd name="T29" fmla="*/ 83 h 166"/>
                <a:gd name="T30" fmla="*/ 160 w 166"/>
                <a:gd name="T31" fmla="*/ 52 h 166"/>
                <a:gd name="T32" fmla="*/ 158 w 166"/>
                <a:gd name="T33" fmla="*/ 5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66">
                  <a:moveTo>
                    <a:pt x="158" y="51"/>
                  </a:moveTo>
                  <a:cubicBezTo>
                    <a:pt x="144" y="45"/>
                    <a:pt x="144" y="45"/>
                    <a:pt x="144" y="45"/>
                  </a:cubicBezTo>
                  <a:cubicBezTo>
                    <a:pt x="133" y="55"/>
                    <a:pt x="133" y="55"/>
                    <a:pt x="133" y="55"/>
                  </a:cubicBezTo>
                  <a:cubicBezTo>
                    <a:pt x="137" y="64"/>
                    <a:pt x="140" y="73"/>
                    <a:pt x="140" y="83"/>
                  </a:cubicBezTo>
                  <a:cubicBezTo>
                    <a:pt x="140" y="114"/>
                    <a:pt x="114" y="140"/>
                    <a:pt x="83" y="140"/>
                  </a:cubicBezTo>
                  <a:cubicBezTo>
                    <a:pt x="51" y="140"/>
                    <a:pt x="26" y="114"/>
                    <a:pt x="26" y="83"/>
                  </a:cubicBezTo>
                  <a:cubicBezTo>
                    <a:pt x="26" y="51"/>
                    <a:pt x="51" y="26"/>
                    <a:pt x="83" y="26"/>
                  </a:cubicBezTo>
                  <a:cubicBezTo>
                    <a:pt x="93" y="26"/>
                    <a:pt x="103" y="29"/>
                    <a:pt x="112" y="34"/>
                  </a:cubicBezTo>
                  <a:cubicBezTo>
                    <a:pt x="122" y="24"/>
                    <a:pt x="122" y="24"/>
                    <a:pt x="122" y="24"/>
                  </a:cubicBezTo>
                  <a:cubicBezTo>
                    <a:pt x="116" y="9"/>
                    <a:pt x="116" y="9"/>
                    <a:pt x="116" y="9"/>
                  </a:cubicBezTo>
                  <a:cubicBezTo>
                    <a:pt x="115" y="6"/>
                    <a:pt x="115" y="6"/>
                    <a:pt x="115" y="6"/>
                  </a:cubicBezTo>
                  <a:cubicBezTo>
                    <a:pt x="105" y="2"/>
                    <a:pt x="94" y="0"/>
                    <a:pt x="83" y="0"/>
                  </a:cubicBezTo>
                  <a:cubicBezTo>
                    <a:pt x="37" y="0"/>
                    <a:pt x="0" y="37"/>
                    <a:pt x="0" y="83"/>
                  </a:cubicBezTo>
                  <a:cubicBezTo>
                    <a:pt x="0" y="129"/>
                    <a:pt x="37" y="166"/>
                    <a:pt x="83" y="166"/>
                  </a:cubicBezTo>
                  <a:cubicBezTo>
                    <a:pt x="129" y="166"/>
                    <a:pt x="166" y="129"/>
                    <a:pt x="166" y="83"/>
                  </a:cubicBezTo>
                  <a:cubicBezTo>
                    <a:pt x="166" y="72"/>
                    <a:pt x="164" y="61"/>
                    <a:pt x="160" y="52"/>
                  </a:cubicBezTo>
                  <a:lnTo>
                    <a:pt x="158" y="51"/>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33" name="Freeform 50">
              <a:extLst>
                <a:ext uri="{FF2B5EF4-FFF2-40B4-BE49-F238E27FC236}">
                  <a16:creationId xmlns:a16="http://schemas.microsoft.com/office/drawing/2014/main" id="{45F029F3-3390-440F-A0BF-3C224B052FB6}"/>
                </a:ext>
              </a:extLst>
            </p:cNvPr>
            <p:cNvSpPr>
              <a:spLocks/>
            </p:cNvSpPr>
            <p:nvPr/>
          </p:nvSpPr>
          <p:spPr bwMode="auto">
            <a:xfrm>
              <a:off x="5993860" y="3432349"/>
              <a:ext cx="425450" cy="425450"/>
            </a:xfrm>
            <a:custGeom>
              <a:avLst/>
              <a:gdLst>
                <a:gd name="T0" fmla="*/ 97 w 113"/>
                <a:gd name="T1" fmla="*/ 16 h 113"/>
                <a:gd name="T2" fmla="*/ 88 w 113"/>
                <a:gd name="T3" fmla="*/ 16 h 113"/>
                <a:gd name="T4" fmla="*/ 84 w 113"/>
                <a:gd name="T5" fmla="*/ 20 h 113"/>
                <a:gd name="T6" fmla="*/ 75 w 113"/>
                <a:gd name="T7" fmla="*/ 0 h 113"/>
                <a:gd name="T8" fmla="*/ 45 w 113"/>
                <a:gd name="T9" fmla="*/ 31 h 113"/>
                <a:gd name="T10" fmla="*/ 53 w 113"/>
                <a:gd name="T11" fmla="*/ 51 h 113"/>
                <a:gd name="T12" fmla="*/ 2 w 113"/>
                <a:gd name="T13" fmla="*/ 102 h 113"/>
                <a:gd name="T14" fmla="*/ 2 w 113"/>
                <a:gd name="T15" fmla="*/ 111 h 113"/>
                <a:gd name="T16" fmla="*/ 11 w 113"/>
                <a:gd name="T17" fmla="*/ 111 h 113"/>
                <a:gd name="T18" fmla="*/ 63 w 113"/>
                <a:gd name="T19" fmla="*/ 60 h 113"/>
                <a:gd name="T20" fmla="*/ 82 w 113"/>
                <a:gd name="T21" fmla="*/ 68 h 113"/>
                <a:gd name="T22" fmla="*/ 113 w 113"/>
                <a:gd name="T23" fmla="*/ 38 h 113"/>
                <a:gd name="T24" fmla="*/ 93 w 113"/>
                <a:gd name="T25" fmla="*/ 29 h 113"/>
                <a:gd name="T26" fmla="*/ 97 w 113"/>
                <a:gd name="T27" fmla="*/ 25 h 113"/>
                <a:gd name="T28" fmla="*/ 97 w 113"/>
                <a:gd name="T29" fmla="*/ 1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113">
                  <a:moveTo>
                    <a:pt x="97" y="16"/>
                  </a:moveTo>
                  <a:cubicBezTo>
                    <a:pt x="95" y="13"/>
                    <a:pt x="91" y="13"/>
                    <a:pt x="88" y="16"/>
                  </a:cubicBezTo>
                  <a:cubicBezTo>
                    <a:pt x="84" y="20"/>
                    <a:pt x="84" y="20"/>
                    <a:pt x="84" y="20"/>
                  </a:cubicBezTo>
                  <a:cubicBezTo>
                    <a:pt x="75" y="0"/>
                    <a:pt x="75" y="0"/>
                    <a:pt x="75" y="0"/>
                  </a:cubicBezTo>
                  <a:cubicBezTo>
                    <a:pt x="45" y="31"/>
                    <a:pt x="45" y="31"/>
                    <a:pt x="45" y="31"/>
                  </a:cubicBezTo>
                  <a:cubicBezTo>
                    <a:pt x="53" y="51"/>
                    <a:pt x="53" y="51"/>
                    <a:pt x="53" y="51"/>
                  </a:cubicBezTo>
                  <a:cubicBezTo>
                    <a:pt x="2" y="102"/>
                    <a:pt x="2" y="102"/>
                    <a:pt x="2" y="102"/>
                  </a:cubicBezTo>
                  <a:cubicBezTo>
                    <a:pt x="0" y="104"/>
                    <a:pt x="0" y="108"/>
                    <a:pt x="2" y="111"/>
                  </a:cubicBezTo>
                  <a:cubicBezTo>
                    <a:pt x="5" y="113"/>
                    <a:pt x="9" y="113"/>
                    <a:pt x="11" y="111"/>
                  </a:cubicBezTo>
                  <a:cubicBezTo>
                    <a:pt x="63" y="60"/>
                    <a:pt x="63" y="60"/>
                    <a:pt x="63" y="60"/>
                  </a:cubicBezTo>
                  <a:cubicBezTo>
                    <a:pt x="82" y="68"/>
                    <a:pt x="82" y="68"/>
                    <a:pt x="82" y="68"/>
                  </a:cubicBezTo>
                  <a:cubicBezTo>
                    <a:pt x="113" y="38"/>
                    <a:pt x="113" y="38"/>
                    <a:pt x="113" y="38"/>
                  </a:cubicBezTo>
                  <a:cubicBezTo>
                    <a:pt x="93" y="29"/>
                    <a:pt x="93" y="29"/>
                    <a:pt x="93" y="29"/>
                  </a:cubicBezTo>
                  <a:cubicBezTo>
                    <a:pt x="97" y="25"/>
                    <a:pt x="97" y="25"/>
                    <a:pt x="97" y="25"/>
                  </a:cubicBezTo>
                  <a:cubicBezTo>
                    <a:pt x="100" y="22"/>
                    <a:pt x="100" y="18"/>
                    <a:pt x="97"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34" name="Freeform 51">
              <a:extLst>
                <a:ext uri="{FF2B5EF4-FFF2-40B4-BE49-F238E27FC236}">
                  <a16:creationId xmlns:a16="http://schemas.microsoft.com/office/drawing/2014/main" id="{761ED1A5-485E-497D-8287-42ED8B0BCC84}"/>
                </a:ext>
              </a:extLst>
            </p:cNvPr>
            <p:cNvSpPr>
              <a:spLocks/>
            </p:cNvSpPr>
            <p:nvPr/>
          </p:nvSpPr>
          <p:spPr bwMode="auto">
            <a:xfrm>
              <a:off x="5855748" y="3684762"/>
              <a:ext cx="307975" cy="307975"/>
            </a:xfrm>
            <a:custGeom>
              <a:avLst/>
              <a:gdLst>
                <a:gd name="T0" fmla="*/ 55 w 82"/>
                <a:gd name="T1" fmla="*/ 50 h 82"/>
                <a:gd name="T2" fmla="*/ 33 w 82"/>
                <a:gd name="T3" fmla="*/ 50 h 82"/>
                <a:gd name="T4" fmla="*/ 33 w 82"/>
                <a:gd name="T5" fmla="*/ 28 h 82"/>
                <a:gd name="T6" fmla="*/ 58 w 82"/>
                <a:gd name="T7" fmla="*/ 4 h 82"/>
                <a:gd name="T8" fmla="*/ 41 w 82"/>
                <a:gd name="T9" fmla="*/ 0 h 82"/>
                <a:gd name="T10" fmla="*/ 0 w 82"/>
                <a:gd name="T11" fmla="*/ 41 h 82"/>
                <a:gd name="T12" fmla="*/ 41 w 82"/>
                <a:gd name="T13" fmla="*/ 82 h 82"/>
                <a:gd name="T14" fmla="*/ 82 w 82"/>
                <a:gd name="T15" fmla="*/ 41 h 82"/>
                <a:gd name="T16" fmla="*/ 79 w 82"/>
                <a:gd name="T17" fmla="*/ 26 h 82"/>
                <a:gd name="T18" fmla="*/ 55 w 82"/>
                <a:gd name="T19" fmla="*/ 5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55" y="50"/>
                  </a:moveTo>
                  <a:cubicBezTo>
                    <a:pt x="49" y="56"/>
                    <a:pt x="39" y="56"/>
                    <a:pt x="33" y="50"/>
                  </a:cubicBezTo>
                  <a:cubicBezTo>
                    <a:pt x="27" y="44"/>
                    <a:pt x="27" y="34"/>
                    <a:pt x="33" y="28"/>
                  </a:cubicBezTo>
                  <a:cubicBezTo>
                    <a:pt x="58" y="4"/>
                    <a:pt x="58" y="4"/>
                    <a:pt x="58" y="4"/>
                  </a:cubicBezTo>
                  <a:cubicBezTo>
                    <a:pt x="53" y="1"/>
                    <a:pt x="47" y="0"/>
                    <a:pt x="41" y="0"/>
                  </a:cubicBezTo>
                  <a:cubicBezTo>
                    <a:pt x="18" y="0"/>
                    <a:pt x="0" y="18"/>
                    <a:pt x="0" y="41"/>
                  </a:cubicBezTo>
                  <a:cubicBezTo>
                    <a:pt x="0" y="63"/>
                    <a:pt x="18" y="82"/>
                    <a:pt x="41" y="82"/>
                  </a:cubicBezTo>
                  <a:cubicBezTo>
                    <a:pt x="63" y="82"/>
                    <a:pt x="82" y="63"/>
                    <a:pt x="82" y="41"/>
                  </a:cubicBezTo>
                  <a:cubicBezTo>
                    <a:pt x="82" y="35"/>
                    <a:pt x="81" y="30"/>
                    <a:pt x="79" y="26"/>
                  </a:cubicBezTo>
                  <a:lnTo>
                    <a:pt x="55" y="50"/>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grpSp>
      <p:sp>
        <p:nvSpPr>
          <p:cNvPr id="35" name="Rectangle 34">
            <a:extLst>
              <a:ext uri="{FF2B5EF4-FFF2-40B4-BE49-F238E27FC236}">
                <a16:creationId xmlns:a16="http://schemas.microsoft.com/office/drawing/2014/main" id="{88F1B9F8-49FD-4419-AD81-12C67523C773}"/>
              </a:ext>
            </a:extLst>
          </p:cNvPr>
          <p:cNvSpPr/>
          <p:nvPr/>
        </p:nvSpPr>
        <p:spPr>
          <a:xfrm>
            <a:off x="2411299" y="2216351"/>
            <a:ext cx="3863092" cy="617157"/>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ac commodo</a:t>
            </a:r>
            <a:endParaRPr lang="en-US" sz="1200">
              <a:solidFill>
                <a:schemeClr val="bg2"/>
              </a:solidFill>
            </a:endParaRPr>
          </a:p>
        </p:txBody>
      </p:sp>
      <p:sp>
        <p:nvSpPr>
          <p:cNvPr id="36" name="TextBox 35">
            <a:extLst>
              <a:ext uri="{FF2B5EF4-FFF2-40B4-BE49-F238E27FC236}">
                <a16:creationId xmlns:a16="http://schemas.microsoft.com/office/drawing/2014/main" id="{55D3AEE4-8C16-4D2D-A25C-B67F3097C71B}"/>
              </a:ext>
            </a:extLst>
          </p:cNvPr>
          <p:cNvSpPr txBox="1"/>
          <p:nvPr/>
        </p:nvSpPr>
        <p:spPr>
          <a:xfrm>
            <a:off x="2411298" y="2030834"/>
            <a:ext cx="2667000" cy="276999"/>
          </a:xfrm>
          <a:prstGeom prst="rect">
            <a:avLst/>
          </a:prstGeom>
          <a:noFill/>
        </p:spPr>
        <p:txBody>
          <a:bodyPr wrap="square" rtlCol="0">
            <a:spAutoFit/>
          </a:bodyPr>
          <a:lstStyle/>
          <a:p>
            <a:r>
              <a:rPr lang="en-US" sz="1200" b="1">
                <a:solidFill>
                  <a:schemeClr val="bg2"/>
                </a:solidFill>
                <a:latin typeface="+mj-lt"/>
              </a:rPr>
              <a:t>Text Description</a:t>
            </a:r>
          </a:p>
        </p:txBody>
      </p:sp>
      <p:sp>
        <p:nvSpPr>
          <p:cNvPr id="37" name="Rectangle 36">
            <a:extLst>
              <a:ext uri="{FF2B5EF4-FFF2-40B4-BE49-F238E27FC236}">
                <a16:creationId xmlns:a16="http://schemas.microsoft.com/office/drawing/2014/main" id="{CCE731B6-FF0E-48D4-9F6D-10DC7145B040}"/>
              </a:ext>
            </a:extLst>
          </p:cNvPr>
          <p:cNvSpPr/>
          <p:nvPr/>
        </p:nvSpPr>
        <p:spPr>
          <a:xfrm>
            <a:off x="2411298" y="3241014"/>
            <a:ext cx="3863092" cy="617157"/>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ac commodo</a:t>
            </a:r>
            <a:endParaRPr lang="en-US" sz="1200">
              <a:solidFill>
                <a:schemeClr val="bg2"/>
              </a:solidFill>
            </a:endParaRPr>
          </a:p>
        </p:txBody>
      </p:sp>
      <p:sp>
        <p:nvSpPr>
          <p:cNvPr id="38" name="TextBox 37">
            <a:extLst>
              <a:ext uri="{FF2B5EF4-FFF2-40B4-BE49-F238E27FC236}">
                <a16:creationId xmlns:a16="http://schemas.microsoft.com/office/drawing/2014/main" id="{3440CF11-A595-49FC-9A84-EA74FD37B955}"/>
              </a:ext>
            </a:extLst>
          </p:cNvPr>
          <p:cNvSpPr txBox="1"/>
          <p:nvPr/>
        </p:nvSpPr>
        <p:spPr>
          <a:xfrm>
            <a:off x="2411297" y="3055497"/>
            <a:ext cx="2667000" cy="276999"/>
          </a:xfrm>
          <a:prstGeom prst="rect">
            <a:avLst/>
          </a:prstGeom>
          <a:noFill/>
        </p:spPr>
        <p:txBody>
          <a:bodyPr wrap="square" rtlCol="0">
            <a:spAutoFit/>
          </a:bodyPr>
          <a:lstStyle/>
          <a:p>
            <a:r>
              <a:rPr lang="en-US" sz="1200" b="1">
                <a:solidFill>
                  <a:schemeClr val="bg2"/>
                </a:solidFill>
                <a:latin typeface="+mj-lt"/>
              </a:rPr>
              <a:t>Text Description</a:t>
            </a:r>
          </a:p>
        </p:txBody>
      </p:sp>
      <p:sp>
        <p:nvSpPr>
          <p:cNvPr id="39" name="Rectangle 38">
            <a:extLst>
              <a:ext uri="{FF2B5EF4-FFF2-40B4-BE49-F238E27FC236}">
                <a16:creationId xmlns:a16="http://schemas.microsoft.com/office/drawing/2014/main" id="{E1690C56-8C8C-41DD-B4A3-616703DAB48F}"/>
              </a:ext>
            </a:extLst>
          </p:cNvPr>
          <p:cNvSpPr/>
          <p:nvPr/>
        </p:nvSpPr>
        <p:spPr>
          <a:xfrm>
            <a:off x="2411298" y="4283819"/>
            <a:ext cx="3863092" cy="617157"/>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ac commodo</a:t>
            </a:r>
            <a:endParaRPr lang="en-US" sz="1200">
              <a:solidFill>
                <a:schemeClr val="bg2"/>
              </a:solidFill>
            </a:endParaRPr>
          </a:p>
        </p:txBody>
      </p:sp>
      <p:sp>
        <p:nvSpPr>
          <p:cNvPr id="40" name="TextBox 39">
            <a:extLst>
              <a:ext uri="{FF2B5EF4-FFF2-40B4-BE49-F238E27FC236}">
                <a16:creationId xmlns:a16="http://schemas.microsoft.com/office/drawing/2014/main" id="{78B4F3EF-2DA0-4125-91FB-808DA0F8AD75}"/>
              </a:ext>
            </a:extLst>
          </p:cNvPr>
          <p:cNvSpPr txBox="1"/>
          <p:nvPr/>
        </p:nvSpPr>
        <p:spPr>
          <a:xfrm>
            <a:off x="2411297" y="4098302"/>
            <a:ext cx="2667000" cy="276999"/>
          </a:xfrm>
          <a:prstGeom prst="rect">
            <a:avLst/>
          </a:prstGeom>
          <a:noFill/>
        </p:spPr>
        <p:txBody>
          <a:bodyPr wrap="square" rtlCol="0">
            <a:spAutoFit/>
          </a:bodyPr>
          <a:lstStyle/>
          <a:p>
            <a:r>
              <a:rPr lang="en-US" sz="1200" b="1">
                <a:solidFill>
                  <a:schemeClr val="bg2"/>
                </a:solidFill>
                <a:latin typeface="+mj-lt"/>
              </a:rPr>
              <a:t>Text Description</a:t>
            </a:r>
          </a:p>
        </p:txBody>
      </p:sp>
      <p:sp>
        <p:nvSpPr>
          <p:cNvPr id="41" name="Rectangle 40">
            <a:extLst>
              <a:ext uri="{FF2B5EF4-FFF2-40B4-BE49-F238E27FC236}">
                <a16:creationId xmlns:a16="http://schemas.microsoft.com/office/drawing/2014/main" id="{3D0A55C5-8FE4-4F64-999E-1669DD5626DC}"/>
              </a:ext>
            </a:extLst>
          </p:cNvPr>
          <p:cNvSpPr/>
          <p:nvPr/>
        </p:nvSpPr>
        <p:spPr>
          <a:xfrm>
            <a:off x="2411297" y="5291856"/>
            <a:ext cx="3863092" cy="617157"/>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ac commodo</a:t>
            </a:r>
            <a:endParaRPr lang="en-US" sz="1200">
              <a:solidFill>
                <a:schemeClr val="bg2"/>
              </a:solidFill>
            </a:endParaRPr>
          </a:p>
        </p:txBody>
      </p:sp>
      <p:sp>
        <p:nvSpPr>
          <p:cNvPr id="42" name="TextBox 41">
            <a:extLst>
              <a:ext uri="{FF2B5EF4-FFF2-40B4-BE49-F238E27FC236}">
                <a16:creationId xmlns:a16="http://schemas.microsoft.com/office/drawing/2014/main" id="{30B5C39C-9E9F-45B8-862D-7096E7B24C00}"/>
              </a:ext>
            </a:extLst>
          </p:cNvPr>
          <p:cNvSpPr txBox="1"/>
          <p:nvPr/>
        </p:nvSpPr>
        <p:spPr>
          <a:xfrm>
            <a:off x="2411296" y="5106339"/>
            <a:ext cx="2667000" cy="276999"/>
          </a:xfrm>
          <a:prstGeom prst="rect">
            <a:avLst/>
          </a:prstGeom>
          <a:noFill/>
        </p:spPr>
        <p:txBody>
          <a:bodyPr wrap="square" rtlCol="0">
            <a:spAutoFit/>
          </a:bodyPr>
          <a:lstStyle/>
          <a:p>
            <a:r>
              <a:rPr lang="en-US" sz="1200" b="1">
                <a:solidFill>
                  <a:schemeClr val="bg2"/>
                </a:solidFill>
                <a:latin typeface="+mj-lt"/>
              </a:rPr>
              <a:t>Text Description</a:t>
            </a:r>
          </a:p>
        </p:txBody>
      </p:sp>
      <p:sp>
        <p:nvSpPr>
          <p:cNvPr id="43" name="Rectangle 42">
            <a:extLst>
              <a:ext uri="{FF2B5EF4-FFF2-40B4-BE49-F238E27FC236}">
                <a16:creationId xmlns:a16="http://schemas.microsoft.com/office/drawing/2014/main" id="{23446766-338B-45FF-9004-EB341A934E1A}"/>
              </a:ext>
            </a:extLst>
          </p:cNvPr>
          <p:cNvSpPr/>
          <p:nvPr/>
        </p:nvSpPr>
        <p:spPr>
          <a:xfrm>
            <a:off x="7372666" y="3532764"/>
            <a:ext cx="3860379" cy="1674113"/>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a:t>
            </a:r>
            <a:endParaRPr lang="en-US" sz="1400"/>
          </a:p>
        </p:txBody>
      </p:sp>
      <p:sp>
        <p:nvSpPr>
          <p:cNvPr id="44" name="TextBox 43">
            <a:extLst>
              <a:ext uri="{FF2B5EF4-FFF2-40B4-BE49-F238E27FC236}">
                <a16:creationId xmlns:a16="http://schemas.microsoft.com/office/drawing/2014/main" id="{5DCD9B27-3FD2-46C3-9A96-D82D8C5051AD}"/>
              </a:ext>
            </a:extLst>
          </p:cNvPr>
          <p:cNvSpPr txBox="1"/>
          <p:nvPr/>
        </p:nvSpPr>
        <p:spPr>
          <a:xfrm>
            <a:off x="7372666" y="3172679"/>
            <a:ext cx="2667000" cy="369332"/>
          </a:xfrm>
          <a:prstGeom prst="rect">
            <a:avLst/>
          </a:prstGeom>
          <a:noFill/>
        </p:spPr>
        <p:txBody>
          <a:bodyPr wrap="square" rtlCol="0">
            <a:spAutoFit/>
          </a:bodyPr>
          <a:lstStyle/>
          <a:p>
            <a:r>
              <a:rPr lang="en-US" b="1">
                <a:solidFill>
                  <a:schemeClr val="accent1"/>
                </a:solidFill>
                <a:latin typeface="+mj-lt"/>
              </a:rPr>
              <a:t>Text Description</a:t>
            </a:r>
          </a:p>
        </p:txBody>
      </p:sp>
      <p:grpSp>
        <p:nvGrpSpPr>
          <p:cNvPr id="45" name="Group 44">
            <a:extLst>
              <a:ext uri="{FF2B5EF4-FFF2-40B4-BE49-F238E27FC236}">
                <a16:creationId xmlns:a16="http://schemas.microsoft.com/office/drawing/2014/main" id="{07AAA56A-5EE6-49DF-B778-1A74BFBC61C5}"/>
              </a:ext>
            </a:extLst>
          </p:cNvPr>
          <p:cNvGrpSpPr/>
          <p:nvPr/>
        </p:nvGrpSpPr>
        <p:grpSpPr>
          <a:xfrm>
            <a:off x="7495319" y="2763318"/>
            <a:ext cx="629510" cy="278310"/>
            <a:chOff x="2865438" y="5287963"/>
            <a:chExt cx="754062" cy="333375"/>
          </a:xfrm>
          <a:solidFill>
            <a:schemeClr val="tx1"/>
          </a:solidFill>
        </p:grpSpPr>
        <p:sp>
          <p:nvSpPr>
            <p:cNvPr id="46" name="Freeform 31">
              <a:extLst>
                <a:ext uri="{FF2B5EF4-FFF2-40B4-BE49-F238E27FC236}">
                  <a16:creationId xmlns:a16="http://schemas.microsoft.com/office/drawing/2014/main" id="{DA521F9B-1B74-4D92-95E1-89226F8DFD8A}"/>
                </a:ext>
              </a:extLst>
            </p:cNvPr>
            <p:cNvSpPr>
              <a:spLocks/>
            </p:cNvSpPr>
            <p:nvPr/>
          </p:nvSpPr>
          <p:spPr bwMode="auto">
            <a:xfrm>
              <a:off x="3173413" y="5508626"/>
              <a:ext cx="92075" cy="93663"/>
            </a:xfrm>
            <a:custGeom>
              <a:avLst/>
              <a:gdLst>
                <a:gd name="T0" fmla="*/ 23 w 24"/>
                <a:gd name="T1" fmla="*/ 7 h 24"/>
                <a:gd name="T2" fmla="*/ 24 w 24"/>
                <a:gd name="T3" fmla="*/ 3 h 24"/>
                <a:gd name="T4" fmla="*/ 22 w 24"/>
                <a:gd name="T5" fmla="*/ 1 h 24"/>
                <a:gd name="T6" fmla="*/ 20 w 24"/>
                <a:gd name="T7" fmla="*/ 0 h 24"/>
                <a:gd name="T8" fmla="*/ 16 w 24"/>
                <a:gd name="T9" fmla="*/ 2 h 24"/>
                <a:gd name="T10" fmla="*/ 0 w 24"/>
                <a:gd name="T11" fmla="*/ 22 h 24"/>
                <a:gd name="T12" fmla="*/ 8 w 24"/>
                <a:gd name="T13" fmla="*/ 24 h 24"/>
                <a:gd name="T14" fmla="*/ 8 w 24"/>
                <a:gd name="T15" fmla="*/ 24 h 24"/>
                <a:gd name="T16" fmla="*/ 21 w 24"/>
                <a:gd name="T17" fmla="*/ 9 h 24"/>
                <a:gd name="T18" fmla="*/ 23 w 24"/>
                <a:gd name="T19"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3" y="7"/>
                  </a:moveTo>
                  <a:cubicBezTo>
                    <a:pt x="23" y="6"/>
                    <a:pt x="24" y="5"/>
                    <a:pt x="24" y="3"/>
                  </a:cubicBezTo>
                  <a:cubicBezTo>
                    <a:pt x="23" y="2"/>
                    <a:pt x="23" y="2"/>
                    <a:pt x="22" y="1"/>
                  </a:cubicBezTo>
                  <a:cubicBezTo>
                    <a:pt x="22" y="0"/>
                    <a:pt x="21" y="0"/>
                    <a:pt x="20" y="0"/>
                  </a:cubicBezTo>
                  <a:cubicBezTo>
                    <a:pt x="18" y="0"/>
                    <a:pt x="17" y="1"/>
                    <a:pt x="16" y="2"/>
                  </a:cubicBezTo>
                  <a:cubicBezTo>
                    <a:pt x="0" y="22"/>
                    <a:pt x="0" y="22"/>
                    <a:pt x="0" y="22"/>
                  </a:cubicBezTo>
                  <a:cubicBezTo>
                    <a:pt x="3" y="23"/>
                    <a:pt x="5" y="23"/>
                    <a:pt x="8" y="24"/>
                  </a:cubicBezTo>
                  <a:cubicBezTo>
                    <a:pt x="8" y="24"/>
                    <a:pt x="8" y="24"/>
                    <a:pt x="8" y="24"/>
                  </a:cubicBezTo>
                  <a:cubicBezTo>
                    <a:pt x="21" y="9"/>
                    <a:pt x="21" y="9"/>
                    <a:pt x="21" y="9"/>
                  </a:cubicBezTo>
                  <a:cubicBezTo>
                    <a:pt x="21" y="8"/>
                    <a:pt x="22" y="7"/>
                    <a:pt x="2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47" name="Freeform 32">
              <a:extLst>
                <a:ext uri="{FF2B5EF4-FFF2-40B4-BE49-F238E27FC236}">
                  <a16:creationId xmlns:a16="http://schemas.microsoft.com/office/drawing/2014/main" id="{5A10A01A-8842-4442-B37E-8AD36B9E1B30}"/>
                </a:ext>
              </a:extLst>
            </p:cNvPr>
            <p:cNvSpPr>
              <a:spLocks/>
            </p:cNvSpPr>
            <p:nvPr/>
          </p:nvSpPr>
          <p:spPr bwMode="auto">
            <a:xfrm>
              <a:off x="3127375" y="5505451"/>
              <a:ext cx="80962" cy="80963"/>
            </a:xfrm>
            <a:custGeom>
              <a:avLst/>
              <a:gdLst>
                <a:gd name="T0" fmla="*/ 21 w 21"/>
                <a:gd name="T1" fmla="*/ 4 h 21"/>
                <a:gd name="T2" fmla="*/ 19 w 21"/>
                <a:gd name="T3" fmla="*/ 1 h 21"/>
                <a:gd name="T4" fmla="*/ 17 w 21"/>
                <a:gd name="T5" fmla="*/ 0 h 21"/>
                <a:gd name="T6" fmla="*/ 13 w 21"/>
                <a:gd name="T7" fmla="*/ 2 h 21"/>
                <a:gd name="T8" fmla="*/ 0 w 21"/>
                <a:gd name="T9" fmla="*/ 18 h 21"/>
                <a:gd name="T10" fmla="*/ 8 w 21"/>
                <a:gd name="T11" fmla="*/ 21 h 21"/>
                <a:gd name="T12" fmla="*/ 20 w 21"/>
                <a:gd name="T13" fmla="*/ 7 h 21"/>
                <a:gd name="T14" fmla="*/ 21 w 21"/>
                <a:gd name="T15" fmla="*/ 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1">
                  <a:moveTo>
                    <a:pt x="21" y="4"/>
                  </a:moveTo>
                  <a:cubicBezTo>
                    <a:pt x="21" y="2"/>
                    <a:pt x="20" y="1"/>
                    <a:pt x="19" y="1"/>
                  </a:cubicBezTo>
                  <a:cubicBezTo>
                    <a:pt x="19" y="0"/>
                    <a:pt x="18" y="0"/>
                    <a:pt x="17" y="0"/>
                  </a:cubicBezTo>
                  <a:cubicBezTo>
                    <a:pt x="16" y="0"/>
                    <a:pt x="14" y="1"/>
                    <a:pt x="13" y="2"/>
                  </a:cubicBezTo>
                  <a:cubicBezTo>
                    <a:pt x="0" y="18"/>
                    <a:pt x="0" y="18"/>
                    <a:pt x="0" y="18"/>
                  </a:cubicBezTo>
                  <a:cubicBezTo>
                    <a:pt x="3" y="19"/>
                    <a:pt x="5" y="20"/>
                    <a:pt x="8" y="21"/>
                  </a:cubicBezTo>
                  <a:cubicBezTo>
                    <a:pt x="20" y="7"/>
                    <a:pt x="20" y="7"/>
                    <a:pt x="20" y="7"/>
                  </a:cubicBezTo>
                  <a:cubicBezTo>
                    <a:pt x="21" y="6"/>
                    <a:pt x="21" y="5"/>
                    <a:pt x="2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48" name="Freeform 33">
              <a:extLst>
                <a:ext uri="{FF2B5EF4-FFF2-40B4-BE49-F238E27FC236}">
                  <a16:creationId xmlns:a16="http://schemas.microsoft.com/office/drawing/2014/main" id="{E8D520E5-83A0-4C8A-A53C-0087A0B9C51C}"/>
                </a:ext>
              </a:extLst>
            </p:cNvPr>
            <p:cNvSpPr>
              <a:spLocks/>
            </p:cNvSpPr>
            <p:nvPr/>
          </p:nvSpPr>
          <p:spPr bwMode="auto">
            <a:xfrm>
              <a:off x="3219450" y="5548313"/>
              <a:ext cx="73025" cy="69850"/>
            </a:xfrm>
            <a:custGeom>
              <a:avLst/>
              <a:gdLst>
                <a:gd name="T0" fmla="*/ 14 w 19"/>
                <a:gd name="T1" fmla="*/ 0 h 18"/>
                <a:gd name="T2" fmla="*/ 13 w 19"/>
                <a:gd name="T3" fmla="*/ 0 h 18"/>
                <a:gd name="T4" fmla="*/ 0 w 19"/>
                <a:gd name="T5" fmla="*/ 16 h 18"/>
                <a:gd name="T6" fmla="*/ 9 w 19"/>
                <a:gd name="T7" fmla="*/ 18 h 18"/>
                <a:gd name="T8" fmla="*/ 17 w 19"/>
                <a:gd name="T9" fmla="*/ 8 h 18"/>
                <a:gd name="T10" fmla="*/ 17 w 19"/>
                <a:gd name="T11" fmla="*/ 7 h 18"/>
                <a:gd name="T12" fmla="*/ 18 w 19"/>
                <a:gd name="T13" fmla="*/ 6 h 18"/>
                <a:gd name="T14" fmla="*/ 17 w 19"/>
                <a:gd name="T15" fmla="*/ 1 h 18"/>
                <a:gd name="T16" fmla="*/ 14 w 1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8">
                  <a:moveTo>
                    <a:pt x="14" y="0"/>
                  </a:moveTo>
                  <a:cubicBezTo>
                    <a:pt x="14" y="0"/>
                    <a:pt x="13" y="0"/>
                    <a:pt x="13" y="0"/>
                  </a:cubicBezTo>
                  <a:cubicBezTo>
                    <a:pt x="0" y="16"/>
                    <a:pt x="0" y="16"/>
                    <a:pt x="0" y="16"/>
                  </a:cubicBezTo>
                  <a:cubicBezTo>
                    <a:pt x="3" y="16"/>
                    <a:pt x="6" y="17"/>
                    <a:pt x="9" y="18"/>
                  </a:cubicBezTo>
                  <a:cubicBezTo>
                    <a:pt x="17" y="8"/>
                    <a:pt x="17" y="8"/>
                    <a:pt x="17" y="8"/>
                  </a:cubicBezTo>
                  <a:cubicBezTo>
                    <a:pt x="17" y="7"/>
                    <a:pt x="17" y="7"/>
                    <a:pt x="17" y="7"/>
                  </a:cubicBezTo>
                  <a:cubicBezTo>
                    <a:pt x="18" y="6"/>
                    <a:pt x="18" y="6"/>
                    <a:pt x="18" y="6"/>
                  </a:cubicBezTo>
                  <a:cubicBezTo>
                    <a:pt x="19" y="5"/>
                    <a:pt x="19" y="2"/>
                    <a:pt x="17" y="1"/>
                  </a:cubicBezTo>
                  <a:cubicBezTo>
                    <a:pt x="16" y="0"/>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49" name="Freeform 34">
              <a:extLst>
                <a:ext uri="{FF2B5EF4-FFF2-40B4-BE49-F238E27FC236}">
                  <a16:creationId xmlns:a16="http://schemas.microsoft.com/office/drawing/2014/main" id="{3B91A3DB-21A6-4909-A992-42A514D3B534}"/>
                </a:ext>
              </a:extLst>
            </p:cNvPr>
            <p:cNvSpPr>
              <a:spLocks/>
            </p:cNvSpPr>
            <p:nvPr/>
          </p:nvSpPr>
          <p:spPr bwMode="auto">
            <a:xfrm>
              <a:off x="3094038" y="5529263"/>
              <a:ext cx="41275" cy="38100"/>
            </a:xfrm>
            <a:custGeom>
              <a:avLst/>
              <a:gdLst>
                <a:gd name="T0" fmla="*/ 9 w 11"/>
                <a:gd name="T1" fmla="*/ 1 h 10"/>
                <a:gd name="T2" fmla="*/ 6 w 11"/>
                <a:gd name="T3" fmla="*/ 0 h 10"/>
                <a:gd name="T4" fmla="*/ 6 w 11"/>
                <a:gd name="T5" fmla="*/ 0 h 10"/>
                <a:gd name="T6" fmla="*/ 0 w 11"/>
                <a:gd name="T7" fmla="*/ 7 h 10"/>
                <a:gd name="T8" fmla="*/ 5 w 11"/>
                <a:gd name="T9" fmla="*/ 10 h 10"/>
                <a:gd name="T10" fmla="*/ 10 w 11"/>
                <a:gd name="T11" fmla="*/ 4 h 10"/>
                <a:gd name="T12" fmla="*/ 9 w 11"/>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1"/>
                  </a:moveTo>
                  <a:cubicBezTo>
                    <a:pt x="8" y="0"/>
                    <a:pt x="7" y="0"/>
                    <a:pt x="6" y="0"/>
                  </a:cubicBezTo>
                  <a:cubicBezTo>
                    <a:pt x="6" y="0"/>
                    <a:pt x="6" y="0"/>
                    <a:pt x="6" y="0"/>
                  </a:cubicBezTo>
                  <a:cubicBezTo>
                    <a:pt x="0" y="7"/>
                    <a:pt x="0" y="7"/>
                    <a:pt x="0" y="7"/>
                  </a:cubicBezTo>
                  <a:cubicBezTo>
                    <a:pt x="2" y="8"/>
                    <a:pt x="3" y="9"/>
                    <a:pt x="5" y="10"/>
                  </a:cubicBezTo>
                  <a:cubicBezTo>
                    <a:pt x="10" y="4"/>
                    <a:pt x="10" y="4"/>
                    <a:pt x="10" y="4"/>
                  </a:cubicBezTo>
                  <a:cubicBezTo>
                    <a:pt x="11" y="4"/>
                    <a:pt x="10" y="2"/>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50" name="Freeform 35">
              <a:extLst>
                <a:ext uri="{FF2B5EF4-FFF2-40B4-BE49-F238E27FC236}">
                  <a16:creationId xmlns:a16="http://schemas.microsoft.com/office/drawing/2014/main" id="{EAE07F0C-35F6-4E74-A342-E5F1DD11E7CF}"/>
                </a:ext>
              </a:extLst>
            </p:cNvPr>
            <p:cNvSpPr>
              <a:spLocks/>
            </p:cNvSpPr>
            <p:nvPr/>
          </p:nvSpPr>
          <p:spPr bwMode="auto">
            <a:xfrm>
              <a:off x="3268663" y="5602288"/>
              <a:ext cx="15875" cy="19050"/>
            </a:xfrm>
            <a:custGeom>
              <a:avLst/>
              <a:gdLst>
                <a:gd name="T0" fmla="*/ 0 w 4"/>
                <a:gd name="T1" fmla="*/ 5 h 5"/>
                <a:gd name="T2" fmla="*/ 0 w 4"/>
                <a:gd name="T3" fmla="*/ 5 h 5"/>
                <a:gd name="T4" fmla="*/ 4 w 4"/>
                <a:gd name="T5" fmla="*/ 4 h 5"/>
                <a:gd name="T6" fmla="*/ 4 w 4"/>
                <a:gd name="T7" fmla="*/ 0 h 5"/>
                <a:gd name="T8" fmla="*/ 0 w 4"/>
                <a:gd name="T9" fmla="*/ 5 h 5"/>
              </a:gdLst>
              <a:ahLst/>
              <a:cxnLst>
                <a:cxn ang="0">
                  <a:pos x="T0" y="T1"/>
                </a:cxn>
                <a:cxn ang="0">
                  <a:pos x="T2" y="T3"/>
                </a:cxn>
                <a:cxn ang="0">
                  <a:pos x="T4" y="T5"/>
                </a:cxn>
                <a:cxn ang="0">
                  <a:pos x="T6" y="T7"/>
                </a:cxn>
                <a:cxn ang="0">
                  <a:pos x="T8" y="T9"/>
                </a:cxn>
              </a:cxnLst>
              <a:rect l="0" t="0" r="r" b="b"/>
              <a:pathLst>
                <a:path w="4" h="5">
                  <a:moveTo>
                    <a:pt x="0" y="5"/>
                  </a:moveTo>
                  <a:cubicBezTo>
                    <a:pt x="0" y="5"/>
                    <a:pt x="0" y="5"/>
                    <a:pt x="0" y="5"/>
                  </a:cubicBezTo>
                  <a:cubicBezTo>
                    <a:pt x="2" y="5"/>
                    <a:pt x="4" y="4"/>
                    <a:pt x="4" y="4"/>
                  </a:cubicBezTo>
                  <a:cubicBezTo>
                    <a:pt x="4" y="0"/>
                    <a:pt x="4" y="0"/>
                    <a:pt x="4" y="0"/>
                  </a:cubicBez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51" name="Freeform 36">
              <a:extLst>
                <a:ext uri="{FF2B5EF4-FFF2-40B4-BE49-F238E27FC236}">
                  <a16:creationId xmlns:a16="http://schemas.microsoft.com/office/drawing/2014/main" id="{5D18FDC9-141A-45B7-BC74-BBEAC30B978C}"/>
                </a:ext>
              </a:extLst>
            </p:cNvPr>
            <p:cNvSpPr>
              <a:spLocks/>
            </p:cNvSpPr>
            <p:nvPr/>
          </p:nvSpPr>
          <p:spPr bwMode="auto">
            <a:xfrm>
              <a:off x="3170238" y="5294313"/>
              <a:ext cx="449262" cy="254000"/>
            </a:xfrm>
            <a:custGeom>
              <a:avLst/>
              <a:gdLst>
                <a:gd name="T0" fmla="*/ 117 w 118"/>
                <a:gd name="T1" fmla="*/ 9 h 65"/>
                <a:gd name="T2" fmla="*/ 101 w 118"/>
                <a:gd name="T3" fmla="*/ 0 h 65"/>
                <a:gd name="T4" fmla="*/ 85 w 118"/>
                <a:gd name="T5" fmla="*/ 10 h 65"/>
                <a:gd name="T6" fmla="*/ 85 w 118"/>
                <a:gd name="T7" fmla="*/ 13 h 65"/>
                <a:gd name="T8" fmla="*/ 63 w 118"/>
                <a:gd name="T9" fmla="*/ 21 h 65"/>
                <a:gd name="T10" fmla="*/ 62 w 118"/>
                <a:gd name="T11" fmla="*/ 20 h 65"/>
                <a:gd name="T12" fmla="*/ 36 w 118"/>
                <a:gd name="T13" fmla="*/ 7 h 65"/>
                <a:gd name="T14" fmla="*/ 36 w 118"/>
                <a:gd name="T15" fmla="*/ 7 h 65"/>
                <a:gd name="T16" fmla="*/ 30 w 118"/>
                <a:gd name="T17" fmla="*/ 5 h 65"/>
                <a:gd name="T18" fmla="*/ 25 w 118"/>
                <a:gd name="T19" fmla="*/ 7 h 65"/>
                <a:gd name="T20" fmla="*/ 25 w 118"/>
                <a:gd name="T21" fmla="*/ 7 h 65"/>
                <a:gd name="T22" fmla="*/ 7 w 118"/>
                <a:gd name="T23" fmla="*/ 17 h 65"/>
                <a:gd name="T24" fmla="*/ 3 w 118"/>
                <a:gd name="T25" fmla="*/ 29 h 65"/>
                <a:gd name="T26" fmla="*/ 2 w 118"/>
                <a:gd name="T27" fmla="*/ 39 h 65"/>
                <a:gd name="T28" fmla="*/ 3 w 118"/>
                <a:gd name="T29" fmla="*/ 40 h 65"/>
                <a:gd name="T30" fmla="*/ 8 w 118"/>
                <a:gd name="T31" fmla="*/ 38 h 65"/>
                <a:gd name="T32" fmla="*/ 21 w 118"/>
                <a:gd name="T33" fmla="*/ 20 h 65"/>
                <a:gd name="T34" fmla="*/ 22 w 118"/>
                <a:gd name="T35" fmla="*/ 18 h 65"/>
                <a:gd name="T36" fmla="*/ 24 w 118"/>
                <a:gd name="T37" fmla="*/ 19 h 65"/>
                <a:gd name="T38" fmla="*/ 28 w 118"/>
                <a:gd name="T39" fmla="*/ 21 h 65"/>
                <a:gd name="T40" fmla="*/ 34 w 118"/>
                <a:gd name="T41" fmla="*/ 24 h 65"/>
                <a:gd name="T42" fmla="*/ 34 w 118"/>
                <a:gd name="T43" fmla="*/ 24 h 65"/>
                <a:gd name="T44" fmla="*/ 46 w 118"/>
                <a:gd name="T45" fmla="*/ 34 h 65"/>
                <a:gd name="T46" fmla="*/ 58 w 118"/>
                <a:gd name="T47" fmla="*/ 46 h 65"/>
                <a:gd name="T48" fmla="*/ 58 w 118"/>
                <a:gd name="T49" fmla="*/ 46 h 65"/>
                <a:gd name="T50" fmla="*/ 58 w 118"/>
                <a:gd name="T51" fmla="*/ 46 h 65"/>
                <a:gd name="T52" fmla="*/ 59 w 118"/>
                <a:gd name="T53" fmla="*/ 65 h 65"/>
                <a:gd name="T54" fmla="*/ 86 w 118"/>
                <a:gd name="T55" fmla="*/ 52 h 65"/>
                <a:gd name="T56" fmla="*/ 102 w 118"/>
                <a:gd name="T57" fmla="*/ 58 h 65"/>
                <a:gd name="T58" fmla="*/ 118 w 118"/>
                <a:gd name="T59" fmla="*/ 49 h 65"/>
                <a:gd name="T60" fmla="*/ 117 w 118"/>
                <a:gd name="T61"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8" h="65">
                  <a:moveTo>
                    <a:pt x="117" y="9"/>
                  </a:moveTo>
                  <a:cubicBezTo>
                    <a:pt x="117" y="4"/>
                    <a:pt x="110" y="0"/>
                    <a:pt x="101" y="0"/>
                  </a:cubicBezTo>
                  <a:cubicBezTo>
                    <a:pt x="92" y="0"/>
                    <a:pt x="85" y="5"/>
                    <a:pt x="85" y="10"/>
                  </a:cubicBezTo>
                  <a:cubicBezTo>
                    <a:pt x="85" y="13"/>
                    <a:pt x="85" y="13"/>
                    <a:pt x="85" y="13"/>
                  </a:cubicBezTo>
                  <a:cubicBezTo>
                    <a:pt x="63" y="21"/>
                    <a:pt x="63" y="21"/>
                    <a:pt x="63" y="21"/>
                  </a:cubicBezTo>
                  <a:cubicBezTo>
                    <a:pt x="62" y="20"/>
                    <a:pt x="62" y="20"/>
                    <a:pt x="62" y="20"/>
                  </a:cubicBezTo>
                  <a:cubicBezTo>
                    <a:pt x="60" y="18"/>
                    <a:pt x="45" y="11"/>
                    <a:pt x="36" y="7"/>
                  </a:cubicBezTo>
                  <a:cubicBezTo>
                    <a:pt x="36" y="7"/>
                    <a:pt x="36" y="7"/>
                    <a:pt x="36" y="7"/>
                  </a:cubicBezTo>
                  <a:cubicBezTo>
                    <a:pt x="34" y="6"/>
                    <a:pt x="32" y="5"/>
                    <a:pt x="30" y="5"/>
                  </a:cubicBezTo>
                  <a:cubicBezTo>
                    <a:pt x="27" y="5"/>
                    <a:pt x="25" y="7"/>
                    <a:pt x="25" y="7"/>
                  </a:cubicBezTo>
                  <a:cubicBezTo>
                    <a:pt x="25" y="7"/>
                    <a:pt x="25" y="7"/>
                    <a:pt x="25" y="7"/>
                  </a:cubicBezTo>
                  <a:cubicBezTo>
                    <a:pt x="7" y="17"/>
                    <a:pt x="7" y="17"/>
                    <a:pt x="7" y="17"/>
                  </a:cubicBezTo>
                  <a:cubicBezTo>
                    <a:pt x="3" y="29"/>
                    <a:pt x="3" y="29"/>
                    <a:pt x="3" y="29"/>
                  </a:cubicBezTo>
                  <a:cubicBezTo>
                    <a:pt x="0" y="37"/>
                    <a:pt x="1" y="39"/>
                    <a:pt x="2" y="39"/>
                  </a:cubicBezTo>
                  <a:cubicBezTo>
                    <a:pt x="2" y="39"/>
                    <a:pt x="2" y="40"/>
                    <a:pt x="3" y="40"/>
                  </a:cubicBezTo>
                  <a:cubicBezTo>
                    <a:pt x="5" y="40"/>
                    <a:pt x="7" y="39"/>
                    <a:pt x="8" y="38"/>
                  </a:cubicBezTo>
                  <a:cubicBezTo>
                    <a:pt x="16" y="33"/>
                    <a:pt x="21" y="20"/>
                    <a:pt x="21" y="20"/>
                  </a:cubicBezTo>
                  <a:cubicBezTo>
                    <a:pt x="22" y="18"/>
                    <a:pt x="22" y="18"/>
                    <a:pt x="22" y="18"/>
                  </a:cubicBezTo>
                  <a:cubicBezTo>
                    <a:pt x="24" y="19"/>
                    <a:pt x="24" y="19"/>
                    <a:pt x="24" y="19"/>
                  </a:cubicBezTo>
                  <a:cubicBezTo>
                    <a:pt x="25" y="20"/>
                    <a:pt x="26" y="20"/>
                    <a:pt x="28" y="21"/>
                  </a:cubicBezTo>
                  <a:cubicBezTo>
                    <a:pt x="30" y="22"/>
                    <a:pt x="33" y="23"/>
                    <a:pt x="34" y="24"/>
                  </a:cubicBezTo>
                  <a:cubicBezTo>
                    <a:pt x="34" y="24"/>
                    <a:pt x="34" y="24"/>
                    <a:pt x="34" y="24"/>
                  </a:cubicBezTo>
                  <a:cubicBezTo>
                    <a:pt x="38" y="28"/>
                    <a:pt x="42" y="31"/>
                    <a:pt x="46" y="34"/>
                  </a:cubicBezTo>
                  <a:cubicBezTo>
                    <a:pt x="51" y="38"/>
                    <a:pt x="56" y="41"/>
                    <a:pt x="58" y="46"/>
                  </a:cubicBezTo>
                  <a:cubicBezTo>
                    <a:pt x="58" y="46"/>
                    <a:pt x="58" y="46"/>
                    <a:pt x="58" y="46"/>
                  </a:cubicBezTo>
                  <a:cubicBezTo>
                    <a:pt x="58" y="46"/>
                    <a:pt x="58" y="46"/>
                    <a:pt x="58" y="46"/>
                  </a:cubicBezTo>
                  <a:cubicBezTo>
                    <a:pt x="59" y="54"/>
                    <a:pt x="59" y="61"/>
                    <a:pt x="59" y="65"/>
                  </a:cubicBezTo>
                  <a:cubicBezTo>
                    <a:pt x="86" y="52"/>
                    <a:pt x="86" y="52"/>
                    <a:pt x="86" y="52"/>
                  </a:cubicBezTo>
                  <a:cubicBezTo>
                    <a:pt x="88" y="56"/>
                    <a:pt x="94" y="58"/>
                    <a:pt x="102" y="58"/>
                  </a:cubicBezTo>
                  <a:cubicBezTo>
                    <a:pt x="111" y="58"/>
                    <a:pt x="118" y="54"/>
                    <a:pt x="118" y="49"/>
                  </a:cubicBezTo>
                  <a:lnTo>
                    <a:pt x="11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52" name="Freeform 37">
              <a:extLst>
                <a:ext uri="{FF2B5EF4-FFF2-40B4-BE49-F238E27FC236}">
                  <a16:creationId xmlns:a16="http://schemas.microsoft.com/office/drawing/2014/main" id="{3FBC2DA9-A26C-4768-A104-4E3E5DD6566A}"/>
                </a:ext>
              </a:extLst>
            </p:cNvPr>
            <p:cNvSpPr>
              <a:spLocks/>
            </p:cNvSpPr>
            <p:nvPr/>
          </p:nvSpPr>
          <p:spPr bwMode="auto">
            <a:xfrm>
              <a:off x="2865438" y="5287963"/>
              <a:ext cx="517525" cy="327025"/>
            </a:xfrm>
            <a:custGeom>
              <a:avLst/>
              <a:gdLst>
                <a:gd name="T0" fmla="*/ 123 w 136"/>
                <a:gd name="T1" fmla="*/ 38 h 84"/>
                <a:gd name="T2" fmla="*/ 112 w 136"/>
                <a:gd name="T3" fmla="*/ 29 h 84"/>
                <a:gd name="T4" fmla="*/ 107 w 136"/>
                <a:gd name="T5" fmla="*/ 26 h 84"/>
                <a:gd name="T6" fmla="*/ 104 w 136"/>
                <a:gd name="T7" fmla="*/ 25 h 84"/>
                <a:gd name="T8" fmla="*/ 90 w 136"/>
                <a:gd name="T9" fmla="*/ 43 h 84"/>
                <a:gd name="T10" fmla="*/ 90 w 136"/>
                <a:gd name="T11" fmla="*/ 43 h 84"/>
                <a:gd name="T12" fmla="*/ 83 w 136"/>
                <a:gd name="T13" fmla="*/ 45 h 84"/>
                <a:gd name="T14" fmla="*/ 79 w 136"/>
                <a:gd name="T15" fmla="*/ 43 h 84"/>
                <a:gd name="T16" fmla="*/ 80 w 136"/>
                <a:gd name="T17" fmla="*/ 30 h 84"/>
                <a:gd name="T18" fmla="*/ 84 w 136"/>
                <a:gd name="T19" fmla="*/ 17 h 84"/>
                <a:gd name="T20" fmla="*/ 95 w 136"/>
                <a:gd name="T21" fmla="*/ 10 h 84"/>
                <a:gd name="T22" fmla="*/ 87 w 136"/>
                <a:gd name="T23" fmla="*/ 8 h 84"/>
                <a:gd name="T24" fmla="*/ 57 w 136"/>
                <a:gd name="T25" fmla="*/ 19 h 84"/>
                <a:gd name="T26" fmla="*/ 57 w 136"/>
                <a:gd name="T27" fmla="*/ 20 h 84"/>
                <a:gd name="T28" fmla="*/ 32 w 136"/>
                <a:gd name="T29" fmla="*/ 9 h 84"/>
                <a:gd name="T30" fmla="*/ 16 w 136"/>
                <a:gd name="T31" fmla="*/ 0 h 84"/>
                <a:gd name="T32" fmla="*/ 0 w 136"/>
                <a:gd name="T33" fmla="*/ 10 h 84"/>
                <a:gd name="T34" fmla="*/ 0 w 136"/>
                <a:gd name="T35" fmla="*/ 49 h 84"/>
                <a:gd name="T36" fmla="*/ 17 w 136"/>
                <a:gd name="T37" fmla="*/ 58 h 84"/>
                <a:gd name="T38" fmla="*/ 33 w 136"/>
                <a:gd name="T39" fmla="*/ 51 h 84"/>
                <a:gd name="T40" fmla="*/ 57 w 136"/>
                <a:gd name="T41" fmla="*/ 62 h 84"/>
                <a:gd name="T42" fmla="*/ 57 w 136"/>
                <a:gd name="T43" fmla="*/ 63 h 84"/>
                <a:gd name="T44" fmla="*/ 58 w 136"/>
                <a:gd name="T45" fmla="*/ 66 h 84"/>
                <a:gd name="T46" fmla="*/ 63 w 136"/>
                <a:gd name="T47" fmla="*/ 60 h 84"/>
                <a:gd name="T48" fmla="*/ 66 w 136"/>
                <a:gd name="T49" fmla="*/ 58 h 84"/>
                <a:gd name="T50" fmla="*/ 71 w 136"/>
                <a:gd name="T51" fmla="*/ 60 h 84"/>
                <a:gd name="T52" fmla="*/ 73 w 136"/>
                <a:gd name="T53" fmla="*/ 62 h 84"/>
                <a:gd name="T54" fmla="*/ 79 w 136"/>
                <a:gd name="T55" fmla="*/ 55 h 84"/>
                <a:gd name="T56" fmla="*/ 86 w 136"/>
                <a:gd name="T57" fmla="*/ 52 h 84"/>
                <a:gd name="T58" fmla="*/ 91 w 136"/>
                <a:gd name="T59" fmla="*/ 54 h 84"/>
                <a:gd name="T60" fmla="*/ 93 w 136"/>
                <a:gd name="T61" fmla="*/ 57 h 84"/>
                <a:gd name="T62" fmla="*/ 94 w 136"/>
                <a:gd name="T63" fmla="*/ 57 h 84"/>
                <a:gd name="T64" fmla="*/ 101 w 136"/>
                <a:gd name="T65" fmla="*/ 53 h 84"/>
                <a:gd name="T66" fmla="*/ 106 w 136"/>
                <a:gd name="T67" fmla="*/ 55 h 84"/>
                <a:gd name="T68" fmla="*/ 108 w 136"/>
                <a:gd name="T69" fmla="*/ 60 h 84"/>
                <a:gd name="T70" fmla="*/ 108 w 136"/>
                <a:gd name="T71" fmla="*/ 63 h 84"/>
                <a:gd name="T72" fmla="*/ 113 w 136"/>
                <a:gd name="T73" fmla="*/ 65 h 84"/>
                <a:gd name="T74" fmla="*/ 114 w 136"/>
                <a:gd name="T75" fmla="*/ 76 h 84"/>
                <a:gd name="T76" fmla="*/ 113 w 136"/>
                <a:gd name="T77" fmla="*/ 78 h 84"/>
                <a:gd name="T78" fmla="*/ 113 w 136"/>
                <a:gd name="T79" fmla="*/ 84 h 84"/>
                <a:gd name="T80" fmla="*/ 114 w 136"/>
                <a:gd name="T81" fmla="*/ 84 h 84"/>
                <a:gd name="T82" fmla="*/ 119 w 136"/>
                <a:gd name="T83" fmla="*/ 80 h 84"/>
                <a:gd name="T84" fmla="*/ 119 w 136"/>
                <a:gd name="T85" fmla="*/ 64 h 84"/>
                <a:gd name="T86" fmla="*/ 118 w 136"/>
                <a:gd name="T87" fmla="*/ 62 h 84"/>
                <a:gd name="T88" fmla="*/ 106 w 136"/>
                <a:gd name="T89" fmla="*/ 50 h 84"/>
                <a:gd name="T90" fmla="*/ 108 w 136"/>
                <a:gd name="T91" fmla="*/ 48 h 84"/>
                <a:gd name="T92" fmla="*/ 121 w 136"/>
                <a:gd name="T93" fmla="*/ 61 h 84"/>
                <a:gd name="T94" fmla="*/ 122 w 136"/>
                <a:gd name="T95" fmla="*/ 63 h 84"/>
                <a:gd name="T96" fmla="*/ 122 w 136"/>
                <a:gd name="T97" fmla="*/ 79 h 84"/>
                <a:gd name="T98" fmla="*/ 123 w 136"/>
                <a:gd name="T99" fmla="*/ 79 h 84"/>
                <a:gd name="T100" fmla="*/ 128 w 136"/>
                <a:gd name="T101" fmla="*/ 76 h 84"/>
                <a:gd name="T102" fmla="*/ 128 w 136"/>
                <a:gd name="T103" fmla="*/ 66 h 84"/>
                <a:gd name="T104" fmla="*/ 127 w 136"/>
                <a:gd name="T105" fmla="*/ 53 h 84"/>
                <a:gd name="T106" fmla="*/ 111 w 136"/>
                <a:gd name="T107" fmla="*/ 38 h 84"/>
                <a:gd name="T108" fmla="*/ 113 w 136"/>
                <a:gd name="T109" fmla="*/ 36 h 84"/>
                <a:gd name="T110" fmla="*/ 129 w 136"/>
                <a:gd name="T111" fmla="*/ 52 h 84"/>
                <a:gd name="T112" fmla="*/ 131 w 136"/>
                <a:gd name="T113" fmla="*/ 66 h 84"/>
                <a:gd name="T114" fmla="*/ 131 w 136"/>
                <a:gd name="T115" fmla="*/ 75 h 84"/>
                <a:gd name="T116" fmla="*/ 131 w 136"/>
                <a:gd name="T117" fmla="*/ 75 h 84"/>
                <a:gd name="T118" fmla="*/ 135 w 136"/>
                <a:gd name="T119" fmla="*/ 74 h 84"/>
                <a:gd name="T120" fmla="*/ 135 w 136"/>
                <a:gd name="T121" fmla="*/ 73 h 84"/>
                <a:gd name="T122" fmla="*/ 134 w 136"/>
                <a:gd name="T123" fmla="*/ 49 h 84"/>
                <a:gd name="T124" fmla="*/ 123 w 136"/>
                <a:gd name="T125" fmla="*/ 3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6" h="84">
                  <a:moveTo>
                    <a:pt x="123" y="38"/>
                  </a:moveTo>
                  <a:cubicBezTo>
                    <a:pt x="120" y="35"/>
                    <a:pt x="115" y="32"/>
                    <a:pt x="112" y="29"/>
                  </a:cubicBezTo>
                  <a:cubicBezTo>
                    <a:pt x="111" y="28"/>
                    <a:pt x="109" y="27"/>
                    <a:pt x="107" y="26"/>
                  </a:cubicBezTo>
                  <a:cubicBezTo>
                    <a:pt x="106" y="26"/>
                    <a:pt x="105" y="26"/>
                    <a:pt x="104" y="25"/>
                  </a:cubicBezTo>
                  <a:cubicBezTo>
                    <a:pt x="102" y="29"/>
                    <a:pt x="97" y="39"/>
                    <a:pt x="90" y="43"/>
                  </a:cubicBezTo>
                  <a:cubicBezTo>
                    <a:pt x="90" y="43"/>
                    <a:pt x="90" y="43"/>
                    <a:pt x="90" y="43"/>
                  </a:cubicBezTo>
                  <a:cubicBezTo>
                    <a:pt x="89" y="43"/>
                    <a:pt x="86" y="45"/>
                    <a:pt x="83" y="45"/>
                  </a:cubicBezTo>
                  <a:cubicBezTo>
                    <a:pt x="81" y="45"/>
                    <a:pt x="79" y="44"/>
                    <a:pt x="79" y="43"/>
                  </a:cubicBezTo>
                  <a:cubicBezTo>
                    <a:pt x="77" y="41"/>
                    <a:pt x="77" y="37"/>
                    <a:pt x="80" y="30"/>
                  </a:cubicBezTo>
                  <a:cubicBezTo>
                    <a:pt x="84" y="17"/>
                    <a:pt x="84" y="17"/>
                    <a:pt x="84" y="17"/>
                  </a:cubicBezTo>
                  <a:cubicBezTo>
                    <a:pt x="95" y="10"/>
                    <a:pt x="95" y="10"/>
                    <a:pt x="95" y="10"/>
                  </a:cubicBezTo>
                  <a:cubicBezTo>
                    <a:pt x="93" y="9"/>
                    <a:pt x="90" y="8"/>
                    <a:pt x="87" y="8"/>
                  </a:cubicBezTo>
                  <a:cubicBezTo>
                    <a:pt x="74" y="9"/>
                    <a:pt x="57" y="19"/>
                    <a:pt x="57" y="19"/>
                  </a:cubicBezTo>
                  <a:cubicBezTo>
                    <a:pt x="57" y="20"/>
                    <a:pt x="57" y="20"/>
                    <a:pt x="57" y="20"/>
                  </a:cubicBezTo>
                  <a:cubicBezTo>
                    <a:pt x="32" y="9"/>
                    <a:pt x="32" y="9"/>
                    <a:pt x="32" y="9"/>
                  </a:cubicBezTo>
                  <a:cubicBezTo>
                    <a:pt x="32" y="4"/>
                    <a:pt x="25" y="0"/>
                    <a:pt x="16" y="0"/>
                  </a:cubicBezTo>
                  <a:cubicBezTo>
                    <a:pt x="7" y="1"/>
                    <a:pt x="0" y="5"/>
                    <a:pt x="0" y="10"/>
                  </a:cubicBezTo>
                  <a:cubicBezTo>
                    <a:pt x="0" y="49"/>
                    <a:pt x="0" y="49"/>
                    <a:pt x="0" y="49"/>
                  </a:cubicBezTo>
                  <a:cubicBezTo>
                    <a:pt x="0" y="55"/>
                    <a:pt x="8" y="59"/>
                    <a:pt x="17" y="58"/>
                  </a:cubicBezTo>
                  <a:cubicBezTo>
                    <a:pt x="25" y="58"/>
                    <a:pt x="31" y="55"/>
                    <a:pt x="33" y="51"/>
                  </a:cubicBezTo>
                  <a:cubicBezTo>
                    <a:pt x="57" y="62"/>
                    <a:pt x="57" y="62"/>
                    <a:pt x="57" y="62"/>
                  </a:cubicBezTo>
                  <a:cubicBezTo>
                    <a:pt x="57" y="63"/>
                    <a:pt x="57" y="63"/>
                    <a:pt x="57" y="63"/>
                  </a:cubicBezTo>
                  <a:cubicBezTo>
                    <a:pt x="57" y="64"/>
                    <a:pt x="57" y="65"/>
                    <a:pt x="58" y="66"/>
                  </a:cubicBezTo>
                  <a:cubicBezTo>
                    <a:pt x="63" y="60"/>
                    <a:pt x="63" y="60"/>
                    <a:pt x="63" y="60"/>
                  </a:cubicBezTo>
                  <a:cubicBezTo>
                    <a:pt x="63" y="59"/>
                    <a:pt x="65" y="58"/>
                    <a:pt x="66" y="58"/>
                  </a:cubicBezTo>
                  <a:cubicBezTo>
                    <a:pt x="68" y="58"/>
                    <a:pt x="70" y="59"/>
                    <a:pt x="71" y="60"/>
                  </a:cubicBezTo>
                  <a:cubicBezTo>
                    <a:pt x="72" y="61"/>
                    <a:pt x="73" y="62"/>
                    <a:pt x="73" y="62"/>
                  </a:cubicBezTo>
                  <a:cubicBezTo>
                    <a:pt x="79" y="55"/>
                    <a:pt x="79" y="55"/>
                    <a:pt x="79" y="55"/>
                  </a:cubicBezTo>
                  <a:cubicBezTo>
                    <a:pt x="81" y="53"/>
                    <a:pt x="83" y="52"/>
                    <a:pt x="86" y="52"/>
                  </a:cubicBezTo>
                  <a:cubicBezTo>
                    <a:pt x="88" y="52"/>
                    <a:pt x="90" y="53"/>
                    <a:pt x="91" y="54"/>
                  </a:cubicBezTo>
                  <a:cubicBezTo>
                    <a:pt x="92" y="55"/>
                    <a:pt x="93" y="56"/>
                    <a:pt x="93" y="57"/>
                  </a:cubicBezTo>
                  <a:cubicBezTo>
                    <a:pt x="94" y="57"/>
                    <a:pt x="94" y="57"/>
                    <a:pt x="94" y="57"/>
                  </a:cubicBezTo>
                  <a:cubicBezTo>
                    <a:pt x="96" y="54"/>
                    <a:pt x="98" y="53"/>
                    <a:pt x="101" y="53"/>
                  </a:cubicBezTo>
                  <a:cubicBezTo>
                    <a:pt x="103" y="53"/>
                    <a:pt x="104" y="54"/>
                    <a:pt x="106" y="55"/>
                  </a:cubicBezTo>
                  <a:cubicBezTo>
                    <a:pt x="107" y="56"/>
                    <a:pt x="108" y="58"/>
                    <a:pt x="108" y="60"/>
                  </a:cubicBezTo>
                  <a:cubicBezTo>
                    <a:pt x="109" y="61"/>
                    <a:pt x="108" y="62"/>
                    <a:pt x="108" y="63"/>
                  </a:cubicBezTo>
                  <a:cubicBezTo>
                    <a:pt x="110" y="63"/>
                    <a:pt x="111" y="64"/>
                    <a:pt x="113" y="65"/>
                  </a:cubicBezTo>
                  <a:cubicBezTo>
                    <a:pt x="116" y="68"/>
                    <a:pt x="117" y="73"/>
                    <a:pt x="114" y="76"/>
                  </a:cubicBezTo>
                  <a:cubicBezTo>
                    <a:pt x="113" y="78"/>
                    <a:pt x="113" y="78"/>
                    <a:pt x="113" y="78"/>
                  </a:cubicBezTo>
                  <a:cubicBezTo>
                    <a:pt x="113" y="84"/>
                    <a:pt x="113" y="84"/>
                    <a:pt x="113" y="84"/>
                  </a:cubicBezTo>
                  <a:cubicBezTo>
                    <a:pt x="113" y="84"/>
                    <a:pt x="113" y="84"/>
                    <a:pt x="114" y="84"/>
                  </a:cubicBezTo>
                  <a:cubicBezTo>
                    <a:pt x="117" y="84"/>
                    <a:pt x="119" y="81"/>
                    <a:pt x="119" y="80"/>
                  </a:cubicBezTo>
                  <a:cubicBezTo>
                    <a:pt x="119" y="78"/>
                    <a:pt x="120" y="69"/>
                    <a:pt x="119" y="64"/>
                  </a:cubicBezTo>
                  <a:cubicBezTo>
                    <a:pt x="119" y="63"/>
                    <a:pt x="118" y="63"/>
                    <a:pt x="118" y="62"/>
                  </a:cubicBezTo>
                  <a:cubicBezTo>
                    <a:pt x="117" y="59"/>
                    <a:pt x="109" y="53"/>
                    <a:pt x="106" y="50"/>
                  </a:cubicBezTo>
                  <a:cubicBezTo>
                    <a:pt x="108" y="48"/>
                    <a:pt x="108" y="48"/>
                    <a:pt x="108" y="48"/>
                  </a:cubicBezTo>
                  <a:cubicBezTo>
                    <a:pt x="109" y="49"/>
                    <a:pt x="119" y="56"/>
                    <a:pt x="121" y="61"/>
                  </a:cubicBezTo>
                  <a:cubicBezTo>
                    <a:pt x="121" y="62"/>
                    <a:pt x="121" y="62"/>
                    <a:pt x="122" y="63"/>
                  </a:cubicBezTo>
                  <a:cubicBezTo>
                    <a:pt x="123" y="68"/>
                    <a:pt x="122" y="76"/>
                    <a:pt x="122" y="79"/>
                  </a:cubicBezTo>
                  <a:cubicBezTo>
                    <a:pt x="123" y="79"/>
                    <a:pt x="123" y="79"/>
                    <a:pt x="123" y="79"/>
                  </a:cubicBezTo>
                  <a:cubicBezTo>
                    <a:pt x="127" y="79"/>
                    <a:pt x="128" y="77"/>
                    <a:pt x="128" y="76"/>
                  </a:cubicBezTo>
                  <a:cubicBezTo>
                    <a:pt x="128" y="76"/>
                    <a:pt x="128" y="71"/>
                    <a:pt x="128" y="66"/>
                  </a:cubicBezTo>
                  <a:cubicBezTo>
                    <a:pt x="128" y="58"/>
                    <a:pt x="127" y="54"/>
                    <a:pt x="127" y="53"/>
                  </a:cubicBezTo>
                  <a:cubicBezTo>
                    <a:pt x="125" y="49"/>
                    <a:pt x="115" y="41"/>
                    <a:pt x="111" y="38"/>
                  </a:cubicBezTo>
                  <a:cubicBezTo>
                    <a:pt x="113" y="36"/>
                    <a:pt x="113" y="36"/>
                    <a:pt x="113" y="36"/>
                  </a:cubicBezTo>
                  <a:cubicBezTo>
                    <a:pt x="113" y="36"/>
                    <a:pt x="127" y="46"/>
                    <a:pt x="129" y="52"/>
                  </a:cubicBezTo>
                  <a:cubicBezTo>
                    <a:pt x="130" y="54"/>
                    <a:pt x="131" y="59"/>
                    <a:pt x="131" y="66"/>
                  </a:cubicBezTo>
                  <a:cubicBezTo>
                    <a:pt x="131" y="70"/>
                    <a:pt x="131" y="74"/>
                    <a:pt x="131" y="75"/>
                  </a:cubicBezTo>
                  <a:cubicBezTo>
                    <a:pt x="131" y="75"/>
                    <a:pt x="131" y="75"/>
                    <a:pt x="131" y="75"/>
                  </a:cubicBezTo>
                  <a:cubicBezTo>
                    <a:pt x="133" y="75"/>
                    <a:pt x="134" y="75"/>
                    <a:pt x="135" y="74"/>
                  </a:cubicBezTo>
                  <a:cubicBezTo>
                    <a:pt x="135" y="73"/>
                    <a:pt x="135" y="73"/>
                    <a:pt x="135" y="73"/>
                  </a:cubicBezTo>
                  <a:cubicBezTo>
                    <a:pt x="135" y="73"/>
                    <a:pt x="136" y="63"/>
                    <a:pt x="134" y="49"/>
                  </a:cubicBezTo>
                  <a:cubicBezTo>
                    <a:pt x="133" y="45"/>
                    <a:pt x="128" y="42"/>
                    <a:pt x="123"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grpSp>
    </p:spTree>
    <p:extLst>
      <p:ext uri="{BB962C8B-B14F-4D97-AF65-F5344CB8AC3E}">
        <p14:creationId xmlns:p14="http://schemas.microsoft.com/office/powerpoint/2010/main" val="28323356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500"/>
                                        <p:tgtEl>
                                          <p:spTgt spid="15"/>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par>
                          <p:cTn id="43" fill="hold">
                            <p:stCondLst>
                              <p:cond delay="1500"/>
                            </p:stCondLst>
                            <p:childTnLst>
                              <p:par>
                                <p:cTn id="44" presetID="53" presetClass="entr" presetSubtype="16" fill="hold"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p:cTn id="46" dur="500" fill="hold"/>
                                        <p:tgtEl>
                                          <p:spTgt spid="17"/>
                                        </p:tgtEl>
                                        <p:attrNameLst>
                                          <p:attrName>ppt_w</p:attrName>
                                        </p:attrNameLst>
                                      </p:cBhvr>
                                      <p:tavLst>
                                        <p:tav tm="0">
                                          <p:val>
                                            <p:fltVal val="0"/>
                                          </p:val>
                                        </p:tav>
                                        <p:tav tm="100000">
                                          <p:val>
                                            <p:strVal val="#ppt_w"/>
                                          </p:val>
                                        </p:tav>
                                      </p:tavLst>
                                    </p:anim>
                                    <p:anim calcmode="lin" valueType="num">
                                      <p:cBhvr>
                                        <p:cTn id="47" dur="500" fill="hold"/>
                                        <p:tgtEl>
                                          <p:spTgt spid="17"/>
                                        </p:tgtEl>
                                        <p:attrNameLst>
                                          <p:attrName>ppt_h</p:attrName>
                                        </p:attrNameLst>
                                      </p:cBhvr>
                                      <p:tavLst>
                                        <p:tav tm="0">
                                          <p:val>
                                            <p:fltVal val="0"/>
                                          </p:val>
                                        </p:tav>
                                        <p:tav tm="100000">
                                          <p:val>
                                            <p:strVal val="#ppt_h"/>
                                          </p:val>
                                        </p:tav>
                                      </p:tavLst>
                                    </p:anim>
                                    <p:animEffect transition="in" filter="fade">
                                      <p:cBhvr>
                                        <p:cTn id="48" dur="500"/>
                                        <p:tgtEl>
                                          <p:spTgt spid="17"/>
                                        </p:tgtEl>
                                      </p:cBhvr>
                                    </p:animEffect>
                                  </p:childTnLst>
                                </p:cTn>
                              </p:par>
                              <p:par>
                                <p:cTn id="49" presetID="53" presetClass="entr" presetSubtype="16"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p:cTn id="51" dur="500" fill="hold"/>
                                        <p:tgtEl>
                                          <p:spTgt spid="21"/>
                                        </p:tgtEl>
                                        <p:attrNameLst>
                                          <p:attrName>ppt_w</p:attrName>
                                        </p:attrNameLst>
                                      </p:cBhvr>
                                      <p:tavLst>
                                        <p:tav tm="0">
                                          <p:val>
                                            <p:fltVal val="0"/>
                                          </p:val>
                                        </p:tav>
                                        <p:tav tm="100000">
                                          <p:val>
                                            <p:strVal val="#ppt_w"/>
                                          </p:val>
                                        </p:tav>
                                      </p:tavLst>
                                    </p:anim>
                                    <p:anim calcmode="lin" valueType="num">
                                      <p:cBhvr>
                                        <p:cTn id="52" dur="500" fill="hold"/>
                                        <p:tgtEl>
                                          <p:spTgt spid="21"/>
                                        </p:tgtEl>
                                        <p:attrNameLst>
                                          <p:attrName>ppt_h</p:attrName>
                                        </p:attrNameLst>
                                      </p:cBhvr>
                                      <p:tavLst>
                                        <p:tav tm="0">
                                          <p:val>
                                            <p:fltVal val="0"/>
                                          </p:val>
                                        </p:tav>
                                        <p:tav tm="100000">
                                          <p:val>
                                            <p:strVal val="#ppt_h"/>
                                          </p:val>
                                        </p:tav>
                                      </p:tavLst>
                                    </p:anim>
                                    <p:animEffect transition="in" filter="fade">
                                      <p:cBhvr>
                                        <p:cTn id="53" dur="500"/>
                                        <p:tgtEl>
                                          <p:spTgt spid="21"/>
                                        </p:tgtEl>
                                      </p:cBhvr>
                                    </p:animEffect>
                                  </p:childTnLst>
                                </p:cTn>
                              </p:par>
                              <p:par>
                                <p:cTn id="54" presetID="53" presetClass="entr" presetSubtype="16" fill="hold" nodeType="withEffect">
                                  <p:stCondLst>
                                    <p:cond delay="0"/>
                                  </p:stCondLst>
                                  <p:childTnLst>
                                    <p:set>
                                      <p:cBhvr>
                                        <p:cTn id="55" dur="1" fill="hold">
                                          <p:stCondLst>
                                            <p:cond delay="0"/>
                                          </p:stCondLst>
                                        </p:cTn>
                                        <p:tgtEl>
                                          <p:spTgt spid="25"/>
                                        </p:tgtEl>
                                        <p:attrNameLst>
                                          <p:attrName>style.visibility</p:attrName>
                                        </p:attrNameLst>
                                      </p:cBhvr>
                                      <p:to>
                                        <p:strVal val="visible"/>
                                      </p:to>
                                    </p:set>
                                    <p:anim calcmode="lin" valueType="num">
                                      <p:cBhvr>
                                        <p:cTn id="56" dur="500" fill="hold"/>
                                        <p:tgtEl>
                                          <p:spTgt spid="25"/>
                                        </p:tgtEl>
                                        <p:attrNameLst>
                                          <p:attrName>ppt_w</p:attrName>
                                        </p:attrNameLst>
                                      </p:cBhvr>
                                      <p:tavLst>
                                        <p:tav tm="0">
                                          <p:val>
                                            <p:fltVal val="0"/>
                                          </p:val>
                                        </p:tav>
                                        <p:tav tm="100000">
                                          <p:val>
                                            <p:strVal val="#ppt_w"/>
                                          </p:val>
                                        </p:tav>
                                      </p:tavLst>
                                    </p:anim>
                                    <p:anim calcmode="lin" valueType="num">
                                      <p:cBhvr>
                                        <p:cTn id="57" dur="500" fill="hold"/>
                                        <p:tgtEl>
                                          <p:spTgt spid="25"/>
                                        </p:tgtEl>
                                        <p:attrNameLst>
                                          <p:attrName>ppt_h</p:attrName>
                                        </p:attrNameLst>
                                      </p:cBhvr>
                                      <p:tavLst>
                                        <p:tav tm="0">
                                          <p:val>
                                            <p:fltVal val="0"/>
                                          </p:val>
                                        </p:tav>
                                        <p:tav tm="100000">
                                          <p:val>
                                            <p:strVal val="#ppt_h"/>
                                          </p:val>
                                        </p:tav>
                                      </p:tavLst>
                                    </p:anim>
                                    <p:animEffect transition="in" filter="fade">
                                      <p:cBhvr>
                                        <p:cTn id="58" dur="500"/>
                                        <p:tgtEl>
                                          <p:spTgt spid="25"/>
                                        </p:tgtEl>
                                      </p:cBhvr>
                                    </p:animEffect>
                                  </p:childTnLst>
                                </p:cTn>
                              </p:par>
                              <p:par>
                                <p:cTn id="59" presetID="53" presetClass="entr" presetSubtype="16" fill="hold" nodeType="withEffect">
                                  <p:stCondLst>
                                    <p:cond delay="0"/>
                                  </p:stCondLst>
                                  <p:childTnLst>
                                    <p:set>
                                      <p:cBhvr>
                                        <p:cTn id="60" dur="1" fill="hold">
                                          <p:stCondLst>
                                            <p:cond delay="0"/>
                                          </p:stCondLst>
                                        </p:cTn>
                                        <p:tgtEl>
                                          <p:spTgt spid="31"/>
                                        </p:tgtEl>
                                        <p:attrNameLst>
                                          <p:attrName>style.visibility</p:attrName>
                                        </p:attrNameLst>
                                      </p:cBhvr>
                                      <p:to>
                                        <p:strVal val="visible"/>
                                      </p:to>
                                    </p:set>
                                    <p:anim calcmode="lin" valueType="num">
                                      <p:cBhvr>
                                        <p:cTn id="61" dur="500" fill="hold"/>
                                        <p:tgtEl>
                                          <p:spTgt spid="31"/>
                                        </p:tgtEl>
                                        <p:attrNameLst>
                                          <p:attrName>ppt_w</p:attrName>
                                        </p:attrNameLst>
                                      </p:cBhvr>
                                      <p:tavLst>
                                        <p:tav tm="0">
                                          <p:val>
                                            <p:fltVal val="0"/>
                                          </p:val>
                                        </p:tav>
                                        <p:tav tm="100000">
                                          <p:val>
                                            <p:strVal val="#ppt_w"/>
                                          </p:val>
                                        </p:tav>
                                      </p:tavLst>
                                    </p:anim>
                                    <p:anim calcmode="lin" valueType="num">
                                      <p:cBhvr>
                                        <p:cTn id="62" dur="500" fill="hold"/>
                                        <p:tgtEl>
                                          <p:spTgt spid="31"/>
                                        </p:tgtEl>
                                        <p:attrNameLst>
                                          <p:attrName>ppt_h</p:attrName>
                                        </p:attrNameLst>
                                      </p:cBhvr>
                                      <p:tavLst>
                                        <p:tav tm="0">
                                          <p:val>
                                            <p:fltVal val="0"/>
                                          </p:val>
                                        </p:tav>
                                        <p:tav tm="100000">
                                          <p:val>
                                            <p:strVal val="#ppt_h"/>
                                          </p:val>
                                        </p:tav>
                                      </p:tavLst>
                                    </p:anim>
                                    <p:animEffect transition="in" filter="fade">
                                      <p:cBhvr>
                                        <p:cTn id="63" dur="500"/>
                                        <p:tgtEl>
                                          <p:spTgt spid="31"/>
                                        </p:tgtEl>
                                      </p:cBhvr>
                                    </p:animEffect>
                                  </p:childTnLst>
                                </p:cTn>
                              </p:par>
                            </p:childTnLst>
                          </p:cTn>
                        </p:par>
                        <p:par>
                          <p:cTn id="64" fill="hold">
                            <p:stCondLst>
                              <p:cond delay="2000"/>
                            </p:stCondLst>
                            <p:childTnLst>
                              <p:par>
                                <p:cTn id="65" presetID="10" presetClass="entr" presetSubtype="0" fill="hold" grpId="0" nodeType="after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500"/>
                                        <p:tgtEl>
                                          <p:spTgt spid="3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fade">
                                      <p:cBhvr>
                                        <p:cTn id="73" dur="500"/>
                                        <p:tgtEl>
                                          <p:spTgt spid="3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fade">
                                      <p:cBhvr>
                                        <p:cTn id="76" dur="500"/>
                                        <p:tgtEl>
                                          <p:spTgt spid="3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500"/>
                                        <p:tgtEl>
                                          <p:spTgt spid="4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fade">
                                      <p:cBhvr>
                                        <p:cTn id="82" dur="500"/>
                                        <p:tgtEl>
                                          <p:spTgt spid="3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fade">
                                      <p:cBhvr>
                                        <p:cTn id="85" dur="500"/>
                                        <p:tgtEl>
                                          <p:spTgt spid="4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1"/>
                                        </p:tgtEl>
                                        <p:attrNameLst>
                                          <p:attrName>style.visibility</p:attrName>
                                        </p:attrNameLst>
                                      </p:cBhvr>
                                      <p:to>
                                        <p:strVal val="visible"/>
                                      </p:to>
                                    </p:set>
                                    <p:animEffect transition="in" filter="fade">
                                      <p:cBhvr>
                                        <p:cTn id="88" dur="500"/>
                                        <p:tgtEl>
                                          <p:spTgt spid="41"/>
                                        </p:tgtEl>
                                      </p:cBhvr>
                                    </p:animEffect>
                                  </p:childTnLst>
                                </p:cTn>
                              </p:par>
                            </p:childTnLst>
                          </p:cTn>
                        </p:par>
                        <p:par>
                          <p:cTn id="89" fill="hold">
                            <p:stCondLst>
                              <p:cond delay="2500"/>
                            </p:stCondLst>
                            <p:childTnLst>
                              <p:par>
                                <p:cTn id="90" presetID="42" presetClass="entr" presetSubtype="0" fill="hold" nodeType="after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1000"/>
                                        <p:tgtEl>
                                          <p:spTgt spid="45"/>
                                        </p:tgtEl>
                                      </p:cBhvr>
                                    </p:animEffect>
                                    <p:anim calcmode="lin" valueType="num">
                                      <p:cBhvr>
                                        <p:cTn id="93" dur="1000" fill="hold"/>
                                        <p:tgtEl>
                                          <p:spTgt spid="45"/>
                                        </p:tgtEl>
                                        <p:attrNameLst>
                                          <p:attrName>ppt_x</p:attrName>
                                        </p:attrNameLst>
                                      </p:cBhvr>
                                      <p:tavLst>
                                        <p:tav tm="0">
                                          <p:val>
                                            <p:strVal val="#ppt_x"/>
                                          </p:val>
                                        </p:tav>
                                        <p:tav tm="100000">
                                          <p:val>
                                            <p:strVal val="#ppt_x"/>
                                          </p:val>
                                        </p:tav>
                                      </p:tavLst>
                                    </p:anim>
                                    <p:anim calcmode="lin" valueType="num">
                                      <p:cBhvr>
                                        <p:cTn id="94" dur="1000" fill="hold"/>
                                        <p:tgtEl>
                                          <p:spTgt spid="45"/>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44"/>
                                        </p:tgtEl>
                                        <p:attrNameLst>
                                          <p:attrName>style.visibility</p:attrName>
                                        </p:attrNameLst>
                                      </p:cBhvr>
                                      <p:to>
                                        <p:strVal val="visible"/>
                                      </p:to>
                                    </p:set>
                                    <p:animEffect transition="in" filter="fade">
                                      <p:cBhvr>
                                        <p:cTn id="97" dur="1000"/>
                                        <p:tgtEl>
                                          <p:spTgt spid="44"/>
                                        </p:tgtEl>
                                      </p:cBhvr>
                                    </p:animEffect>
                                    <p:anim calcmode="lin" valueType="num">
                                      <p:cBhvr>
                                        <p:cTn id="98" dur="1000" fill="hold"/>
                                        <p:tgtEl>
                                          <p:spTgt spid="44"/>
                                        </p:tgtEl>
                                        <p:attrNameLst>
                                          <p:attrName>ppt_x</p:attrName>
                                        </p:attrNameLst>
                                      </p:cBhvr>
                                      <p:tavLst>
                                        <p:tav tm="0">
                                          <p:val>
                                            <p:strVal val="#ppt_x"/>
                                          </p:val>
                                        </p:tav>
                                        <p:tav tm="100000">
                                          <p:val>
                                            <p:strVal val="#ppt_x"/>
                                          </p:val>
                                        </p:tav>
                                      </p:tavLst>
                                    </p:anim>
                                    <p:anim calcmode="lin" valueType="num">
                                      <p:cBhvr>
                                        <p:cTn id="99" dur="1000" fill="hold"/>
                                        <p:tgtEl>
                                          <p:spTgt spid="44"/>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1000"/>
                                        <p:tgtEl>
                                          <p:spTgt spid="43"/>
                                        </p:tgtEl>
                                      </p:cBhvr>
                                    </p:animEffect>
                                    <p:anim calcmode="lin" valueType="num">
                                      <p:cBhvr>
                                        <p:cTn id="103" dur="1000" fill="hold"/>
                                        <p:tgtEl>
                                          <p:spTgt spid="43"/>
                                        </p:tgtEl>
                                        <p:attrNameLst>
                                          <p:attrName>ppt_x</p:attrName>
                                        </p:attrNameLst>
                                      </p:cBhvr>
                                      <p:tavLst>
                                        <p:tav tm="0">
                                          <p:val>
                                            <p:strVal val="#ppt_x"/>
                                          </p:val>
                                        </p:tav>
                                        <p:tav tm="100000">
                                          <p:val>
                                            <p:strVal val="#ppt_x"/>
                                          </p:val>
                                        </p:tav>
                                      </p:tavLst>
                                    </p:anim>
                                    <p:anim calcmode="lin" valueType="num">
                                      <p:cBhvr>
                                        <p:cTn id="104"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35" grpId="0"/>
      <p:bldP spid="36" grpId="0"/>
      <p:bldP spid="37" grpId="0"/>
      <p:bldP spid="38" grpId="0"/>
      <p:bldP spid="39" grpId="0"/>
      <p:bldP spid="40" grpId="0"/>
      <p:bldP spid="41" grpId="0"/>
      <p:bldP spid="42" grpId="0"/>
      <p:bldP spid="43" grpId="0"/>
      <p:bldP spid="4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7D363-6B43-4900-B497-5A7D09DC262E}"/>
              </a:ext>
            </a:extLst>
          </p:cNvPr>
          <p:cNvSpPr>
            <a:spLocks noGrp="1"/>
          </p:cNvSpPr>
          <p:nvPr>
            <p:ph type="ctrTitle"/>
          </p:nvPr>
        </p:nvSpPr>
        <p:spPr/>
        <p:txBody>
          <a:bodyPr/>
          <a:lstStyle/>
          <a:p>
            <a:r>
              <a:rPr lang="en-US"/>
              <a:t>Infographic Slide</a:t>
            </a:r>
          </a:p>
        </p:txBody>
      </p:sp>
      <p:sp>
        <p:nvSpPr>
          <p:cNvPr id="3" name="Subtitle 2">
            <a:extLst>
              <a:ext uri="{FF2B5EF4-FFF2-40B4-BE49-F238E27FC236}">
                <a16:creationId xmlns:a16="http://schemas.microsoft.com/office/drawing/2014/main" id="{2F553AA8-9FB3-4ACF-87EF-CCF4FFCFA50A}"/>
              </a:ext>
            </a:extLst>
          </p:cNvPr>
          <p:cNvSpPr>
            <a:spLocks noGrp="1"/>
          </p:cNvSpPr>
          <p:nvPr>
            <p:ph type="subTitle" idx="1"/>
          </p:nvPr>
        </p:nvSpPr>
        <p:spPr/>
        <p:txBody>
          <a:bodyPr/>
          <a:lstStyle/>
          <a:p>
            <a:r>
              <a:rPr lang="en-US"/>
              <a:t>Insert subtitle right here</a:t>
            </a:r>
          </a:p>
        </p:txBody>
      </p:sp>
      <p:grpSp>
        <p:nvGrpSpPr>
          <p:cNvPr id="4" name="Group 3">
            <a:extLst>
              <a:ext uri="{FF2B5EF4-FFF2-40B4-BE49-F238E27FC236}">
                <a16:creationId xmlns:a16="http://schemas.microsoft.com/office/drawing/2014/main" id="{CE46C7D6-4298-481B-93BC-EAD710875616}"/>
              </a:ext>
            </a:extLst>
          </p:cNvPr>
          <p:cNvGrpSpPr/>
          <p:nvPr/>
        </p:nvGrpSpPr>
        <p:grpSpPr>
          <a:xfrm>
            <a:off x="737537" y="3152662"/>
            <a:ext cx="1844675" cy="847725"/>
            <a:chOff x="737537" y="3144064"/>
            <a:chExt cx="1844675" cy="847725"/>
          </a:xfrm>
        </p:grpSpPr>
        <p:sp>
          <p:nvSpPr>
            <p:cNvPr id="5" name="Freeform 5">
              <a:extLst>
                <a:ext uri="{FF2B5EF4-FFF2-40B4-BE49-F238E27FC236}">
                  <a16:creationId xmlns:a16="http://schemas.microsoft.com/office/drawing/2014/main" id="{3F2FE448-284F-4547-97EF-9561CBB486C4}"/>
                </a:ext>
              </a:extLst>
            </p:cNvPr>
            <p:cNvSpPr>
              <a:spLocks/>
            </p:cNvSpPr>
            <p:nvPr/>
          </p:nvSpPr>
          <p:spPr bwMode="auto">
            <a:xfrm>
              <a:off x="737537" y="3144064"/>
              <a:ext cx="1069975" cy="820738"/>
            </a:xfrm>
            <a:custGeom>
              <a:avLst/>
              <a:gdLst>
                <a:gd name="T0" fmla="*/ 62 w 83"/>
                <a:gd name="T1" fmla="*/ 0 h 63"/>
                <a:gd name="T2" fmla="*/ 46 w 83"/>
                <a:gd name="T3" fmla="*/ 8 h 63"/>
                <a:gd name="T4" fmla="*/ 6 w 83"/>
                <a:gd name="T5" fmla="*/ 52 h 63"/>
                <a:gd name="T6" fmla="*/ 10 w 83"/>
                <a:gd name="T7" fmla="*/ 63 h 63"/>
                <a:gd name="T8" fmla="*/ 53 w 83"/>
                <a:gd name="T9" fmla="*/ 23 h 63"/>
                <a:gd name="T10" fmla="*/ 83 w 83"/>
                <a:gd name="T11" fmla="*/ 0 h 63"/>
                <a:gd name="T12" fmla="*/ 62 w 83"/>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83" h="63">
                  <a:moveTo>
                    <a:pt x="62" y="0"/>
                  </a:moveTo>
                  <a:cubicBezTo>
                    <a:pt x="59" y="0"/>
                    <a:pt x="54" y="0"/>
                    <a:pt x="46" y="8"/>
                  </a:cubicBezTo>
                  <a:cubicBezTo>
                    <a:pt x="31" y="22"/>
                    <a:pt x="20" y="38"/>
                    <a:pt x="6" y="52"/>
                  </a:cubicBezTo>
                  <a:cubicBezTo>
                    <a:pt x="0" y="58"/>
                    <a:pt x="4" y="63"/>
                    <a:pt x="10" y="63"/>
                  </a:cubicBezTo>
                  <a:cubicBezTo>
                    <a:pt x="19" y="63"/>
                    <a:pt x="42" y="37"/>
                    <a:pt x="53" y="23"/>
                  </a:cubicBezTo>
                  <a:cubicBezTo>
                    <a:pt x="63" y="11"/>
                    <a:pt x="72" y="0"/>
                    <a:pt x="83" y="0"/>
                  </a:cubicBezTo>
                  <a:cubicBezTo>
                    <a:pt x="62" y="0"/>
                    <a:pt x="62" y="0"/>
                    <a:pt x="62" y="0"/>
                  </a:cubicBez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6" name="Freeform 6">
              <a:extLst>
                <a:ext uri="{FF2B5EF4-FFF2-40B4-BE49-F238E27FC236}">
                  <a16:creationId xmlns:a16="http://schemas.microsoft.com/office/drawing/2014/main" id="{6FDFEA5D-AEE9-4BD4-9355-1F5C2ED29D73}"/>
                </a:ext>
              </a:extLst>
            </p:cNvPr>
            <p:cNvSpPr>
              <a:spLocks/>
            </p:cNvSpPr>
            <p:nvPr/>
          </p:nvSpPr>
          <p:spPr bwMode="auto">
            <a:xfrm>
              <a:off x="1537637" y="3144064"/>
              <a:ext cx="1044575" cy="847725"/>
            </a:xfrm>
            <a:custGeom>
              <a:avLst/>
              <a:gdLst>
                <a:gd name="T0" fmla="*/ 35 w 81"/>
                <a:gd name="T1" fmla="*/ 53 h 65"/>
                <a:gd name="T2" fmla="*/ 46 w 81"/>
                <a:gd name="T3" fmla="*/ 42 h 65"/>
                <a:gd name="T4" fmla="*/ 0 w 81"/>
                <a:gd name="T5" fmla="*/ 0 h 65"/>
                <a:gd name="T6" fmla="*/ 21 w 81"/>
                <a:gd name="T7" fmla="*/ 0 h 65"/>
                <a:gd name="T8" fmla="*/ 57 w 81"/>
                <a:gd name="T9" fmla="*/ 31 h 65"/>
                <a:gd name="T10" fmla="*/ 70 w 81"/>
                <a:gd name="T11" fmla="*/ 21 h 65"/>
                <a:gd name="T12" fmla="*/ 81 w 81"/>
                <a:gd name="T13" fmla="*/ 65 h 65"/>
                <a:gd name="T14" fmla="*/ 35 w 81"/>
                <a:gd name="T15" fmla="*/ 5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65">
                  <a:moveTo>
                    <a:pt x="35" y="53"/>
                  </a:moveTo>
                  <a:cubicBezTo>
                    <a:pt x="40" y="48"/>
                    <a:pt x="41" y="47"/>
                    <a:pt x="46" y="42"/>
                  </a:cubicBezTo>
                  <a:cubicBezTo>
                    <a:pt x="8" y="0"/>
                    <a:pt x="8" y="0"/>
                    <a:pt x="0" y="0"/>
                  </a:cubicBezTo>
                  <a:cubicBezTo>
                    <a:pt x="21" y="0"/>
                    <a:pt x="21" y="0"/>
                    <a:pt x="21" y="0"/>
                  </a:cubicBezTo>
                  <a:cubicBezTo>
                    <a:pt x="31" y="1"/>
                    <a:pt x="36" y="7"/>
                    <a:pt x="57" y="31"/>
                  </a:cubicBezTo>
                  <a:cubicBezTo>
                    <a:pt x="63" y="27"/>
                    <a:pt x="64" y="26"/>
                    <a:pt x="70" y="21"/>
                  </a:cubicBezTo>
                  <a:cubicBezTo>
                    <a:pt x="72" y="40"/>
                    <a:pt x="76" y="55"/>
                    <a:pt x="81" y="65"/>
                  </a:cubicBezTo>
                  <a:cubicBezTo>
                    <a:pt x="61" y="61"/>
                    <a:pt x="52" y="58"/>
                    <a:pt x="35" y="5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grpSp>
        <p:nvGrpSpPr>
          <p:cNvPr id="7" name="Group 6">
            <a:extLst>
              <a:ext uri="{FF2B5EF4-FFF2-40B4-BE49-F238E27FC236}">
                <a16:creationId xmlns:a16="http://schemas.microsoft.com/office/drawing/2014/main" id="{C34E532B-9C21-4EE4-B4DB-D1867D842841}"/>
              </a:ext>
            </a:extLst>
          </p:cNvPr>
          <p:cNvGrpSpPr/>
          <p:nvPr/>
        </p:nvGrpSpPr>
        <p:grpSpPr>
          <a:xfrm>
            <a:off x="2479024" y="3973400"/>
            <a:ext cx="1843087" cy="901700"/>
            <a:chOff x="2479024" y="3964802"/>
            <a:chExt cx="1843087" cy="901700"/>
          </a:xfrm>
        </p:grpSpPr>
        <p:sp>
          <p:nvSpPr>
            <p:cNvPr id="8" name="Freeform 7">
              <a:extLst>
                <a:ext uri="{FF2B5EF4-FFF2-40B4-BE49-F238E27FC236}">
                  <a16:creationId xmlns:a16="http://schemas.microsoft.com/office/drawing/2014/main" id="{D2BC48D6-7881-4E4F-86D9-0E85E6C225AA}"/>
                </a:ext>
              </a:extLst>
            </p:cNvPr>
            <p:cNvSpPr>
              <a:spLocks/>
            </p:cNvSpPr>
            <p:nvPr/>
          </p:nvSpPr>
          <p:spPr bwMode="auto">
            <a:xfrm>
              <a:off x="2479024" y="4069577"/>
              <a:ext cx="1108075" cy="796925"/>
            </a:xfrm>
            <a:custGeom>
              <a:avLst/>
              <a:gdLst>
                <a:gd name="T0" fmla="*/ 65 w 86"/>
                <a:gd name="T1" fmla="*/ 61 h 61"/>
                <a:gd name="T2" fmla="*/ 48 w 86"/>
                <a:gd name="T3" fmla="*/ 54 h 61"/>
                <a:gd name="T4" fmla="*/ 6 w 86"/>
                <a:gd name="T5" fmla="*/ 11 h 61"/>
                <a:gd name="T6" fmla="*/ 10 w 86"/>
                <a:gd name="T7" fmla="*/ 0 h 61"/>
                <a:gd name="T8" fmla="*/ 54 w 86"/>
                <a:gd name="T9" fmla="*/ 38 h 61"/>
                <a:gd name="T10" fmla="*/ 86 w 86"/>
                <a:gd name="T11" fmla="*/ 60 h 61"/>
                <a:gd name="T12" fmla="*/ 65 w 86"/>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86" h="61">
                  <a:moveTo>
                    <a:pt x="65" y="61"/>
                  </a:moveTo>
                  <a:cubicBezTo>
                    <a:pt x="62" y="61"/>
                    <a:pt x="56" y="61"/>
                    <a:pt x="48" y="54"/>
                  </a:cubicBezTo>
                  <a:cubicBezTo>
                    <a:pt x="33" y="41"/>
                    <a:pt x="21" y="24"/>
                    <a:pt x="6" y="11"/>
                  </a:cubicBezTo>
                  <a:cubicBezTo>
                    <a:pt x="0" y="5"/>
                    <a:pt x="4" y="0"/>
                    <a:pt x="10" y="0"/>
                  </a:cubicBezTo>
                  <a:cubicBezTo>
                    <a:pt x="19" y="0"/>
                    <a:pt x="43" y="25"/>
                    <a:pt x="54" y="38"/>
                  </a:cubicBezTo>
                  <a:cubicBezTo>
                    <a:pt x="65" y="50"/>
                    <a:pt x="75" y="60"/>
                    <a:pt x="86" y="60"/>
                  </a:cubicBezTo>
                  <a:cubicBezTo>
                    <a:pt x="65" y="61"/>
                    <a:pt x="65" y="61"/>
                    <a:pt x="65" y="61"/>
                  </a:cubicBezTo>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9" name="Freeform 8">
              <a:extLst>
                <a:ext uri="{FF2B5EF4-FFF2-40B4-BE49-F238E27FC236}">
                  <a16:creationId xmlns:a16="http://schemas.microsoft.com/office/drawing/2014/main" id="{EF4E075C-807D-4981-A652-C5EC4D94676C}"/>
                </a:ext>
              </a:extLst>
            </p:cNvPr>
            <p:cNvSpPr>
              <a:spLocks/>
            </p:cNvSpPr>
            <p:nvPr/>
          </p:nvSpPr>
          <p:spPr bwMode="auto">
            <a:xfrm>
              <a:off x="3317224" y="3964802"/>
              <a:ext cx="1004887" cy="901700"/>
            </a:xfrm>
            <a:custGeom>
              <a:avLst/>
              <a:gdLst>
                <a:gd name="T0" fmla="*/ 32 w 78"/>
                <a:gd name="T1" fmla="*/ 15 h 69"/>
                <a:gd name="T2" fmla="*/ 44 w 78"/>
                <a:gd name="T3" fmla="*/ 25 h 69"/>
                <a:gd name="T4" fmla="*/ 0 w 78"/>
                <a:gd name="T5" fmla="*/ 69 h 69"/>
                <a:gd name="T6" fmla="*/ 21 w 78"/>
                <a:gd name="T7" fmla="*/ 68 h 69"/>
                <a:gd name="T8" fmla="*/ 56 w 78"/>
                <a:gd name="T9" fmla="*/ 35 h 69"/>
                <a:gd name="T10" fmla="*/ 68 w 78"/>
                <a:gd name="T11" fmla="*/ 45 h 69"/>
                <a:gd name="T12" fmla="*/ 78 w 78"/>
                <a:gd name="T13" fmla="*/ 0 h 69"/>
                <a:gd name="T14" fmla="*/ 32 w 78"/>
                <a:gd name="T15" fmla="*/ 1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69">
                  <a:moveTo>
                    <a:pt x="32" y="15"/>
                  </a:moveTo>
                  <a:cubicBezTo>
                    <a:pt x="37" y="19"/>
                    <a:pt x="39" y="21"/>
                    <a:pt x="44" y="25"/>
                  </a:cubicBezTo>
                  <a:cubicBezTo>
                    <a:pt x="7" y="69"/>
                    <a:pt x="7" y="69"/>
                    <a:pt x="0" y="69"/>
                  </a:cubicBezTo>
                  <a:cubicBezTo>
                    <a:pt x="21" y="68"/>
                    <a:pt x="21" y="68"/>
                    <a:pt x="21" y="68"/>
                  </a:cubicBezTo>
                  <a:cubicBezTo>
                    <a:pt x="30" y="67"/>
                    <a:pt x="36" y="60"/>
                    <a:pt x="56" y="35"/>
                  </a:cubicBezTo>
                  <a:cubicBezTo>
                    <a:pt x="61" y="40"/>
                    <a:pt x="63" y="41"/>
                    <a:pt x="68" y="45"/>
                  </a:cubicBezTo>
                  <a:cubicBezTo>
                    <a:pt x="69" y="26"/>
                    <a:pt x="73" y="11"/>
                    <a:pt x="78" y="0"/>
                  </a:cubicBezTo>
                  <a:cubicBezTo>
                    <a:pt x="58" y="6"/>
                    <a:pt x="49" y="9"/>
                    <a:pt x="32" y="15"/>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grpSp>
        <p:nvGrpSpPr>
          <p:cNvPr id="10" name="Group 9">
            <a:extLst>
              <a:ext uri="{FF2B5EF4-FFF2-40B4-BE49-F238E27FC236}">
                <a16:creationId xmlns:a16="http://schemas.microsoft.com/office/drawing/2014/main" id="{DABA1B39-C2BB-4C77-8FC3-06331FE5C826}"/>
              </a:ext>
            </a:extLst>
          </p:cNvPr>
          <p:cNvGrpSpPr/>
          <p:nvPr/>
        </p:nvGrpSpPr>
        <p:grpSpPr>
          <a:xfrm>
            <a:off x="4322111" y="3152662"/>
            <a:ext cx="1844675" cy="847725"/>
            <a:chOff x="4322111" y="3144064"/>
            <a:chExt cx="1844675" cy="847725"/>
          </a:xfrm>
        </p:grpSpPr>
        <p:sp>
          <p:nvSpPr>
            <p:cNvPr id="11" name="Freeform 5">
              <a:extLst>
                <a:ext uri="{FF2B5EF4-FFF2-40B4-BE49-F238E27FC236}">
                  <a16:creationId xmlns:a16="http://schemas.microsoft.com/office/drawing/2014/main" id="{B4131110-107A-4A52-A3CD-41D80BDBAAD8}"/>
                </a:ext>
              </a:extLst>
            </p:cNvPr>
            <p:cNvSpPr>
              <a:spLocks/>
            </p:cNvSpPr>
            <p:nvPr/>
          </p:nvSpPr>
          <p:spPr bwMode="auto">
            <a:xfrm>
              <a:off x="4322111" y="3144064"/>
              <a:ext cx="1069975" cy="820738"/>
            </a:xfrm>
            <a:custGeom>
              <a:avLst/>
              <a:gdLst>
                <a:gd name="T0" fmla="*/ 62 w 83"/>
                <a:gd name="T1" fmla="*/ 0 h 63"/>
                <a:gd name="T2" fmla="*/ 46 w 83"/>
                <a:gd name="T3" fmla="*/ 8 h 63"/>
                <a:gd name="T4" fmla="*/ 6 w 83"/>
                <a:gd name="T5" fmla="*/ 52 h 63"/>
                <a:gd name="T6" fmla="*/ 10 w 83"/>
                <a:gd name="T7" fmla="*/ 63 h 63"/>
                <a:gd name="T8" fmla="*/ 53 w 83"/>
                <a:gd name="T9" fmla="*/ 23 h 63"/>
                <a:gd name="T10" fmla="*/ 83 w 83"/>
                <a:gd name="T11" fmla="*/ 0 h 63"/>
                <a:gd name="T12" fmla="*/ 62 w 83"/>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83" h="63">
                  <a:moveTo>
                    <a:pt x="62" y="0"/>
                  </a:moveTo>
                  <a:cubicBezTo>
                    <a:pt x="59" y="0"/>
                    <a:pt x="54" y="0"/>
                    <a:pt x="46" y="8"/>
                  </a:cubicBezTo>
                  <a:cubicBezTo>
                    <a:pt x="31" y="22"/>
                    <a:pt x="20" y="38"/>
                    <a:pt x="6" y="52"/>
                  </a:cubicBezTo>
                  <a:cubicBezTo>
                    <a:pt x="0" y="58"/>
                    <a:pt x="4" y="63"/>
                    <a:pt x="10" y="63"/>
                  </a:cubicBezTo>
                  <a:cubicBezTo>
                    <a:pt x="19" y="63"/>
                    <a:pt x="42" y="37"/>
                    <a:pt x="53" y="23"/>
                  </a:cubicBezTo>
                  <a:cubicBezTo>
                    <a:pt x="63" y="11"/>
                    <a:pt x="72" y="0"/>
                    <a:pt x="83" y="0"/>
                  </a:cubicBezTo>
                  <a:cubicBezTo>
                    <a:pt x="62" y="0"/>
                    <a:pt x="62" y="0"/>
                    <a:pt x="62" y="0"/>
                  </a:cubicBezTo>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12" name="Freeform 6">
              <a:extLst>
                <a:ext uri="{FF2B5EF4-FFF2-40B4-BE49-F238E27FC236}">
                  <a16:creationId xmlns:a16="http://schemas.microsoft.com/office/drawing/2014/main" id="{003BCA19-F5BD-44B3-9E69-17D7AFE80CA2}"/>
                </a:ext>
              </a:extLst>
            </p:cNvPr>
            <p:cNvSpPr>
              <a:spLocks/>
            </p:cNvSpPr>
            <p:nvPr/>
          </p:nvSpPr>
          <p:spPr bwMode="auto">
            <a:xfrm>
              <a:off x="5122211" y="3144064"/>
              <a:ext cx="1044575" cy="847725"/>
            </a:xfrm>
            <a:custGeom>
              <a:avLst/>
              <a:gdLst>
                <a:gd name="T0" fmla="*/ 35 w 81"/>
                <a:gd name="T1" fmla="*/ 53 h 65"/>
                <a:gd name="T2" fmla="*/ 46 w 81"/>
                <a:gd name="T3" fmla="*/ 42 h 65"/>
                <a:gd name="T4" fmla="*/ 0 w 81"/>
                <a:gd name="T5" fmla="*/ 0 h 65"/>
                <a:gd name="T6" fmla="*/ 21 w 81"/>
                <a:gd name="T7" fmla="*/ 0 h 65"/>
                <a:gd name="T8" fmla="*/ 57 w 81"/>
                <a:gd name="T9" fmla="*/ 31 h 65"/>
                <a:gd name="T10" fmla="*/ 70 w 81"/>
                <a:gd name="T11" fmla="*/ 21 h 65"/>
                <a:gd name="T12" fmla="*/ 81 w 81"/>
                <a:gd name="T13" fmla="*/ 65 h 65"/>
                <a:gd name="T14" fmla="*/ 35 w 81"/>
                <a:gd name="T15" fmla="*/ 5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65">
                  <a:moveTo>
                    <a:pt x="35" y="53"/>
                  </a:moveTo>
                  <a:cubicBezTo>
                    <a:pt x="40" y="48"/>
                    <a:pt x="41" y="47"/>
                    <a:pt x="46" y="42"/>
                  </a:cubicBezTo>
                  <a:cubicBezTo>
                    <a:pt x="8" y="0"/>
                    <a:pt x="8" y="0"/>
                    <a:pt x="0" y="0"/>
                  </a:cubicBezTo>
                  <a:cubicBezTo>
                    <a:pt x="21" y="0"/>
                    <a:pt x="21" y="0"/>
                    <a:pt x="21" y="0"/>
                  </a:cubicBezTo>
                  <a:cubicBezTo>
                    <a:pt x="31" y="1"/>
                    <a:pt x="36" y="7"/>
                    <a:pt x="57" y="31"/>
                  </a:cubicBezTo>
                  <a:cubicBezTo>
                    <a:pt x="63" y="27"/>
                    <a:pt x="64" y="26"/>
                    <a:pt x="70" y="21"/>
                  </a:cubicBezTo>
                  <a:cubicBezTo>
                    <a:pt x="72" y="40"/>
                    <a:pt x="76" y="55"/>
                    <a:pt x="81" y="65"/>
                  </a:cubicBezTo>
                  <a:cubicBezTo>
                    <a:pt x="61" y="61"/>
                    <a:pt x="52" y="58"/>
                    <a:pt x="35" y="53"/>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grpSp>
        <p:nvGrpSpPr>
          <p:cNvPr id="13" name="Group 12">
            <a:extLst>
              <a:ext uri="{FF2B5EF4-FFF2-40B4-BE49-F238E27FC236}">
                <a16:creationId xmlns:a16="http://schemas.microsoft.com/office/drawing/2014/main" id="{BB318FB1-CDF8-45DC-A874-2A3C1522A9C3}"/>
              </a:ext>
            </a:extLst>
          </p:cNvPr>
          <p:cNvGrpSpPr/>
          <p:nvPr/>
        </p:nvGrpSpPr>
        <p:grpSpPr>
          <a:xfrm>
            <a:off x="6063598" y="3973400"/>
            <a:ext cx="1843087" cy="901700"/>
            <a:chOff x="6063598" y="3964802"/>
            <a:chExt cx="1843087" cy="901700"/>
          </a:xfrm>
        </p:grpSpPr>
        <p:sp>
          <p:nvSpPr>
            <p:cNvPr id="14" name="Freeform 7">
              <a:extLst>
                <a:ext uri="{FF2B5EF4-FFF2-40B4-BE49-F238E27FC236}">
                  <a16:creationId xmlns:a16="http://schemas.microsoft.com/office/drawing/2014/main" id="{854B6C96-C9C4-4A59-907F-A9FC08D6A09D}"/>
                </a:ext>
              </a:extLst>
            </p:cNvPr>
            <p:cNvSpPr>
              <a:spLocks/>
            </p:cNvSpPr>
            <p:nvPr/>
          </p:nvSpPr>
          <p:spPr bwMode="auto">
            <a:xfrm>
              <a:off x="6063598" y="4069577"/>
              <a:ext cx="1108075" cy="796925"/>
            </a:xfrm>
            <a:custGeom>
              <a:avLst/>
              <a:gdLst>
                <a:gd name="T0" fmla="*/ 65 w 86"/>
                <a:gd name="T1" fmla="*/ 61 h 61"/>
                <a:gd name="T2" fmla="*/ 48 w 86"/>
                <a:gd name="T3" fmla="*/ 54 h 61"/>
                <a:gd name="T4" fmla="*/ 6 w 86"/>
                <a:gd name="T5" fmla="*/ 11 h 61"/>
                <a:gd name="T6" fmla="*/ 10 w 86"/>
                <a:gd name="T7" fmla="*/ 0 h 61"/>
                <a:gd name="T8" fmla="*/ 54 w 86"/>
                <a:gd name="T9" fmla="*/ 38 h 61"/>
                <a:gd name="T10" fmla="*/ 86 w 86"/>
                <a:gd name="T11" fmla="*/ 60 h 61"/>
                <a:gd name="T12" fmla="*/ 65 w 86"/>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86" h="61">
                  <a:moveTo>
                    <a:pt x="65" y="61"/>
                  </a:moveTo>
                  <a:cubicBezTo>
                    <a:pt x="62" y="61"/>
                    <a:pt x="56" y="61"/>
                    <a:pt x="48" y="54"/>
                  </a:cubicBezTo>
                  <a:cubicBezTo>
                    <a:pt x="33" y="41"/>
                    <a:pt x="21" y="24"/>
                    <a:pt x="6" y="11"/>
                  </a:cubicBezTo>
                  <a:cubicBezTo>
                    <a:pt x="0" y="5"/>
                    <a:pt x="4" y="0"/>
                    <a:pt x="10" y="0"/>
                  </a:cubicBezTo>
                  <a:cubicBezTo>
                    <a:pt x="19" y="0"/>
                    <a:pt x="43" y="25"/>
                    <a:pt x="54" y="38"/>
                  </a:cubicBezTo>
                  <a:cubicBezTo>
                    <a:pt x="65" y="50"/>
                    <a:pt x="75" y="60"/>
                    <a:pt x="86" y="60"/>
                  </a:cubicBezTo>
                  <a:cubicBezTo>
                    <a:pt x="65" y="61"/>
                    <a:pt x="65" y="61"/>
                    <a:pt x="65" y="61"/>
                  </a:cubicBezTo>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15" name="Freeform 8">
              <a:extLst>
                <a:ext uri="{FF2B5EF4-FFF2-40B4-BE49-F238E27FC236}">
                  <a16:creationId xmlns:a16="http://schemas.microsoft.com/office/drawing/2014/main" id="{6ADDBB9A-77E4-46BD-A360-AA897A18F0E5}"/>
                </a:ext>
              </a:extLst>
            </p:cNvPr>
            <p:cNvSpPr>
              <a:spLocks/>
            </p:cNvSpPr>
            <p:nvPr/>
          </p:nvSpPr>
          <p:spPr bwMode="auto">
            <a:xfrm>
              <a:off x="6901798" y="3964802"/>
              <a:ext cx="1004887" cy="901700"/>
            </a:xfrm>
            <a:custGeom>
              <a:avLst/>
              <a:gdLst>
                <a:gd name="T0" fmla="*/ 32 w 78"/>
                <a:gd name="T1" fmla="*/ 15 h 69"/>
                <a:gd name="T2" fmla="*/ 44 w 78"/>
                <a:gd name="T3" fmla="*/ 25 h 69"/>
                <a:gd name="T4" fmla="*/ 0 w 78"/>
                <a:gd name="T5" fmla="*/ 69 h 69"/>
                <a:gd name="T6" fmla="*/ 21 w 78"/>
                <a:gd name="T7" fmla="*/ 68 h 69"/>
                <a:gd name="T8" fmla="*/ 56 w 78"/>
                <a:gd name="T9" fmla="*/ 35 h 69"/>
                <a:gd name="T10" fmla="*/ 68 w 78"/>
                <a:gd name="T11" fmla="*/ 45 h 69"/>
                <a:gd name="T12" fmla="*/ 78 w 78"/>
                <a:gd name="T13" fmla="*/ 0 h 69"/>
                <a:gd name="T14" fmla="*/ 32 w 78"/>
                <a:gd name="T15" fmla="*/ 1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69">
                  <a:moveTo>
                    <a:pt x="32" y="15"/>
                  </a:moveTo>
                  <a:cubicBezTo>
                    <a:pt x="37" y="19"/>
                    <a:pt x="39" y="21"/>
                    <a:pt x="44" y="25"/>
                  </a:cubicBezTo>
                  <a:cubicBezTo>
                    <a:pt x="7" y="69"/>
                    <a:pt x="7" y="69"/>
                    <a:pt x="0" y="69"/>
                  </a:cubicBezTo>
                  <a:cubicBezTo>
                    <a:pt x="21" y="68"/>
                    <a:pt x="21" y="68"/>
                    <a:pt x="21" y="68"/>
                  </a:cubicBezTo>
                  <a:cubicBezTo>
                    <a:pt x="30" y="67"/>
                    <a:pt x="36" y="60"/>
                    <a:pt x="56" y="35"/>
                  </a:cubicBezTo>
                  <a:cubicBezTo>
                    <a:pt x="61" y="40"/>
                    <a:pt x="63" y="41"/>
                    <a:pt x="68" y="45"/>
                  </a:cubicBezTo>
                  <a:cubicBezTo>
                    <a:pt x="69" y="26"/>
                    <a:pt x="73" y="11"/>
                    <a:pt x="78" y="0"/>
                  </a:cubicBezTo>
                  <a:cubicBezTo>
                    <a:pt x="58" y="6"/>
                    <a:pt x="49" y="9"/>
                    <a:pt x="32" y="15"/>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grpSp>
        <p:nvGrpSpPr>
          <p:cNvPr id="16" name="Group 15">
            <a:extLst>
              <a:ext uri="{FF2B5EF4-FFF2-40B4-BE49-F238E27FC236}">
                <a16:creationId xmlns:a16="http://schemas.microsoft.com/office/drawing/2014/main" id="{CBAF9877-C2C9-4271-ACDB-1EC7F3926EBD}"/>
              </a:ext>
            </a:extLst>
          </p:cNvPr>
          <p:cNvGrpSpPr/>
          <p:nvPr/>
        </p:nvGrpSpPr>
        <p:grpSpPr>
          <a:xfrm>
            <a:off x="7865413" y="3152662"/>
            <a:ext cx="1844675" cy="847725"/>
            <a:chOff x="7865413" y="3144064"/>
            <a:chExt cx="1844675" cy="847725"/>
          </a:xfrm>
        </p:grpSpPr>
        <p:sp>
          <p:nvSpPr>
            <p:cNvPr id="17" name="Freeform 5">
              <a:extLst>
                <a:ext uri="{FF2B5EF4-FFF2-40B4-BE49-F238E27FC236}">
                  <a16:creationId xmlns:a16="http://schemas.microsoft.com/office/drawing/2014/main" id="{BDB5A306-D8EC-422E-9E15-328712A64C84}"/>
                </a:ext>
              </a:extLst>
            </p:cNvPr>
            <p:cNvSpPr>
              <a:spLocks/>
            </p:cNvSpPr>
            <p:nvPr/>
          </p:nvSpPr>
          <p:spPr bwMode="auto">
            <a:xfrm>
              <a:off x="7865413" y="3144064"/>
              <a:ext cx="1069975" cy="820738"/>
            </a:xfrm>
            <a:custGeom>
              <a:avLst/>
              <a:gdLst>
                <a:gd name="T0" fmla="*/ 62 w 83"/>
                <a:gd name="T1" fmla="*/ 0 h 63"/>
                <a:gd name="T2" fmla="*/ 46 w 83"/>
                <a:gd name="T3" fmla="*/ 8 h 63"/>
                <a:gd name="T4" fmla="*/ 6 w 83"/>
                <a:gd name="T5" fmla="*/ 52 h 63"/>
                <a:gd name="T6" fmla="*/ 10 w 83"/>
                <a:gd name="T7" fmla="*/ 63 h 63"/>
                <a:gd name="T8" fmla="*/ 53 w 83"/>
                <a:gd name="T9" fmla="*/ 23 h 63"/>
                <a:gd name="T10" fmla="*/ 83 w 83"/>
                <a:gd name="T11" fmla="*/ 0 h 63"/>
                <a:gd name="T12" fmla="*/ 62 w 83"/>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83" h="63">
                  <a:moveTo>
                    <a:pt x="62" y="0"/>
                  </a:moveTo>
                  <a:cubicBezTo>
                    <a:pt x="59" y="0"/>
                    <a:pt x="54" y="0"/>
                    <a:pt x="46" y="8"/>
                  </a:cubicBezTo>
                  <a:cubicBezTo>
                    <a:pt x="31" y="22"/>
                    <a:pt x="20" y="38"/>
                    <a:pt x="6" y="52"/>
                  </a:cubicBezTo>
                  <a:cubicBezTo>
                    <a:pt x="0" y="58"/>
                    <a:pt x="4" y="63"/>
                    <a:pt x="10" y="63"/>
                  </a:cubicBezTo>
                  <a:cubicBezTo>
                    <a:pt x="19" y="63"/>
                    <a:pt x="42" y="37"/>
                    <a:pt x="53" y="23"/>
                  </a:cubicBezTo>
                  <a:cubicBezTo>
                    <a:pt x="63" y="11"/>
                    <a:pt x="72" y="0"/>
                    <a:pt x="83" y="0"/>
                  </a:cubicBezTo>
                  <a:cubicBezTo>
                    <a:pt x="62" y="0"/>
                    <a:pt x="62" y="0"/>
                    <a:pt x="62"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18" name="Freeform 6">
              <a:extLst>
                <a:ext uri="{FF2B5EF4-FFF2-40B4-BE49-F238E27FC236}">
                  <a16:creationId xmlns:a16="http://schemas.microsoft.com/office/drawing/2014/main" id="{FF33CD21-EC80-4523-99C4-105415E01D9A}"/>
                </a:ext>
              </a:extLst>
            </p:cNvPr>
            <p:cNvSpPr>
              <a:spLocks/>
            </p:cNvSpPr>
            <p:nvPr/>
          </p:nvSpPr>
          <p:spPr bwMode="auto">
            <a:xfrm>
              <a:off x="8665513" y="3144064"/>
              <a:ext cx="1044575" cy="847725"/>
            </a:xfrm>
            <a:custGeom>
              <a:avLst/>
              <a:gdLst>
                <a:gd name="T0" fmla="*/ 35 w 81"/>
                <a:gd name="T1" fmla="*/ 53 h 65"/>
                <a:gd name="T2" fmla="*/ 46 w 81"/>
                <a:gd name="T3" fmla="*/ 42 h 65"/>
                <a:gd name="T4" fmla="*/ 0 w 81"/>
                <a:gd name="T5" fmla="*/ 0 h 65"/>
                <a:gd name="T6" fmla="*/ 21 w 81"/>
                <a:gd name="T7" fmla="*/ 0 h 65"/>
                <a:gd name="T8" fmla="*/ 57 w 81"/>
                <a:gd name="T9" fmla="*/ 31 h 65"/>
                <a:gd name="T10" fmla="*/ 70 w 81"/>
                <a:gd name="T11" fmla="*/ 21 h 65"/>
                <a:gd name="T12" fmla="*/ 81 w 81"/>
                <a:gd name="T13" fmla="*/ 65 h 65"/>
                <a:gd name="T14" fmla="*/ 35 w 81"/>
                <a:gd name="T15" fmla="*/ 5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65">
                  <a:moveTo>
                    <a:pt x="35" y="53"/>
                  </a:moveTo>
                  <a:cubicBezTo>
                    <a:pt x="40" y="48"/>
                    <a:pt x="41" y="47"/>
                    <a:pt x="46" y="42"/>
                  </a:cubicBezTo>
                  <a:cubicBezTo>
                    <a:pt x="8" y="0"/>
                    <a:pt x="8" y="0"/>
                    <a:pt x="0" y="0"/>
                  </a:cubicBezTo>
                  <a:cubicBezTo>
                    <a:pt x="21" y="0"/>
                    <a:pt x="21" y="0"/>
                    <a:pt x="21" y="0"/>
                  </a:cubicBezTo>
                  <a:cubicBezTo>
                    <a:pt x="31" y="1"/>
                    <a:pt x="36" y="7"/>
                    <a:pt x="57" y="31"/>
                  </a:cubicBezTo>
                  <a:cubicBezTo>
                    <a:pt x="63" y="27"/>
                    <a:pt x="64" y="26"/>
                    <a:pt x="70" y="21"/>
                  </a:cubicBezTo>
                  <a:cubicBezTo>
                    <a:pt x="72" y="40"/>
                    <a:pt x="76" y="55"/>
                    <a:pt x="81" y="65"/>
                  </a:cubicBezTo>
                  <a:cubicBezTo>
                    <a:pt x="61" y="61"/>
                    <a:pt x="52" y="58"/>
                    <a:pt x="35" y="53"/>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grpSp>
        <p:nvGrpSpPr>
          <p:cNvPr id="19" name="Group 18">
            <a:extLst>
              <a:ext uri="{FF2B5EF4-FFF2-40B4-BE49-F238E27FC236}">
                <a16:creationId xmlns:a16="http://schemas.microsoft.com/office/drawing/2014/main" id="{B8D01930-8FF2-43CF-BD6E-C61530FFE25D}"/>
              </a:ext>
            </a:extLst>
          </p:cNvPr>
          <p:cNvGrpSpPr/>
          <p:nvPr/>
        </p:nvGrpSpPr>
        <p:grpSpPr>
          <a:xfrm>
            <a:off x="9606900" y="3973400"/>
            <a:ext cx="1843087" cy="901700"/>
            <a:chOff x="9606900" y="3964802"/>
            <a:chExt cx="1843087" cy="901700"/>
          </a:xfrm>
        </p:grpSpPr>
        <p:sp>
          <p:nvSpPr>
            <p:cNvPr id="20" name="Freeform 7">
              <a:extLst>
                <a:ext uri="{FF2B5EF4-FFF2-40B4-BE49-F238E27FC236}">
                  <a16:creationId xmlns:a16="http://schemas.microsoft.com/office/drawing/2014/main" id="{BB1702C4-4793-41DF-A00B-46513D5219BF}"/>
                </a:ext>
              </a:extLst>
            </p:cNvPr>
            <p:cNvSpPr>
              <a:spLocks/>
            </p:cNvSpPr>
            <p:nvPr/>
          </p:nvSpPr>
          <p:spPr bwMode="auto">
            <a:xfrm>
              <a:off x="9606900" y="4069577"/>
              <a:ext cx="1108075" cy="796925"/>
            </a:xfrm>
            <a:custGeom>
              <a:avLst/>
              <a:gdLst>
                <a:gd name="T0" fmla="*/ 65 w 86"/>
                <a:gd name="T1" fmla="*/ 61 h 61"/>
                <a:gd name="T2" fmla="*/ 48 w 86"/>
                <a:gd name="T3" fmla="*/ 54 h 61"/>
                <a:gd name="T4" fmla="*/ 6 w 86"/>
                <a:gd name="T5" fmla="*/ 11 h 61"/>
                <a:gd name="T6" fmla="*/ 10 w 86"/>
                <a:gd name="T7" fmla="*/ 0 h 61"/>
                <a:gd name="T8" fmla="*/ 54 w 86"/>
                <a:gd name="T9" fmla="*/ 38 h 61"/>
                <a:gd name="T10" fmla="*/ 86 w 86"/>
                <a:gd name="T11" fmla="*/ 60 h 61"/>
                <a:gd name="T12" fmla="*/ 65 w 86"/>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86" h="61">
                  <a:moveTo>
                    <a:pt x="65" y="61"/>
                  </a:moveTo>
                  <a:cubicBezTo>
                    <a:pt x="62" y="61"/>
                    <a:pt x="56" y="61"/>
                    <a:pt x="48" y="54"/>
                  </a:cubicBezTo>
                  <a:cubicBezTo>
                    <a:pt x="33" y="41"/>
                    <a:pt x="21" y="24"/>
                    <a:pt x="6" y="11"/>
                  </a:cubicBezTo>
                  <a:cubicBezTo>
                    <a:pt x="0" y="5"/>
                    <a:pt x="4" y="0"/>
                    <a:pt x="10" y="0"/>
                  </a:cubicBezTo>
                  <a:cubicBezTo>
                    <a:pt x="19" y="0"/>
                    <a:pt x="43" y="25"/>
                    <a:pt x="54" y="38"/>
                  </a:cubicBezTo>
                  <a:cubicBezTo>
                    <a:pt x="65" y="50"/>
                    <a:pt x="75" y="60"/>
                    <a:pt x="86" y="60"/>
                  </a:cubicBezTo>
                  <a:cubicBezTo>
                    <a:pt x="65" y="61"/>
                    <a:pt x="65" y="61"/>
                    <a:pt x="65" y="61"/>
                  </a:cubicBezTo>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21" name="Freeform 8">
              <a:extLst>
                <a:ext uri="{FF2B5EF4-FFF2-40B4-BE49-F238E27FC236}">
                  <a16:creationId xmlns:a16="http://schemas.microsoft.com/office/drawing/2014/main" id="{4A1D6BF5-7D4E-4B05-9D52-AB8467AED724}"/>
                </a:ext>
              </a:extLst>
            </p:cNvPr>
            <p:cNvSpPr>
              <a:spLocks/>
            </p:cNvSpPr>
            <p:nvPr/>
          </p:nvSpPr>
          <p:spPr bwMode="auto">
            <a:xfrm>
              <a:off x="10445100" y="3964802"/>
              <a:ext cx="1004887" cy="901700"/>
            </a:xfrm>
            <a:custGeom>
              <a:avLst/>
              <a:gdLst>
                <a:gd name="T0" fmla="*/ 32 w 78"/>
                <a:gd name="T1" fmla="*/ 15 h 69"/>
                <a:gd name="T2" fmla="*/ 44 w 78"/>
                <a:gd name="T3" fmla="*/ 25 h 69"/>
                <a:gd name="T4" fmla="*/ 0 w 78"/>
                <a:gd name="T5" fmla="*/ 69 h 69"/>
                <a:gd name="T6" fmla="*/ 21 w 78"/>
                <a:gd name="T7" fmla="*/ 68 h 69"/>
                <a:gd name="T8" fmla="*/ 56 w 78"/>
                <a:gd name="T9" fmla="*/ 35 h 69"/>
                <a:gd name="T10" fmla="*/ 68 w 78"/>
                <a:gd name="T11" fmla="*/ 45 h 69"/>
                <a:gd name="T12" fmla="*/ 78 w 78"/>
                <a:gd name="T13" fmla="*/ 0 h 69"/>
                <a:gd name="T14" fmla="*/ 32 w 78"/>
                <a:gd name="T15" fmla="*/ 1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69">
                  <a:moveTo>
                    <a:pt x="32" y="15"/>
                  </a:moveTo>
                  <a:cubicBezTo>
                    <a:pt x="37" y="19"/>
                    <a:pt x="39" y="21"/>
                    <a:pt x="44" y="25"/>
                  </a:cubicBezTo>
                  <a:cubicBezTo>
                    <a:pt x="7" y="69"/>
                    <a:pt x="7" y="69"/>
                    <a:pt x="0" y="69"/>
                  </a:cubicBezTo>
                  <a:cubicBezTo>
                    <a:pt x="21" y="68"/>
                    <a:pt x="21" y="68"/>
                    <a:pt x="21" y="68"/>
                  </a:cubicBezTo>
                  <a:cubicBezTo>
                    <a:pt x="30" y="67"/>
                    <a:pt x="36" y="60"/>
                    <a:pt x="56" y="35"/>
                  </a:cubicBezTo>
                  <a:cubicBezTo>
                    <a:pt x="61" y="40"/>
                    <a:pt x="63" y="41"/>
                    <a:pt x="68" y="45"/>
                  </a:cubicBezTo>
                  <a:cubicBezTo>
                    <a:pt x="69" y="26"/>
                    <a:pt x="73" y="11"/>
                    <a:pt x="78" y="0"/>
                  </a:cubicBezTo>
                  <a:cubicBezTo>
                    <a:pt x="58" y="6"/>
                    <a:pt x="49" y="9"/>
                    <a:pt x="32" y="15"/>
                  </a:cubicBezTo>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sp>
        <p:nvSpPr>
          <p:cNvPr id="23" name="Freeform 19">
            <a:extLst>
              <a:ext uri="{FF2B5EF4-FFF2-40B4-BE49-F238E27FC236}">
                <a16:creationId xmlns:a16="http://schemas.microsoft.com/office/drawing/2014/main" id="{C34CE986-0E5D-4FB0-AAFC-2A454D7DE6E0}"/>
              </a:ext>
            </a:extLst>
          </p:cNvPr>
          <p:cNvSpPr/>
          <p:nvPr/>
        </p:nvSpPr>
        <p:spPr>
          <a:xfrm>
            <a:off x="1079635" y="3779717"/>
            <a:ext cx="1151996" cy="1151997"/>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linea-basic-10" panose="02000509000000000000" pitchFamily="49" charset="0"/>
            </a:endParaRPr>
          </a:p>
        </p:txBody>
      </p:sp>
      <p:sp>
        <p:nvSpPr>
          <p:cNvPr id="26" name="Freeform 21">
            <a:extLst>
              <a:ext uri="{FF2B5EF4-FFF2-40B4-BE49-F238E27FC236}">
                <a16:creationId xmlns:a16="http://schemas.microsoft.com/office/drawing/2014/main" id="{8D3A9CE9-AC9D-49BD-9339-EA6FD214741D}"/>
              </a:ext>
            </a:extLst>
          </p:cNvPr>
          <p:cNvSpPr/>
          <p:nvPr/>
        </p:nvSpPr>
        <p:spPr>
          <a:xfrm>
            <a:off x="4669773" y="3779717"/>
            <a:ext cx="1151996" cy="1151997"/>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linea-basic-10" panose="02000509000000000000" pitchFamily="49" charset="0"/>
            </a:endParaRPr>
          </a:p>
        </p:txBody>
      </p:sp>
      <p:sp>
        <p:nvSpPr>
          <p:cNvPr id="29" name="Freeform 23">
            <a:extLst>
              <a:ext uri="{FF2B5EF4-FFF2-40B4-BE49-F238E27FC236}">
                <a16:creationId xmlns:a16="http://schemas.microsoft.com/office/drawing/2014/main" id="{A2B5020D-7A84-4194-B799-AFFC0C54E2D9}"/>
              </a:ext>
            </a:extLst>
          </p:cNvPr>
          <p:cNvSpPr/>
          <p:nvPr/>
        </p:nvSpPr>
        <p:spPr>
          <a:xfrm>
            <a:off x="8186276" y="3779717"/>
            <a:ext cx="1151996" cy="1151997"/>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linea-basic-10" panose="02000509000000000000" pitchFamily="49" charset="0"/>
            </a:endParaRPr>
          </a:p>
        </p:txBody>
      </p:sp>
      <p:sp>
        <p:nvSpPr>
          <p:cNvPr id="32" name="Freeform 20">
            <a:extLst>
              <a:ext uri="{FF2B5EF4-FFF2-40B4-BE49-F238E27FC236}">
                <a16:creationId xmlns:a16="http://schemas.microsoft.com/office/drawing/2014/main" id="{0449E5DB-0866-471A-A15E-83BA7C39BBCB}"/>
              </a:ext>
            </a:extLst>
          </p:cNvPr>
          <p:cNvSpPr/>
          <p:nvPr/>
        </p:nvSpPr>
        <p:spPr>
          <a:xfrm>
            <a:off x="2822453" y="3092043"/>
            <a:ext cx="1151996" cy="1151997"/>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linea-basic-10" panose="02000509000000000000" pitchFamily="49" charset="0"/>
            </a:endParaRPr>
          </a:p>
        </p:txBody>
      </p:sp>
      <p:sp>
        <p:nvSpPr>
          <p:cNvPr id="35" name="Freeform 22">
            <a:extLst>
              <a:ext uri="{FF2B5EF4-FFF2-40B4-BE49-F238E27FC236}">
                <a16:creationId xmlns:a16="http://schemas.microsoft.com/office/drawing/2014/main" id="{3C098044-9D75-4F4D-85D2-EA95BB62E267}"/>
              </a:ext>
            </a:extLst>
          </p:cNvPr>
          <p:cNvSpPr/>
          <p:nvPr/>
        </p:nvSpPr>
        <p:spPr>
          <a:xfrm>
            <a:off x="6412591" y="3092043"/>
            <a:ext cx="1151996" cy="1151997"/>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linea-basic-10" panose="02000509000000000000" pitchFamily="49" charset="0"/>
            </a:endParaRPr>
          </a:p>
        </p:txBody>
      </p:sp>
      <p:sp>
        <p:nvSpPr>
          <p:cNvPr id="38" name="Freeform 24">
            <a:extLst>
              <a:ext uri="{FF2B5EF4-FFF2-40B4-BE49-F238E27FC236}">
                <a16:creationId xmlns:a16="http://schemas.microsoft.com/office/drawing/2014/main" id="{1DC2711A-03C4-475A-8E49-85BAA8B622A3}"/>
              </a:ext>
            </a:extLst>
          </p:cNvPr>
          <p:cNvSpPr/>
          <p:nvPr/>
        </p:nvSpPr>
        <p:spPr>
          <a:xfrm>
            <a:off x="9929094" y="3092043"/>
            <a:ext cx="1151996" cy="1151997"/>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linea-basic-10" panose="02000509000000000000" pitchFamily="49" charset="0"/>
            </a:endParaRPr>
          </a:p>
        </p:txBody>
      </p:sp>
      <p:sp>
        <p:nvSpPr>
          <p:cNvPr id="46" name="Rectangle 45">
            <a:extLst>
              <a:ext uri="{FF2B5EF4-FFF2-40B4-BE49-F238E27FC236}">
                <a16:creationId xmlns:a16="http://schemas.microsoft.com/office/drawing/2014/main" id="{C9E28634-5C2A-4736-82A8-7A22499DF024}"/>
              </a:ext>
            </a:extLst>
          </p:cNvPr>
          <p:cNvSpPr/>
          <p:nvPr/>
        </p:nvSpPr>
        <p:spPr>
          <a:xfrm>
            <a:off x="408579" y="5386893"/>
            <a:ext cx="2492290" cy="616836"/>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Praesent pharetra est sit amet dui condimentum porta</a:t>
            </a:r>
            <a:endParaRPr lang="en-ID" sz="1200"/>
          </a:p>
        </p:txBody>
      </p:sp>
      <p:sp>
        <p:nvSpPr>
          <p:cNvPr id="47" name="TextBox 46">
            <a:extLst>
              <a:ext uri="{FF2B5EF4-FFF2-40B4-BE49-F238E27FC236}">
                <a16:creationId xmlns:a16="http://schemas.microsoft.com/office/drawing/2014/main" id="{0CE80912-4F3B-4EEC-A08C-4AD5CDA1743B}"/>
              </a:ext>
            </a:extLst>
          </p:cNvPr>
          <p:cNvSpPr txBox="1"/>
          <p:nvPr/>
        </p:nvSpPr>
        <p:spPr>
          <a:xfrm>
            <a:off x="408579" y="5096934"/>
            <a:ext cx="2492291" cy="338554"/>
          </a:xfrm>
          <a:prstGeom prst="rect">
            <a:avLst/>
          </a:prstGeom>
          <a:noFill/>
        </p:spPr>
        <p:txBody>
          <a:bodyPr wrap="square" rtlCol="0">
            <a:spAutoFit/>
          </a:bodyPr>
          <a:lstStyle/>
          <a:p>
            <a:pPr algn="ctr"/>
            <a:r>
              <a:rPr lang="en-US" sz="1600" b="1">
                <a:solidFill>
                  <a:schemeClr val="accent1"/>
                </a:solidFill>
                <a:latin typeface="+mj-lt"/>
              </a:rPr>
              <a:t>Description</a:t>
            </a:r>
            <a:endParaRPr lang="en-ID" sz="1600" b="1">
              <a:solidFill>
                <a:schemeClr val="accent1"/>
              </a:solidFill>
              <a:latin typeface="+mj-lt"/>
            </a:endParaRPr>
          </a:p>
        </p:txBody>
      </p:sp>
      <p:sp>
        <p:nvSpPr>
          <p:cNvPr id="48" name="Rectangle 47">
            <a:extLst>
              <a:ext uri="{FF2B5EF4-FFF2-40B4-BE49-F238E27FC236}">
                <a16:creationId xmlns:a16="http://schemas.microsoft.com/office/drawing/2014/main" id="{D6093F6F-B22B-427D-8A8E-92D0A7FEEE03}"/>
              </a:ext>
            </a:extLst>
          </p:cNvPr>
          <p:cNvSpPr/>
          <p:nvPr/>
        </p:nvSpPr>
        <p:spPr>
          <a:xfrm>
            <a:off x="2151925" y="2356714"/>
            <a:ext cx="2492290" cy="616836"/>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Praesent pharetra est sit amet dui condimentum porta</a:t>
            </a:r>
            <a:endParaRPr lang="en-ID" sz="1200"/>
          </a:p>
        </p:txBody>
      </p:sp>
      <p:sp>
        <p:nvSpPr>
          <p:cNvPr id="49" name="TextBox 48">
            <a:extLst>
              <a:ext uri="{FF2B5EF4-FFF2-40B4-BE49-F238E27FC236}">
                <a16:creationId xmlns:a16="http://schemas.microsoft.com/office/drawing/2014/main" id="{34C1A758-93A1-4372-A0DE-C028DA8F1989}"/>
              </a:ext>
            </a:extLst>
          </p:cNvPr>
          <p:cNvSpPr txBox="1"/>
          <p:nvPr/>
        </p:nvSpPr>
        <p:spPr>
          <a:xfrm>
            <a:off x="2151925" y="2066755"/>
            <a:ext cx="2492291" cy="338554"/>
          </a:xfrm>
          <a:prstGeom prst="rect">
            <a:avLst/>
          </a:prstGeom>
          <a:noFill/>
        </p:spPr>
        <p:txBody>
          <a:bodyPr wrap="square" rtlCol="0">
            <a:spAutoFit/>
          </a:bodyPr>
          <a:lstStyle/>
          <a:p>
            <a:pPr algn="ctr"/>
            <a:r>
              <a:rPr lang="en-US" sz="1600" b="1">
                <a:solidFill>
                  <a:schemeClr val="accent2"/>
                </a:solidFill>
                <a:latin typeface="+mj-lt"/>
              </a:rPr>
              <a:t>Description</a:t>
            </a:r>
            <a:endParaRPr lang="en-ID" sz="1600" b="1">
              <a:solidFill>
                <a:schemeClr val="accent2"/>
              </a:solidFill>
              <a:latin typeface="+mj-lt"/>
            </a:endParaRPr>
          </a:p>
        </p:txBody>
      </p:sp>
      <p:sp>
        <p:nvSpPr>
          <p:cNvPr id="50" name="Rectangle 49">
            <a:extLst>
              <a:ext uri="{FF2B5EF4-FFF2-40B4-BE49-F238E27FC236}">
                <a16:creationId xmlns:a16="http://schemas.microsoft.com/office/drawing/2014/main" id="{2F2C1E28-9691-4C00-956A-A692E7E5E803}"/>
              </a:ext>
            </a:extLst>
          </p:cNvPr>
          <p:cNvSpPr/>
          <p:nvPr/>
        </p:nvSpPr>
        <p:spPr>
          <a:xfrm>
            <a:off x="3995776" y="5386893"/>
            <a:ext cx="2492290" cy="616836"/>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Praesent pharetra est sit amet dui condimentum porta</a:t>
            </a:r>
            <a:endParaRPr lang="en-ID" sz="1200"/>
          </a:p>
        </p:txBody>
      </p:sp>
      <p:sp>
        <p:nvSpPr>
          <p:cNvPr id="51" name="TextBox 50">
            <a:extLst>
              <a:ext uri="{FF2B5EF4-FFF2-40B4-BE49-F238E27FC236}">
                <a16:creationId xmlns:a16="http://schemas.microsoft.com/office/drawing/2014/main" id="{F3BAC4D6-AA1E-4A30-BFB8-413596317B7C}"/>
              </a:ext>
            </a:extLst>
          </p:cNvPr>
          <p:cNvSpPr txBox="1"/>
          <p:nvPr/>
        </p:nvSpPr>
        <p:spPr>
          <a:xfrm>
            <a:off x="3995776" y="5096934"/>
            <a:ext cx="2492291" cy="338554"/>
          </a:xfrm>
          <a:prstGeom prst="rect">
            <a:avLst/>
          </a:prstGeom>
          <a:noFill/>
        </p:spPr>
        <p:txBody>
          <a:bodyPr wrap="square" rtlCol="0">
            <a:spAutoFit/>
          </a:bodyPr>
          <a:lstStyle/>
          <a:p>
            <a:pPr algn="ctr"/>
            <a:r>
              <a:rPr lang="en-US" sz="1600" b="1">
                <a:solidFill>
                  <a:schemeClr val="accent3"/>
                </a:solidFill>
                <a:latin typeface="+mj-lt"/>
              </a:rPr>
              <a:t>Description</a:t>
            </a:r>
            <a:endParaRPr lang="en-ID" sz="1600" b="1">
              <a:solidFill>
                <a:schemeClr val="accent3"/>
              </a:solidFill>
              <a:latin typeface="+mj-lt"/>
            </a:endParaRPr>
          </a:p>
        </p:txBody>
      </p:sp>
      <p:sp>
        <p:nvSpPr>
          <p:cNvPr id="52" name="Rectangle 51">
            <a:extLst>
              <a:ext uri="{FF2B5EF4-FFF2-40B4-BE49-F238E27FC236}">
                <a16:creationId xmlns:a16="http://schemas.microsoft.com/office/drawing/2014/main" id="{6E066B7C-9B57-4628-9A6B-044A0887978A}"/>
              </a:ext>
            </a:extLst>
          </p:cNvPr>
          <p:cNvSpPr/>
          <p:nvPr/>
        </p:nvSpPr>
        <p:spPr>
          <a:xfrm>
            <a:off x="5740681" y="2356714"/>
            <a:ext cx="2492290" cy="616836"/>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Praesent pharetra est sit amet dui condimentum porta</a:t>
            </a:r>
            <a:endParaRPr lang="en-ID" sz="1200"/>
          </a:p>
        </p:txBody>
      </p:sp>
      <p:sp>
        <p:nvSpPr>
          <p:cNvPr id="53" name="TextBox 52">
            <a:extLst>
              <a:ext uri="{FF2B5EF4-FFF2-40B4-BE49-F238E27FC236}">
                <a16:creationId xmlns:a16="http://schemas.microsoft.com/office/drawing/2014/main" id="{8D6732A9-393F-4369-877F-E9DD3668FAEB}"/>
              </a:ext>
            </a:extLst>
          </p:cNvPr>
          <p:cNvSpPr txBox="1"/>
          <p:nvPr/>
        </p:nvSpPr>
        <p:spPr>
          <a:xfrm>
            <a:off x="5740681" y="2066755"/>
            <a:ext cx="2492291" cy="338554"/>
          </a:xfrm>
          <a:prstGeom prst="rect">
            <a:avLst/>
          </a:prstGeom>
          <a:noFill/>
        </p:spPr>
        <p:txBody>
          <a:bodyPr wrap="square" rtlCol="0">
            <a:spAutoFit/>
          </a:bodyPr>
          <a:lstStyle/>
          <a:p>
            <a:pPr algn="ctr"/>
            <a:r>
              <a:rPr lang="en-US" sz="1600" b="1">
                <a:solidFill>
                  <a:schemeClr val="accent4"/>
                </a:solidFill>
                <a:latin typeface="+mj-lt"/>
              </a:rPr>
              <a:t>Description</a:t>
            </a:r>
            <a:endParaRPr lang="en-ID" sz="1600" b="1">
              <a:solidFill>
                <a:schemeClr val="accent4"/>
              </a:solidFill>
              <a:latin typeface="+mj-lt"/>
            </a:endParaRPr>
          </a:p>
        </p:txBody>
      </p:sp>
      <p:sp>
        <p:nvSpPr>
          <p:cNvPr id="54" name="Rectangle 53">
            <a:extLst>
              <a:ext uri="{FF2B5EF4-FFF2-40B4-BE49-F238E27FC236}">
                <a16:creationId xmlns:a16="http://schemas.microsoft.com/office/drawing/2014/main" id="{562902D9-5F99-4BD6-985B-020C586EB1B9}"/>
              </a:ext>
            </a:extLst>
          </p:cNvPr>
          <p:cNvSpPr/>
          <p:nvPr/>
        </p:nvSpPr>
        <p:spPr>
          <a:xfrm>
            <a:off x="7516690" y="5386893"/>
            <a:ext cx="2492290" cy="616836"/>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Praesent pharetra est sit amet dui condimentum porta</a:t>
            </a:r>
            <a:endParaRPr lang="en-ID" sz="1200"/>
          </a:p>
        </p:txBody>
      </p:sp>
      <p:sp>
        <p:nvSpPr>
          <p:cNvPr id="55" name="TextBox 54">
            <a:extLst>
              <a:ext uri="{FF2B5EF4-FFF2-40B4-BE49-F238E27FC236}">
                <a16:creationId xmlns:a16="http://schemas.microsoft.com/office/drawing/2014/main" id="{DC83077C-BDD1-4EBA-9CE5-9441D1BF502C}"/>
              </a:ext>
            </a:extLst>
          </p:cNvPr>
          <p:cNvSpPr txBox="1"/>
          <p:nvPr/>
        </p:nvSpPr>
        <p:spPr>
          <a:xfrm>
            <a:off x="7516690" y="5096934"/>
            <a:ext cx="2492291" cy="338554"/>
          </a:xfrm>
          <a:prstGeom prst="rect">
            <a:avLst/>
          </a:prstGeom>
          <a:noFill/>
        </p:spPr>
        <p:txBody>
          <a:bodyPr wrap="square" rtlCol="0">
            <a:spAutoFit/>
          </a:bodyPr>
          <a:lstStyle/>
          <a:p>
            <a:pPr algn="ctr"/>
            <a:r>
              <a:rPr lang="en-US" sz="1600" b="1">
                <a:solidFill>
                  <a:schemeClr val="accent5"/>
                </a:solidFill>
                <a:latin typeface="+mj-lt"/>
              </a:rPr>
              <a:t>Description</a:t>
            </a:r>
            <a:endParaRPr lang="en-ID" sz="1600" b="1">
              <a:solidFill>
                <a:schemeClr val="accent5"/>
              </a:solidFill>
              <a:latin typeface="+mj-lt"/>
            </a:endParaRPr>
          </a:p>
        </p:txBody>
      </p:sp>
      <p:sp>
        <p:nvSpPr>
          <p:cNvPr id="56" name="Rectangle 55">
            <a:extLst>
              <a:ext uri="{FF2B5EF4-FFF2-40B4-BE49-F238E27FC236}">
                <a16:creationId xmlns:a16="http://schemas.microsoft.com/office/drawing/2014/main" id="{09068439-3E91-4DFD-9230-262DC82C78E1}"/>
              </a:ext>
            </a:extLst>
          </p:cNvPr>
          <p:cNvSpPr/>
          <p:nvPr/>
        </p:nvSpPr>
        <p:spPr>
          <a:xfrm>
            <a:off x="9267032" y="2356714"/>
            <a:ext cx="2492290" cy="616836"/>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Praesent pharetra est sit amet dui condimentum porta</a:t>
            </a:r>
            <a:endParaRPr lang="en-ID" sz="1200"/>
          </a:p>
        </p:txBody>
      </p:sp>
      <p:sp>
        <p:nvSpPr>
          <p:cNvPr id="57" name="TextBox 56">
            <a:extLst>
              <a:ext uri="{FF2B5EF4-FFF2-40B4-BE49-F238E27FC236}">
                <a16:creationId xmlns:a16="http://schemas.microsoft.com/office/drawing/2014/main" id="{DE43784D-0397-4BBC-8BCC-4F36A09AF4E7}"/>
              </a:ext>
            </a:extLst>
          </p:cNvPr>
          <p:cNvSpPr txBox="1"/>
          <p:nvPr/>
        </p:nvSpPr>
        <p:spPr>
          <a:xfrm>
            <a:off x="9267032" y="2066755"/>
            <a:ext cx="2492291" cy="338554"/>
          </a:xfrm>
          <a:prstGeom prst="rect">
            <a:avLst/>
          </a:prstGeom>
          <a:noFill/>
        </p:spPr>
        <p:txBody>
          <a:bodyPr wrap="square" rtlCol="0">
            <a:spAutoFit/>
          </a:bodyPr>
          <a:lstStyle/>
          <a:p>
            <a:pPr algn="ctr"/>
            <a:r>
              <a:rPr lang="en-US" sz="1600" b="1">
                <a:solidFill>
                  <a:schemeClr val="accent6"/>
                </a:solidFill>
                <a:latin typeface="+mj-lt"/>
              </a:rPr>
              <a:t>Description</a:t>
            </a:r>
            <a:endParaRPr lang="en-ID" sz="1600" b="1">
              <a:solidFill>
                <a:schemeClr val="accent6"/>
              </a:solidFill>
              <a:latin typeface="+mj-lt"/>
            </a:endParaRPr>
          </a:p>
        </p:txBody>
      </p:sp>
      <p:grpSp>
        <p:nvGrpSpPr>
          <p:cNvPr id="58" name="Group 57">
            <a:extLst>
              <a:ext uri="{FF2B5EF4-FFF2-40B4-BE49-F238E27FC236}">
                <a16:creationId xmlns:a16="http://schemas.microsoft.com/office/drawing/2014/main" id="{FFBE97A2-9530-432D-8B3B-0071567D505C}"/>
              </a:ext>
            </a:extLst>
          </p:cNvPr>
          <p:cNvGrpSpPr/>
          <p:nvPr/>
        </p:nvGrpSpPr>
        <p:grpSpPr>
          <a:xfrm>
            <a:off x="1474801" y="4163924"/>
            <a:ext cx="361664" cy="383583"/>
            <a:chOff x="7404100" y="3633788"/>
            <a:chExt cx="628651" cy="666751"/>
          </a:xfrm>
          <a:solidFill>
            <a:schemeClr val="bg2"/>
          </a:solidFill>
        </p:grpSpPr>
        <p:sp>
          <p:nvSpPr>
            <p:cNvPr id="59" name="Freeform 20">
              <a:extLst>
                <a:ext uri="{FF2B5EF4-FFF2-40B4-BE49-F238E27FC236}">
                  <a16:creationId xmlns:a16="http://schemas.microsoft.com/office/drawing/2014/main" id="{EDD415D7-4F63-4330-B3F8-0F182C4A28E3}"/>
                </a:ext>
              </a:extLst>
            </p:cNvPr>
            <p:cNvSpPr>
              <a:spLocks noEditPoints="1"/>
            </p:cNvSpPr>
            <p:nvPr/>
          </p:nvSpPr>
          <p:spPr bwMode="auto">
            <a:xfrm>
              <a:off x="7404100" y="3870326"/>
              <a:ext cx="427038" cy="430213"/>
            </a:xfrm>
            <a:custGeom>
              <a:avLst/>
              <a:gdLst>
                <a:gd name="T0" fmla="*/ 115 w 136"/>
                <a:gd name="T1" fmla="*/ 94 h 137"/>
                <a:gd name="T2" fmla="*/ 119 w 136"/>
                <a:gd name="T3" fmla="*/ 83 h 137"/>
                <a:gd name="T4" fmla="*/ 136 w 136"/>
                <a:gd name="T5" fmla="*/ 77 h 137"/>
                <a:gd name="T6" fmla="*/ 136 w 136"/>
                <a:gd name="T7" fmla="*/ 68 h 137"/>
                <a:gd name="T8" fmla="*/ 136 w 136"/>
                <a:gd name="T9" fmla="*/ 60 h 137"/>
                <a:gd name="T10" fmla="*/ 119 w 136"/>
                <a:gd name="T11" fmla="*/ 54 h 137"/>
                <a:gd name="T12" fmla="*/ 115 w 136"/>
                <a:gd name="T13" fmla="*/ 43 h 137"/>
                <a:gd name="T14" fmla="*/ 122 w 136"/>
                <a:gd name="T15" fmla="*/ 27 h 137"/>
                <a:gd name="T16" fmla="*/ 110 w 136"/>
                <a:gd name="T17" fmla="*/ 14 h 137"/>
                <a:gd name="T18" fmla="*/ 94 w 136"/>
                <a:gd name="T19" fmla="*/ 22 h 137"/>
                <a:gd name="T20" fmla="*/ 83 w 136"/>
                <a:gd name="T21" fmla="*/ 18 h 137"/>
                <a:gd name="T22" fmla="*/ 77 w 136"/>
                <a:gd name="T23" fmla="*/ 1 h 137"/>
                <a:gd name="T24" fmla="*/ 68 w 136"/>
                <a:gd name="T25" fmla="*/ 0 h 137"/>
                <a:gd name="T26" fmla="*/ 59 w 136"/>
                <a:gd name="T27" fmla="*/ 1 h 137"/>
                <a:gd name="T28" fmla="*/ 53 w 136"/>
                <a:gd name="T29" fmla="*/ 18 h 137"/>
                <a:gd name="T30" fmla="*/ 43 w 136"/>
                <a:gd name="T31" fmla="*/ 22 h 137"/>
                <a:gd name="T32" fmla="*/ 26 w 136"/>
                <a:gd name="T33" fmla="*/ 14 h 137"/>
                <a:gd name="T34" fmla="*/ 14 w 136"/>
                <a:gd name="T35" fmla="*/ 27 h 137"/>
                <a:gd name="T36" fmla="*/ 22 w 136"/>
                <a:gd name="T37" fmla="*/ 43 h 137"/>
                <a:gd name="T38" fmla="*/ 17 w 136"/>
                <a:gd name="T39" fmla="*/ 54 h 137"/>
                <a:gd name="T40" fmla="*/ 0 w 136"/>
                <a:gd name="T41" fmla="*/ 60 h 137"/>
                <a:gd name="T42" fmla="*/ 0 w 136"/>
                <a:gd name="T43" fmla="*/ 68 h 137"/>
                <a:gd name="T44" fmla="*/ 0 w 136"/>
                <a:gd name="T45" fmla="*/ 77 h 137"/>
                <a:gd name="T46" fmla="*/ 17 w 136"/>
                <a:gd name="T47" fmla="*/ 83 h 137"/>
                <a:gd name="T48" fmla="*/ 22 w 136"/>
                <a:gd name="T49" fmla="*/ 94 h 137"/>
                <a:gd name="T50" fmla="*/ 14 w 136"/>
                <a:gd name="T51" fmla="*/ 110 h 137"/>
                <a:gd name="T52" fmla="*/ 26 w 136"/>
                <a:gd name="T53" fmla="*/ 123 h 137"/>
                <a:gd name="T54" fmla="*/ 43 w 136"/>
                <a:gd name="T55" fmla="*/ 115 h 137"/>
                <a:gd name="T56" fmla="*/ 53 w 136"/>
                <a:gd name="T57" fmla="*/ 119 h 137"/>
                <a:gd name="T58" fmla="*/ 59 w 136"/>
                <a:gd name="T59" fmla="*/ 136 h 137"/>
                <a:gd name="T60" fmla="*/ 68 w 136"/>
                <a:gd name="T61" fmla="*/ 137 h 137"/>
                <a:gd name="T62" fmla="*/ 77 w 136"/>
                <a:gd name="T63" fmla="*/ 136 h 137"/>
                <a:gd name="T64" fmla="*/ 83 w 136"/>
                <a:gd name="T65" fmla="*/ 119 h 137"/>
                <a:gd name="T66" fmla="*/ 94 w 136"/>
                <a:gd name="T67" fmla="*/ 115 h 137"/>
                <a:gd name="T68" fmla="*/ 110 w 136"/>
                <a:gd name="T69" fmla="*/ 123 h 137"/>
                <a:gd name="T70" fmla="*/ 122 w 136"/>
                <a:gd name="T71" fmla="*/ 110 h 137"/>
                <a:gd name="T72" fmla="*/ 115 w 136"/>
                <a:gd name="T73" fmla="*/ 94 h 137"/>
                <a:gd name="T74" fmla="*/ 68 w 136"/>
                <a:gd name="T75" fmla="*/ 92 h 137"/>
                <a:gd name="T76" fmla="*/ 44 w 136"/>
                <a:gd name="T77" fmla="*/ 68 h 137"/>
                <a:gd name="T78" fmla="*/ 68 w 136"/>
                <a:gd name="T79" fmla="*/ 45 h 137"/>
                <a:gd name="T80" fmla="*/ 92 w 136"/>
                <a:gd name="T81" fmla="*/ 68 h 137"/>
                <a:gd name="T82" fmla="*/ 68 w 136"/>
                <a:gd name="T83" fmla="*/ 9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6" h="137">
                  <a:moveTo>
                    <a:pt x="115" y="94"/>
                  </a:moveTo>
                  <a:cubicBezTo>
                    <a:pt x="116" y="91"/>
                    <a:pt x="118" y="87"/>
                    <a:pt x="119" y="83"/>
                  </a:cubicBezTo>
                  <a:cubicBezTo>
                    <a:pt x="136" y="77"/>
                    <a:pt x="136" y="77"/>
                    <a:pt x="136" y="77"/>
                  </a:cubicBezTo>
                  <a:cubicBezTo>
                    <a:pt x="136" y="74"/>
                    <a:pt x="136" y="71"/>
                    <a:pt x="136" y="68"/>
                  </a:cubicBezTo>
                  <a:cubicBezTo>
                    <a:pt x="136" y="65"/>
                    <a:pt x="136" y="63"/>
                    <a:pt x="136" y="60"/>
                  </a:cubicBezTo>
                  <a:cubicBezTo>
                    <a:pt x="119" y="54"/>
                    <a:pt x="119" y="54"/>
                    <a:pt x="119" y="54"/>
                  </a:cubicBezTo>
                  <a:cubicBezTo>
                    <a:pt x="118" y="50"/>
                    <a:pt x="116" y="46"/>
                    <a:pt x="115" y="43"/>
                  </a:cubicBezTo>
                  <a:cubicBezTo>
                    <a:pt x="122" y="27"/>
                    <a:pt x="122" y="27"/>
                    <a:pt x="122" y="27"/>
                  </a:cubicBezTo>
                  <a:cubicBezTo>
                    <a:pt x="119" y="22"/>
                    <a:pt x="115" y="18"/>
                    <a:pt x="110" y="14"/>
                  </a:cubicBezTo>
                  <a:cubicBezTo>
                    <a:pt x="94" y="22"/>
                    <a:pt x="94" y="22"/>
                    <a:pt x="94" y="22"/>
                  </a:cubicBezTo>
                  <a:cubicBezTo>
                    <a:pt x="90" y="20"/>
                    <a:pt x="87" y="19"/>
                    <a:pt x="83" y="18"/>
                  </a:cubicBezTo>
                  <a:cubicBezTo>
                    <a:pt x="77" y="1"/>
                    <a:pt x="77" y="1"/>
                    <a:pt x="77" y="1"/>
                  </a:cubicBezTo>
                  <a:cubicBezTo>
                    <a:pt x="74" y="0"/>
                    <a:pt x="71" y="0"/>
                    <a:pt x="68" y="0"/>
                  </a:cubicBezTo>
                  <a:cubicBezTo>
                    <a:pt x="65" y="0"/>
                    <a:pt x="62" y="0"/>
                    <a:pt x="59" y="1"/>
                  </a:cubicBezTo>
                  <a:cubicBezTo>
                    <a:pt x="53" y="18"/>
                    <a:pt x="53" y="18"/>
                    <a:pt x="53" y="18"/>
                  </a:cubicBezTo>
                  <a:cubicBezTo>
                    <a:pt x="50" y="19"/>
                    <a:pt x="46" y="20"/>
                    <a:pt x="43" y="22"/>
                  </a:cubicBezTo>
                  <a:cubicBezTo>
                    <a:pt x="26" y="14"/>
                    <a:pt x="26" y="14"/>
                    <a:pt x="26" y="14"/>
                  </a:cubicBezTo>
                  <a:cubicBezTo>
                    <a:pt x="22" y="18"/>
                    <a:pt x="18" y="22"/>
                    <a:pt x="14" y="27"/>
                  </a:cubicBezTo>
                  <a:cubicBezTo>
                    <a:pt x="22" y="43"/>
                    <a:pt x="22" y="43"/>
                    <a:pt x="22" y="43"/>
                  </a:cubicBezTo>
                  <a:cubicBezTo>
                    <a:pt x="20" y="46"/>
                    <a:pt x="18" y="50"/>
                    <a:pt x="17" y="54"/>
                  </a:cubicBezTo>
                  <a:cubicBezTo>
                    <a:pt x="0" y="60"/>
                    <a:pt x="0" y="60"/>
                    <a:pt x="0" y="60"/>
                  </a:cubicBezTo>
                  <a:cubicBezTo>
                    <a:pt x="0" y="63"/>
                    <a:pt x="0" y="65"/>
                    <a:pt x="0" y="68"/>
                  </a:cubicBezTo>
                  <a:cubicBezTo>
                    <a:pt x="0" y="71"/>
                    <a:pt x="0" y="74"/>
                    <a:pt x="0" y="77"/>
                  </a:cubicBezTo>
                  <a:cubicBezTo>
                    <a:pt x="17" y="83"/>
                    <a:pt x="17" y="83"/>
                    <a:pt x="17" y="83"/>
                  </a:cubicBezTo>
                  <a:cubicBezTo>
                    <a:pt x="18" y="87"/>
                    <a:pt x="20" y="91"/>
                    <a:pt x="22" y="94"/>
                  </a:cubicBezTo>
                  <a:cubicBezTo>
                    <a:pt x="14" y="110"/>
                    <a:pt x="14" y="110"/>
                    <a:pt x="14" y="110"/>
                  </a:cubicBezTo>
                  <a:cubicBezTo>
                    <a:pt x="18" y="115"/>
                    <a:pt x="22" y="119"/>
                    <a:pt x="26" y="123"/>
                  </a:cubicBezTo>
                  <a:cubicBezTo>
                    <a:pt x="43" y="115"/>
                    <a:pt x="43" y="115"/>
                    <a:pt x="43" y="115"/>
                  </a:cubicBezTo>
                  <a:cubicBezTo>
                    <a:pt x="46" y="117"/>
                    <a:pt x="50" y="118"/>
                    <a:pt x="53" y="119"/>
                  </a:cubicBezTo>
                  <a:cubicBezTo>
                    <a:pt x="59" y="136"/>
                    <a:pt x="59" y="136"/>
                    <a:pt x="59" y="136"/>
                  </a:cubicBezTo>
                  <a:cubicBezTo>
                    <a:pt x="62" y="137"/>
                    <a:pt x="65" y="137"/>
                    <a:pt x="68" y="137"/>
                  </a:cubicBezTo>
                  <a:cubicBezTo>
                    <a:pt x="71" y="137"/>
                    <a:pt x="74" y="137"/>
                    <a:pt x="77" y="136"/>
                  </a:cubicBezTo>
                  <a:cubicBezTo>
                    <a:pt x="83" y="119"/>
                    <a:pt x="83" y="119"/>
                    <a:pt x="83" y="119"/>
                  </a:cubicBezTo>
                  <a:cubicBezTo>
                    <a:pt x="87" y="118"/>
                    <a:pt x="90" y="117"/>
                    <a:pt x="94" y="115"/>
                  </a:cubicBezTo>
                  <a:cubicBezTo>
                    <a:pt x="110" y="123"/>
                    <a:pt x="110" y="123"/>
                    <a:pt x="110" y="123"/>
                  </a:cubicBezTo>
                  <a:cubicBezTo>
                    <a:pt x="115" y="119"/>
                    <a:pt x="119" y="115"/>
                    <a:pt x="122" y="110"/>
                  </a:cubicBezTo>
                  <a:lnTo>
                    <a:pt x="115" y="94"/>
                  </a:lnTo>
                  <a:close/>
                  <a:moveTo>
                    <a:pt x="68" y="92"/>
                  </a:moveTo>
                  <a:cubicBezTo>
                    <a:pt x="55" y="92"/>
                    <a:pt x="44" y="82"/>
                    <a:pt x="44" y="68"/>
                  </a:cubicBezTo>
                  <a:cubicBezTo>
                    <a:pt x="44" y="55"/>
                    <a:pt x="55" y="45"/>
                    <a:pt x="68" y="45"/>
                  </a:cubicBezTo>
                  <a:cubicBezTo>
                    <a:pt x="81" y="45"/>
                    <a:pt x="92" y="55"/>
                    <a:pt x="92" y="68"/>
                  </a:cubicBezTo>
                  <a:cubicBezTo>
                    <a:pt x="92" y="82"/>
                    <a:pt x="81" y="92"/>
                    <a:pt x="68"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Freeform 21">
              <a:extLst>
                <a:ext uri="{FF2B5EF4-FFF2-40B4-BE49-F238E27FC236}">
                  <a16:creationId xmlns:a16="http://schemas.microsoft.com/office/drawing/2014/main" id="{A25072BB-AF82-44A4-BA3F-BFDADE743E40}"/>
                </a:ext>
              </a:extLst>
            </p:cNvPr>
            <p:cNvSpPr>
              <a:spLocks noEditPoints="1"/>
            </p:cNvSpPr>
            <p:nvPr/>
          </p:nvSpPr>
          <p:spPr bwMode="auto">
            <a:xfrm>
              <a:off x="7608888" y="3633788"/>
              <a:ext cx="282575" cy="282575"/>
            </a:xfrm>
            <a:custGeom>
              <a:avLst/>
              <a:gdLst>
                <a:gd name="T0" fmla="*/ 4 w 90"/>
                <a:gd name="T1" fmla="*/ 67 h 90"/>
                <a:gd name="T2" fmla="*/ 16 w 90"/>
                <a:gd name="T3" fmla="*/ 67 h 90"/>
                <a:gd name="T4" fmla="*/ 22 w 90"/>
                <a:gd name="T5" fmla="*/ 73 h 90"/>
                <a:gd name="T6" fmla="*/ 21 w 90"/>
                <a:gd name="T7" fmla="*/ 85 h 90"/>
                <a:gd name="T8" fmla="*/ 26 w 90"/>
                <a:gd name="T9" fmla="*/ 88 h 90"/>
                <a:gd name="T10" fmla="*/ 32 w 90"/>
                <a:gd name="T11" fmla="*/ 90 h 90"/>
                <a:gd name="T12" fmla="*/ 40 w 90"/>
                <a:gd name="T13" fmla="*/ 81 h 90"/>
                <a:gd name="T14" fmla="*/ 48 w 90"/>
                <a:gd name="T15" fmla="*/ 81 h 90"/>
                <a:gd name="T16" fmla="*/ 56 w 90"/>
                <a:gd name="T17" fmla="*/ 90 h 90"/>
                <a:gd name="T18" fmla="*/ 67 w 90"/>
                <a:gd name="T19" fmla="*/ 86 h 90"/>
                <a:gd name="T20" fmla="*/ 67 w 90"/>
                <a:gd name="T21" fmla="*/ 74 h 90"/>
                <a:gd name="T22" fmla="*/ 73 w 90"/>
                <a:gd name="T23" fmla="*/ 68 h 90"/>
                <a:gd name="T24" fmla="*/ 85 w 90"/>
                <a:gd name="T25" fmla="*/ 69 h 90"/>
                <a:gd name="T26" fmla="*/ 87 w 90"/>
                <a:gd name="T27" fmla="*/ 64 h 90"/>
                <a:gd name="T28" fmla="*/ 89 w 90"/>
                <a:gd name="T29" fmla="*/ 58 h 90"/>
                <a:gd name="T30" fmla="*/ 81 w 90"/>
                <a:gd name="T31" fmla="*/ 50 h 90"/>
                <a:gd name="T32" fmla="*/ 81 w 90"/>
                <a:gd name="T33" fmla="*/ 42 h 90"/>
                <a:gd name="T34" fmla="*/ 90 w 90"/>
                <a:gd name="T35" fmla="*/ 34 h 90"/>
                <a:gd name="T36" fmla="*/ 86 w 90"/>
                <a:gd name="T37" fmla="*/ 23 h 90"/>
                <a:gd name="T38" fmla="*/ 73 w 90"/>
                <a:gd name="T39" fmla="*/ 23 h 90"/>
                <a:gd name="T40" fmla="*/ 68 w 90"/>
                <a:gd name="T41" fmla="*/ 17 h 90"/>
                <a:gd name="T42" fmla="*/ 69 w 90"/>
                <a:gd name="T43" fmla="*/ 5 h 90"/>
                <a:gd name="T44" fmla="*/ 63 w 90"/>
                <a:gd name="T45" fmla="*/ 3 h 90"/>
                <a:gd name="T46" fmla="*/ 58 w 90"/>
                <a:gd name="T47" fmla="*/ 0 h 90"/>
                <a:gd name="T48" fmla="*/ 49 w 90"/>
                <a:gd name="T49" fmla="*/ 9 h 90"/>
                <a:gd name="T50" fmla="*/ 41 w 90"/>
                <a:gd name="T51" fmla="*/ 9 h 90"/>
                <a:gd name="T52" fmla="*/ 33 w 90"/>
                <a:gd name="T53" fmla="*/ 0 h 90"/>
                <a:gd name="T54" fmla="*/ 22 w 90"/>
                <a:gd name="T55" fmla="*/ 4 h 90"/>
                <a:gd name="T56" fmla="*/ 23 w 90"/>
                <a:gd name="T57" fmla="*/ 17 h 90"/>
                <a:gd name="T58" fmla="*/ 17 w 90"/>
                <a:gd name="T59" fmla="*/ 22 h 90"/>
                <a:gd name="T60" fmla="*/ 5 w 90"/>
                <a:gd name="T61" fmla="*/ 21 h 90"/>
                <a:gd name="T62" fmla="*/ 2 w 90"/>
                <a:gd name="T63" fmla="*/ 27 h 90"/>
                <a:gd name="T64" fmla="*/ 0 w 90"/>
                <a:gd name="T65" fmla="*/ 32 h 90"/>
                <a:gd name="T66" fmla="*/ 9 w 90"/>
                <a:gd name="T67" fmla="*/ 40 h 90"/>
                <a:gd name="T68" fmla="*/ 9 w 90"/>
                <a:gd name="T69" fmla="*/ 48 h 90"/>
                <a:gd name="T70" fmla="*/ 0 w 90"/>
                <a:gd name="T71" fmla="*/ 56 h 90"/>
                <a:gd name="T72" fmla="*/ 4 w 90"/>
                <a:gd name="T73" fmla="*/ 67 h 90"/>
                <a:gd name="T74" fmla="*/ 30 w 90"/>
                <a:gd name="T75" fmla="*/ 39 h 90"/>
                <a:gd name="T76" fmla="*/ 51 w 90"/>
                <a:gd name="T77" fmla="*/ 30 h 90"/>
                <a:gd name="T78" fmla="*/ 60 w 90"/>
                <a:gd name="T79" fmla="*/ 52 h 90"/>
                <a:gd name="T80" fmla="*/ 38 w 90"/>
                <a:gd name="T81" fmla="*/ 60 h 90"/>
                <a:gd name="T82" fmla="*/ 30 w 90"/>
                <a:gd name="T83"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 h="90">
                  <a:moveTo>
                    <a:pt x="4" y="67"/>
                  </a:moveTo>
                  <a:cubicBezTo>
                    <a:pt x="16" y="67"/>
                    <a:pt x="16" y="67"/>
                    <a:pt x="16" y="67"/>
                  </a:cubicBezTo>
                  <a:cubicBezTo>
                    <a:pt x="18" y="69"/>
                    <a:pt x="20" y="71"/>
                    <a:pt x="22" y="73"/>
                  </a:cubicBezTo>
                  <a:cubicBezTo>
                    <a:pt x="21" y="85"/>
                    <a:pt x="21" y="85"/>
                    <a:pt x="21" y="85"/>
                  </a:cubicBezTo>
                  <a:cubicBezTo>
                    <a:pt x="23" y="86"/>
                    <a:pt x="25" y="87"/>
                    <a:pt x="26" y="88"/>
                  </a:cubicBezTo>
                  <a:cubicBezTo>
                    <a:pt x="28" y="88"/>
                    <a:pt x="30" y="89"/>
                    <a:pt x="32" y="90"/>
                  </a:cubicBezTo>
                  <a:cubicBezTo>
                    <a:pt x="40" y="81"/>
                    <a:pt x="40" y="81"/>
                    <a:pt x="40" y="81"/>
                  </a:cubicBezTo>
                  <a:cubicBezTo>
                    <a:pt x="43" y="81"/>
                    <a:pt x="46" y="81"/>
                    <a:pt x="48" y="81"/>
                  </a:cubicBezTo>
                  <a:cubicBezTo>
                    <a:pt x="56" y="90"/>
                    <a:pt x="56" y="90"/>
                    <a:pt x="56" y="90"/>
                  </a:cubicBezTo>
                  <a:cubicBezTo>
                    <a:pt x="60" y="89"/>
                    <a:pt x="64" y="88"/>
                    <a:pt x="67" y="86"/>
                  </a:cubicBezTo>
                  <a:cubicBezTo>
                    <a:pt x="67" y="74"/>
                    <a:pt x="67" y="74"/>
                    <a:pt x="67" y="74"/>
                  </a:cubicBezTo>
                  <a:cubicBezTo>
                    <a:pt x="69" y="72"/>
                    <a:pt x="71" y="70"/>
                    <a:pt x="73" y="68"/>
                  </a:cubicBezTo>
                  <a:cubicBezTo>
                    <a:pt x="85" y="69"/>
                    <a:pt x="85" y="69"/>
                    <a:pt x="85" y="69"/>
                  </a:cubicBezTo>
                  <a:cubicBezTo>
                    <a:pt x="86" y="67"/>
                    <a:pt x="87" y="65"/>
                    <a:pt x="87" y="64"/>
                  </a:cubicBezTo>
                  <a:cubicBezTo>
                    <a:pt x="88" y="62"/>
                    <a:pt x="89" y="60"/>
                    <a:pt x="89" y="58"/>
                  </a:cubicBezTo>
                  <a:cubicBezTo>
                    <a:pt x="81" y="50"/>
                    <a:pt x="81" y="50"/>
                    <a:pt x="81" y="50"/>
                  </a:cubicBezTo>
                  <a:cubicBezTo>
                    <a:pt x="81" y="47"/>
                    <a:pt x="81" y="44"/>
                    <a:pt x="81" y="42"/>
                  </a:cubicBezTo>
                  <a:cubicBezTo>
                    <a:pt x="90" y="34"/>
                    <a:pt x="90" y="34"/>
                    <a:pt x="90" y="34"/>
                  </a:cubicBezTo>
                  <a:cubicBezTo>
                    <a:pt x="89" y="30"/>
                    <a:pt x="87" y="26"/>
                    <a:pt x="86" y="23"/>
                  </a:cubicBezTo>
                  <a:cubicBezTo>
                    <a:pt x="73" y="23"/>
                    <a:pt x="73" y="23"/>
                    <a:pt x="73" y="23"/>
                  </a:cubicBezTo>
                  <a:cubicBezTo>
                    <a:pt x="72" y="21"/>
                    <a:pt x="70" y="19"/>
                    <a:pt x="68" y="17"/>
                  </a:cubicBezTo>
                  <a:cubicBezTo>
                    <a:pt x="69" y="5"/>
                    <a:pt x="69" y="5"/>
                    <a:pt x="69" y="5"/>
                  </a:cubicBezTo>
                  <a:cubicBezTo>
                    <a:pt x="67" y="4"/>
                    <a:pt x="65" y="3"/>
                    <a:pt x="63" y="3"/>
                  </a:cubicBezTo>
                  <a:cubicBezTo>
                    <a:pt x="62" y="2"/>
                    <a:pt x="60" y="1"/>
                    <a:pt x="58" y="0"/>
                  </a:cubicBezTo>
                  <a:cubicBezTo>
                    <a:pt x="49" y="9"/>
                    <a:pt x="49" y="9"/>
                    <a:pt x="49" y="9"/>
                  </a:cubicBezTo>
                  <a:cubicBezTo>
                    <a:pt x="47" y="9"/>
                    <a:pt x="44" y="9"/>
                    <a:pt x="41" y="9"/>
                  </a:cubicBezTo>
                  <a:cubicBezTo>
                    <a:pt x="33" y="0"/>
                    <a:pt x="33" y="0"/>
                    <a:pt x="33" y="0"/>
                  </a:cubicBezTo>
                  <a:cubicBezTo>
                    <a:pt x="30" y="1"/>
                    <a:pt x="26" y="3"/>
                    <a:pt x="22" y="4"/>
                  </a:cubicBezTo>
                  <a:cubicBezTo>
                    <a:pt x="23" y="17"/>
                    <a:pt x="23" y="17"/>
                    <a:pt x="23" y="17"/>
                  </a:cubicBezTo>
                  <a:cubicBezTo>
                    <a:pt x="21" y="18"/>
                    <a:pt x="19" y="20"/>
                    <a:pt x="17" y="22"/>
                  </a:cubicBezTo>
                  <a:cubicBezTo>
                    <a:pt x="5" y="21"/>
                    <a:pt x="5" y="21"/>
                    <a:pt x="5" y="21"/>
                  </a:cubicBezTo>
                  <a:cubicBezTo>
                    <a:pt x="4" y="23"/>
                    <a:pt x="3" y="25"/>
                    <a:pt x="2" y="27"/>
                  </a:cubicBezTo>
                  <a:cubicBezTo>
                    <a:pt x="2" y="28"/>
                    <a:pt x="1" y="30"/>
                    <a:pt x="0" y="32"/>
                  </a:cubicBezTo>
                  <a:cubicBezTo>
                    <a:pt x="9" y="40"/>
                    <a:pt x="9" y="40"/>
                    <a:pt x="9" y="40"/>
                  </a:cubicBezTo>
                  <a:cubicBezTo>
                    <a:pt x="9" y="43"/>
                    <a:pt x="9" y="46"/>
                    <a:pt x="9" y="48"/>
                  </a:cubicBezTo>
                  <a:cubicBezTo>
                    <a:pt x="0" y="56"/>
                    <a:pt x="0" y="56"/>
                    <a:pt x="0" y="56"/>
                  </a:cubicBezTo>
                  <a:cubicBezTo>
                    <a:pt x="1" y="60"/>
                    <a:pt x="2" y="64"/>
                    <a:pt x="4" y="67"/>
                  </a:cubicBezTo>
                  <a:close/>
                  <a:moveTo>
                    <a:pt x="30" y="39"/>
                  </a:moveTo>
                  <a:cubicBezTo>
                    <a:pt x="34" y="30"/>
                    <a:pt x="43" y="27"/>
                    <a:pt x="51" y="30"/>
                  </a:cubicBezTo>
                  <a:cubicBezTo>
                    <a:pt x="60" y="34"/>
                    <a:pt x="63" y="43"/>
                    <a:pt x="60" y="52"/>
                  </a:cubicBezTo>
                  <a:cubicBezTo>
                    <a:pt x="56" y="60"/>
                    <a:pt x="47" y="63"/>
                    <a:pt x="38" y="60"/>
                  </a:cubicBezTo>
                  <a:cubicBezTo>
                    <a:pt x="30" y="56"/>
                    <a:pt x="26" y="47"/>
                    <a:pt x="30"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Freeform 22">
              <a:extLst>
                <a:ext uri="{FF2B5EF4-FFF2-40B4-BE49-F238E27FC236}">
                  <a16:creationId xmlns:a16="http://schemas.microsoft.com/office/drawing/2014/main" id="{34EE55B3-DA27-46A3-86B5-C407A1E1CD0C}"/>
                </a:ext>
              </a:extLst>
            </p:cNvPr>
            <p:cNvSpPr>
              <a:spLocks noEditPoints="1"/>
            </p:cNvSpPr>
            <p:nvPr/>
          </p:nvSpPr>
          <p:spPr bwMode="auto">
            <a:xfrm>
              <a:off x="7805738" y="3832226"/>
              <a:ext cx="227013" cy="228600"/>
            </a:xfrm>
            <a:custGeom>
              <a:avLst/>
              <a:gdLst>
                <a:gd name="T0" fmla="*/ 63 w 72"/>
                <a:gd name="T1" fmla="*/ 44 h 73"/>
                <a:gd name="T2" fmla="*/ 72 w 72"/>
                <a:gd name="T3" fmla="*/ 41 h 73"/>
                <a:gd name="T4" fmla="*/ 72 w 72"/>
                <a:gd name="T5" fmla="*/ 36 h 73"/>
                <a:gd name="T6" fmla="*/ 72 w 72"/>
                <a:gd name="T7" fmla="*/ 31 h 73"/>
                <a:gd name="T8" fmla="*/ 63 w 72"/>
                <a:gd name="T9" fmla="*/ 28 h 73"/>
                <a:gd name="T10" fmla="*/ 60 w 72"/>
                <a:gd name="T11" fmla="*/ 23 h 73"/>
                <a:gd name="T12" fmla="*/ 64 w 72"/>
                <a:gd name="T13" fmla="*/ 14 h 73"/>
                <a:gd name="T14" fmla="*/ 58 w 72"/>
                <a:gd name="T15" fmla="*/ 8 h 73"/>
                <a:gd name="T16" fmla="*/ 49 w 72"/>
                <a:gd name="T17" fmla="*/ 12 h 73"/>
                <a:gd name="T18" fmla="*/ 43 w 72"/>
                <a:gd name="T19" fmla="*/ 10 h 73"/>
                <a:gd name="T20" fmla="*/ 40 w 72"/>
                <a:gd name="T21" fmla="*/ 1 h 73"/>
                <a:gd name="T22" fmla="*/ 35 w 72"/>
                <a:gd name="T23" fmla="*/ 0 h 73"/>
                <a:gd name="T24" fmla="*/ 31 w 72"/>
                <a:gd name="T25" fmla="*/ 1 h 73"/>
                <a:gd name="T26" fmla="*/ 28 w 72"/>
                <a:gd name="T27" fmla="*/ 10 h 73"/>
                <a:gd name="T28" fmla="*/ 22 w 72"/>
                <a:gd name="T29" fmla="*/ 12 h 73"/>
                <a:gd name="T30" fmla="*/ 13 w 72"/>
                <a:gd name="T31" fmla="*/ 8 h 73"/>
                <a:gd name="T32" fmla="*/ 7 w 72"/>
                <a:gd name="T33" fmla="*/ 15 h 73"/>
                <a:gd name="T34" fmla="*/ 11 w 72"/>
                <a:gd name="T35" fmla="*/ 24 h 73"/>
                <a:gd name="T36" fmla="*/ 9 w 72"/>
                <a:gd name="T37" fmla="*/ 29 h 73"/>
                <a:gd name="T38" fmla="*/ 0 w 72"/>
                <a:gd name="T39" fmla="*/ 33 h 73"/>
                <a:gd name="T40" fmla="*/ 0 w 72"/>
                <a:gd name="T41" fmla="*/ 37 h 73"/>
                <a:gd name="T42" fmla="*/ 0 w 72"/>
                <a:gd name="T43" fmla="*/ 42 h 73"/>
                <a:gd name="T44" fmla="*/ 9 w 72"/>
                <a:gd name="T45" fmla="*/ 45 h 73"/>
                <a:gd name="T46" fmla="*/ 12 w 72"/>
                <a:gd name="T47" fmla="*/ 51 h 73"/>
                <a:gd name="T48" fmla="*/ 8 w 72"/>
                <a:gd name="T49" fmla="*/ 59 h 73"/>
                <a:gd name="T50" fmla="*/ 15 w 72"/>
                <a:gd name="T51" fmla="*/ 66 h 73"/>
                <a:gd name="T52" fmla="*/ 23 w 72"/>
                <a:gd name="T53" fmla="*/ 62 h 73"/>
                <a:gd name="T54" fmla="*/ 29 w 72"/>
                <a:gd name="T55" fmla="*/ 64 h 73"/>
                <a:gd name="T56" fmla="*/ 32 w 72"/>
                <a:gd name="T57" fmla="*/ 73 h 73"/>
                <a:gd name="T58" fmla="*/ 37 w 72"/>
                <a:gd name="T59" fmla="*/ 73 h 73"/>
                <a:gd name="T60" fmla="*/ 41 w 72"/>
                <a:gd name="T61" fmla="*/ 72 h 73"/>
                <a:gd name="T62" fmla="*/ 44 w 72"/>
                <a:gd name="T63" fmla="*/ 63 h 73"/>
                <a:gd name="T64" fmla="*/ 50 w 72"/>
                <a:gd name="T65" fmla="*/ 61 h 73"/>
                <a:gd name="T66" fmla="*/ 59 w 72"/>
                <a:gd name="T67" fmla="*/ 65 h 73"/>
                <a:gd name="T68" fmla="*/ 65 w 72"/>
                <a:gd name="T69" fmla="*/ 58 h 73"/>
                <a:gd name="T70" fmla="*/ 61 w 72"/>
                <a:gd name="T71" fmla="*/ 50 h 73"/>
                <a:gd name="T72" fmla="*/ 63 w 72"/>
                <a:gd name="T73" fmla="*/ 44 h 73"/>
                <a:gd name="T74" fmla="*/ 36 w 72"/>
                <a:gd name="T75" fmla="*/ 49 h 73"/>
                <a:gd name="T76" fmla="*/ 23 w 72"/>
                <a:gd name="T77" fmla="*/ 37 h 73"/>
                <a:gd name="T78" fmla="*/ 36 w 72"/>
                <a:gd name="T79" fmla="*/ 24 h 73"/>
                <a:gd name="T80" fmla="*/ 49 w 72"/>
                <a:gd name="T81" fmla="*/ 36 h 73"/>
                <a:gd name="T82" fmla="*/ 36 w 72"/>
                <a:gd name="T83" fmla="*/ 4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 h="73">
                  <a:moveTo>
                    <a:pt x="63" y="44"/>
                  </a:moveTo>
                  <a:cubicBezTo>
                    <a:pt x="72" y="41"/>
                    <a:pt x="72" y="41"/>
                    <a:pt x="72" y="41"/>
                  </a:cubicBezTo>
                  <a:cubicBezTo>
                    <a:pt x="72" y="39"/>
                    <a:pt x="72" y="37"/>
                    <a:pt x="72" y="36"/>
                  </a:cubicBezTo>
                  <a:cubicBezTo>
                    <a:pt x="72" y="34"/>
                    <a:pt x="72" y="33"/>
                    <a:pt x="72" y="31"/>
                  </a:cubicBezTo>
                  <a:cubicBezTo>
                    <a:pt x="63" y="28"/>
                    <a:pt x="63" y="28"/>
                    <a:pt x="63" y="28"/>
                  </a:cubicBezTo>
                  <a:cubicBezTo>
                    <a:pt x="62" y="26"/>
                    <a:pt x="61" y="24"/>
                    <a:pt x="60" y="23"/>
                  </a:cubicBezTo>
                  <a:cubicBezTo>
                    <a:pt x="64" y="14"/>
                    <a:pt x="64" y="14"/>
                    <a:pt x="64" y="14"/>
                  </a:cubicBezTo>
                  <a:cubicBezTo>
                    <a:pt x="62" y="12"/>
                    <a:pt x="60" y="9"/>
                    <a:pt x="58" y="8"/>
                  </a:cubicBezTo>
                  <a:cubicBezTo>
                    <a:pt x="49" y="12"/>
                    <a:pt x="49" y="12"/>
                    <a:pt x="49" y="12"/>
                  </a:cubicBezTo>
                  <a:cubicBezTo>
                    <a:pt x="47" y="11"/>
                    <a:pt x="45" y="10"/>
                    <a:pt x="43" y="10"/>
                  </a:cubicBezTo>
                  <a:cubicBezTo>
                    <a:pt x="40" y="1"/>
                    <a:pt x="40" y="1"/>
                    <a:pt x="40" y="1"/>
                  </a:cubicBezTo>
                  <a:cubicBezTo>
                    <a:pt x="38" y="0"/>
                    <a:pt x="37" y="0"/>
                    <a:pt x="35" y="0"/>
                  </a:cubicBezTo>
                  <a:cubicBezTo>
                    <a:pt x="34" y="0"/>
                    <a:pt x="32" y="1"/>
                    <a:pt x="31" y="1"/>
                  </a:cubicBezTo>
                  <a:cubicBezTo>
                    <a:pt x="28" y="10"/>
                    <a:pt x="28" y="10"/>
                    <a:pt x="28" y="10"/>
                  </a:cubicBezTo>
                  <a:cubicBezTo>
                    <a:pt x="26" y="10"/>
                    <a:pt x="24" y="11"/>
                    <a:pt x="22" y="12"/>
                  </a:cubicBezTo>
                  <a:cubicBezTo>
                    <a:pt x="13" y="8"/>
                    <a:pt x="13" y="8"/>
                    <a:pt x="13" y="8"/>
                  </a:cubicBezTo>
                  <a:cubicBezTo>
                    <a:pt x="11" y="10"/>
                    <a:pt x="9" y="13"/>
                    <a:pt x="7" y="15"/>
                  </a:cubicBezTo>
                  <a:cubicBezTo>
                    <a:pt x="11" y="24"/>
                    <a:pt x="11" y="24"/>
                    <a:pt x="11" y="24"/>
                  </a:cubicBezTo>
                  <a:cubicBezTo>
                    <a:pt x="10" y="25"/>
                    <a:pt x="10" y="27"/>
                    <a:pt x="9" y="29"/>
                  </a:cubicBezTo>
                  <a:cubicBezTo>
                    <a:pt x="0" y="33"/>
                    <a:pt x="0" y="33"/>
                    <a:pt x="0" y="33"/>
                  </a:cubicBezTo>
                  <a:cubicBezTo>
                    <a:pt x="0" y="34"/>
                    <a:pt x="0" y="36"/>
                    <a:pt x="0" y="37"/>
                  </a:cubicBezTo>
                  <a:cubicBezTo>
                    <a:pt x="0" y="39"/>
                    <a:pt x="0" y="41"/>
                    <a:pt x="0" y="42"/>
                  </a:cubicBezTo>
                  <a:cubicBezTo>
                    <a:pt x="9" y="45"/>
                    <a:pt x="9" y="45"/>
                    <a:pt x="9" y="45"/>
                  </a:cubicBezTo>
                  <a:cubicBezTo>
                    <a:pt x="10" y="47"/>
                    <a:pt x="11" y="49"/>
                    <a:pt x="12" y="51"/>
                  </a:cubicBezTo>
                  <a:cubicBezTo>
                    <a:pt x="8" y="59"/>
                    <a:pt x="8" y="59"/>
                    <a:pt x="8" y="59"/>
                  </a:cubicBezTo>
                  <a:cubicBezTo>
                    <a:pt x="10" y="62"/>
                    <a:pt x="12" y="64"/>
                    <a:pt x="15" y="66"/>
                  </a:cubicBezTo>
                  <a:cubicBezTo>
                    <a:pt x="23" y="62"/>
                    <a:pt x="23" y="62"/>
                    <a:pt x="23" y="62"/>
                  </a:cubicBezTo>
                  <a:cubicBezTo>
                    <a:pt x="25" y="62"/>
                    <a:pt x="27" y="63"/>
                    <a:pt x="29" y="64"/>
                  </a:cubicBezTo>
                  <a:cubicBezTo>
                    <a:pt x="32" y="73"/>
                    <a:pt x="32" y="73"/>
                    <a:pt x="32" y="73"/>
                  </a:cubicBezTo>
                  <a:cubicBezTo>
                    <a:pt x="34" y="73"/>
                    <a:pt x="35" y="73"/>
                    <a:pt x="37" y="73"/>
                  </a:cubicBezTo>
                  <a:cubicBezTo>
                    <a:pt x="38" y="73"/>
                    <a:pt x="40" y="73"/>
                    <a:pt x="41" y="72"/>
                  </a:cubicBezTo>
                  <a:cubicBezTo>
                    <a:pt x="44" y="63"/>
                    <a:pt x="44" y="63"/>
                    <a:pt x="44" y="63"/>
                  </a:cubicBezTo>
                  <a:cubicBezTo>
                    <a:pt x="46" y="63"/>
                    <a:pt x="48" y="62"/>
                    <a:pt x="50" y="61"/>
                  </a:cubicBezTo>
                  <a:cubicBezTo>
                    <a:pt x="59" y="65"/>
                    <a:pt x="59" y="65"/>
                    <a:pt x="59" y="65"/>
                  </a:cubicBezTo>
                  <a:cubicBezTo>
                    <a:pt x="61" y="63"/>
                    <a:pt x="63" y="61"/>
                    <a:pt x="65" y="58"/>
                  </a:cubicBezTo>
                  <a:cubicBezTo>
                    <a:pt x="61" y="50"/>
                    <a:pt x="61" y="50"/>
                    <a:pt x="61" y="50"/>
                  </a:cubicBezTo>
                  <a:cubicBezTo>
                    <a:pt x="62" y="48"/>
                    <a:pt x="63" y="46"/>
                    <a:pt x="63" y="44"/>
                  </a:cubicBezTo>
                  <a:close/>
                  <a:moveTo>
                    <a:pt x="36" y="49"/>
                  </a:moveTo>
                  <a:cubicBezTo>
                    <a:pt x="29" y="49"/>
                    <a:pt x="24" y="44"/>
                    <a:pt x="23" y="37"/>
                  </a:cubicBezTo>
                  <a:cubicBezTo>
                    <a:pt x="23" y="30"/>
                    <a:pt x="29" y="24"/>
                    <a:pt x="36" y="24"/>
                  </a:cubicBezTo>
                  <a:cubicBezTo>
                    <a:pt x="43" y="24"/>
                    <a:pt x="49" y="29"/>
                    <a:pt x="49" y="36"/>
                  </a:cubicBezTo>
                  <a:cubicBezTo>
                    <a:pt x="49" y="43"/>
                    <a:pt x="43" y="49"/>
                    <a:pt x="3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62" name="Group 61">
            <a:extLst>
              <a:ext uri="{FF2B5EF4-FFF2-40B4-BE49-F238E27FC236}">
                <a16:creationId xmlns:a16="http://schemas.microsoft.com/office/drawing/2014/main" id="{59071344-B3B7-473D-AB4B-4389F30CA7B3}"/>
              </a:ext>
            </a:extLst>
          </p:cNvPr>
          <p:cNvGrpSpPr/>
          <p:nvPr/>
        </p:nvGrpSpPr>
        <p:grpSpPr>
          <a:xfrm>
            <a:off x="8588802" y="4160123"/>
            <a:ext cx="346945" cy="391185"/>
            <a:chOff x="6775450" y="3722688"/>
            <a:chExt cx="473075" cy="533400"/>
          </a:xfrm>
          <a:solidFill>
            <a:schemeClr val="bg2"/>
          </a:solidFill>
        </p:grpSpPr>
        <p:sp>
          <p:nvSpPr>
            <p:cNvPr id="63" name="Freeform 174">
              <a:extLst>
                <a:ext uri="{FF2B5EF4-FFF2-40B4-BE49-F238E27FC236}">
                  <a16:creationId xmlns:a16="http://schemas.microsoft.com/office/drawing/2014/main" id="{E7C8F341-5E7C-4230-A909-FF701A19C7AD}"/>
                </a:ext>
              </a:extLst>
            </p:cNvPr>
            <p:cNvSpPr>
              <a:spLocks noEditPoints="1"/>
            </p:cNvSpPr>
            <p:nvPr/>
          </p:nvSpPr>
          <p:spPr bwMode="auto">
            <a:xfrm>
              <a:off x="6775450" y="3827463"/>
              <a:ext cx="473075" cy="428625"/>
            </a:xfrm>
            <a:custGeom>
              <a:avLst/>
              <a:gdLst>
                <a:gd name="T0" fmla="*/ 119 w 126"/>
                <a:gd name="T1" fmla="*/ 51 h 114"/>
                <a:gd name="T2" fmla="*/ 118 w 126"/>
                <a:gd name="T3" fmla="*/ 51 h 114"/>
                <a:gd name="T4" fmla="*/ 114 w 126"/>
                <a:gd name="T5" fmla="*/ 40 h 114"/>
                <a:gd name="T6" fmla="*/ 88 w 126"/>
                <a:gd name="T7" fmla="*/ 49 h 114"/>
                <a:gd name="T8" fmla="*/ 48 w 126"/>
                <a:gd name="T9" fmla="*/ 13 h 114"/>
                <a:gd name="T10" fmla="*/ 29 w 126"/>
                <a:gd name="T11" fmla="*/ 2 h 114"/>
                <a:gd name="T12" fmla="*/ 23 w 126"/>
                <a:gd name="T13" fmla="*/ 5 h 114"/>
                <a:gd name="T14" fmla="*/ 23 w 126"/>
                <a:gd name="T15" fmla="*/ 27 h 114"/>
                <a:gd name="T16" fmla="*/ 11 w 126"/>
                <a:gd name="T17" fmla="*/ 46 h 114"/>
                <a:gd name="T18" fmla="*/ 6 w 126"/>
                <a:gd name="T19" fmla="*/ 46 h 114"/>
                <a:gd name="T20" fmla="*/ 0 w 126"/>
                <a:gd name="T21" fmla="*/ 52 h 114"/>
                <a:gd name="T22" fmla="*/ 0 w 126"/>
                <a:gd name="T23" fmla="*/ 64 h 114"/>
                <a:gd name="T24" fmla="*/ 6 w 126"/>
                <a:gd name="T25" fmla="*/ 70 h 114"/>
                <a:gd name="T26" fmla="*/ 11 w 126"/>
                <a:gd name="T27" fmla="*/ 70 h 114"/>
                <a:gd name="T28" fmla="*/ 37 w 126"/>
                <a:gd name="T29" fmla="*/ 98 h 114"/>
                <a:gd name="T30" fmla="*/ 37 w 126"/>
                <a:gd name="T31" fmla="*/ 99 h 114"/>
                <a:gd name="T32" fmla="*/ 37 w 126"/>
                <a:gd name="T33" fmla="*/ 107 h 114"/>
                <a:gd name="T34" fmla="*/ 43 w 126"/>
                <a:gd name="T35" fmla="*/ 114 h 114"/>
                <a:gd name="T36" fmla="*/ 50 w 126"/>
                <a:gd name="T37" fmla="*/ 114 h 114"/>
                <a:gd name="T38" fmla="*/ 56 w 126"/>
                <a:gd name="T39" fmla="*/ 107 h 114"/>
                <a:gd name="T40" fmla="*/ 56 w 126"/>
                <a:gd name="T41" fmla="*/ 104 h 114"/>
                <a:gd name="T42" fmla="*/ 64 w 126"/>
                <a:gd name="T43" fmla="*/ 104 h 114"/>
                <a:gd name="T44" fmla="*/ 70 w 126"/>
                <a:gd name="T45" fmla="*/ 104 h 114"/>
                <a:gd name="T46" fmla="*/ 70 w 126"/>
                <a:gd name="T47" fmla="*/ 107 h 114"/>
                <a:gd name="T48" fmla="*/ 76 w 126"/>
                <a:gd name="T49" fmla="*/ 114 h 114"/>
                <a:gd name="T50" fmla="*/ 83 w 126"/>
                <a:gd name="T51" fmla="*/ 114 h 114"/>
                <a:gd name="T52" fmla="*/ 90 w 126"/>
                <a:gd name="T53" fmla="*/ 107 h 114"/>
                <a:gd name="T54" fmla="*/ 90 w 126"/>
                <a:gd name="T55" fmla="*/ 99 h 114"/>
                <a:gd name="T56" fmla="*/ 90 w 126"/>
                <a:gd name="T57" fmla="*/ 99 h 114"/>
                <a:gd name="T58" fmla="*/ 118 w 126"/>
                <a:gd name="T59" fmla="*/ 64 h 114"/>
                <a:gd name="T60" fmla="*/ 119 w 126"/>
                <a:gd name="T61" fmla="*/ 65 h 114"/>
                <a:gd name="T62" fmla="*/ 126 w 126"/>
                <a:gd name="T63" fmla="*/ 58 h 114"/>
                <a:gd name="T64" fmla="*/ 119 w 126"/>
                <a:gd name="T65" fmla="*/ 51 h 114"/>
                <a:gd name="T66" fmla="*/ 29 w 126"/>
                <a:gd name="T67" fmla="*/ 48 h 114"/>
                <a:gd name="T68" fmla="*/ 23 w 126"/>
                <a:gd name="T69" fmla="*/ 42 h 114"/>
                <a:gd name="T70" fmla="*/ 29 w 126"/>
                <a:gd name="T71" fmla="*/ 36 h 114"/>
                <a:gd name="T72" fmla="*/ 35 w 126"/>
                <a:gd name="T73" fmla="*/ 42 h 114"/>
                <a:gd name="T74" fmla="*/ 29 w 126"/>
                <a:gd name="T75" fmla="*/ 4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 h="114">
                  <a:moveTo>
                    <a:pt x="119" y="51"/>
                  </a:moveTo>
                  <a:cubicBezTo>
                    <a:pt x="119" y="51"/>
                    <a:pt x="118" y="51"/>
                    <a:pt x="118" y="51"/>
                  </a:cubicBezTo>
                  <a:cubicBezTo>
                    <a:pt x="117" y="47"/>
                    <a:pt x="116" y="43"/>
                    <a:pt x="114" y="40"/>
                  </a:cubicBezTo>
                  <a:cubicBezTo>
                    <a:pt x="107" y="45"/>
                    <a:pt x="98" y="49"/>
                    <a:pt x="88" y="49"/>
                  </a:cubicBezTo>
                  <a:cubicBezTo>
                    <a:pt x="67" y="49"/>
                    <a:pt x="50" y="33"/>
                    <a:pt x="48" y="13"/>
                  </a:cubicBezTo>
                  <a:cubicBezTo>
                    <a:pt x="29" y="2"/>
                    <a:pt x="29" y="2"/>
                    <a:pt x="29" y="2"/>
                  </a:cubicBezTo>
                  <a:cubicBezTo>
                    <a:pt x="26" y="0"/>
                    <a:pt x="23" y="1"/>
                    <a:pt x="23" y="5"/>
                  </a:cubicBezTo>
                  <a:cubicBezTo>
                    <a:pt x="23" y="27"/>
                    <a:pt x="23" y="27"/>
                    <a:pt x="23" y="27"/>
                  </a:cubicBezTo>
                  <a:cubicBezTo>
                    <a:pt x="17" y="32"/>
                    <a:pt x="13" y="39"/>
                    <a:pt x="11" y="46"/>
                  </a:cubicBezTo>
                  <a:cubicBezTo>
                    <a:pt x="6" y="46"/>
                    <a:pt x="6" y="46"/>
                    <a:pt x="6" y="46"/>
                  </a:cubicBezTo>
                  <a:cubicBezTo>
                    <a:pt x="3" y="46"/>
                    <a:pt x="0" y="49"/>
                    <a:pt x="0" y="52"/>
                  </a:cubicBezTo>
                  <a:cubicBezTo>
                    <a:pt x="0" y="64"/>
                    <a:pt x="0" y="64"/>
                    <a:pt x="0" y="64"/>
                  </a:cubicBezTo>
                  <a:cubicBezTo>
                    <a:pt x="0" y="67"/>
                    <a:pt x="3" y="70"/>
                    <a:pt x="6" y="70"/>
                  </a:cubicBezTo>
                  <a:cubicBezTo>
                    <a:pt x="11" y="70"/>
                    <a:pt x="11" y="70"/>
                    <a:pt x="11" y="70"/>
                  </a:cubicBezTo>
                  <a:cubicBezTo>
                    <a:pt x="15" y="82"/>
                    <a:pt x="24" y="92"/>
                    <a:pt x="37" y="98"/>
                  </a:cubicBezTo>
                  <a:cubicBezTo>
                    <a:pt x="37" y="99"/>
                    <a:pt x="37" y="99"/>
                    <a:pt x="37" y="99"/>
                  </a:cubicBezTo>
                  <a:cubicBezTo>
                    <a:pt x="37" y="107"/>
                    <a:pt x="37" y="107"/>
                    <a:pt x="37" y="107"/>
                  </a:cubicBezTo>
                  <a:cubicBezTo>
                    <a:pt x="37" y="111"/>
                    <a:pt x="40" y="114"/>
                    <a:pt x="43" y="114"/>
                  </a:cubicBezTo>
                  <a:cubicBezTo>
                    <a:pt x="50" y="114"/>
                    <a:pt x="50" y="114"/>
                    <a:pt x="50" y="114"/>
                  </a:cubicBezTo>
                  <a:cubicBezTo>
                    <a:pt x="54" y="114"/>
                    <a:pt x="56" y="111"/>
                    <a:pt x="56" y="107"/>
                  </a:cubicBezTo>
                  <a:cubicBezTo>
                    <a:pt x="56" y="104"/>
                    <a:pt x="56" y="104"/>
                    <a:pt x="56" y="104"/>
                  </a:cubicBezTo>
                  <a:cubicBezTo>
                    <a:pt x="59" y="104"/>
                    <a:pt x="61" y="104"/>
                    <a:pt x="64" y="104"/>
                  </a:cubicBezTo>
                  <a:cubicBezTo>
                    <a:pt x="66" y="104"/>
                    <a:pt x="68" y="104"/>
                    <a:pt x="70" y="104"/>
                  </a:cubicBezTo>
                  <a:cubicBezTo>
                    <a:pt x="70" y="107"/>
                    <a:pt x="70" y="107"/>
                    <a:pt x="70" y="107"/>
                  </a:cubicBezTo>
                  <a:cubicBezTo>
                    <a:pt x="70" y="111"/>
                    <a:pt x="73" y="114"/>
                    <a:pt x="76" y="114"/>
                  </a:cubicBezTo>
                  <a:cubicBezTo>
                    <a:pt x="83" y="114"/>
                    <a:pt x="83" y="114"/>
                    <a:pt x="83" y="114"/>
                  </a:cubicBezTo>
                  <a:cubicBezTo>
                    <a:pt x="87" y="114"/>
                    <a:pt x="90" y="111"/>
                    <a:pt x="90" y="107"/>
                  </a:cubicBezTo>
                  <a:cubicBezTo>
                    <a:pt x="90" y="99"/>
                    <a:pt x="90" y="99"/>
                    <a:pt x="90" y="99"/>
                  </a:cubicBezTo>
                  <a:cubicBezTo>
                    <a:pt x="90" y="99"/>
                    <a:pt x="90" y="99"/>
                    <a:pt x="90" y="99"/>
                  </a:cubicBezTo>
                  <a:cubicBezTo>
                    <a:pt x="105" y="92"/>
                    <a:pt x="115" y="79"/>
                    <a:pt x="118" y="64"/>
                  </a:cubicBezTo>
                  <a:cubicBezTo>
                    <a:pt x="118" y="65"/>
                    <a:pt x="119" y="65"/>
                    <a:pt x="119" y="65"/>
                  </a:cubicBezTo>
                  <a:cubicBezTo>
                    <a:pt x="123" y="65"/>
                    <a:pt x="126" y="62"/>
                    <a:pt x="126" y="58"/>
                  </a:cubicBezTo>
                  <a:cubicBezTo>
                    <a:pt x="126" y="54"/>
                    <a:pt x="123" y="51"/>
                    <a:pt x="119" y="51"/>
                  </a:cubicBezTo>
                  <a:close/>
                  <a:moveTo>
                    <a:pt x="29" y="48"/>
                  </a:moveTo>
                  <a:cubicBezTo>
                    <a:pt x="25" y="48"/>
                    <a:pt x="23" y="45"/>
                    <a:pt x="23" y="42"/>
                  </a:cubicBezTo>
                  <a:cubicBezTo>
                    <a:pt x="23" y="38"/>
                    <a:pt x="25" y="36"/>
                    <a:pt x="29" y="36"/>
                  </a:cubicBezTo>
                  <a:cubicBezTo>
                    <a:pt x="32" y="36"/>
                    <a:pt x="35" y="38"/>
                    <a:pt x="35" y="42"/>
                  </a:cubicBezTo>
                  <a:cubicBezTo>
                    <a:pt x="35" y="45"/>
                    <a:pt x="32" y="48"/>
                    <a:pt x="2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4" name="Freeform 175">
              <a:extLst>
                <a:ext uri="{FF2B5EF4-FFF2-40B4-BE49-F238E27FC236}">
                  <a16:creationId xmlns:a16="http://schemas.microsoft.com/office/drawing/2014/main" id="{D2332C4D-C2B8-40D2-992F-F141353677D2}"/>
                </a:ext>
              </a:extLst>
            </p:cNvPr>
            <p:cNvSpPr>
              <a:spLocks noEditPoints="1"/>
            </p:cNvSpPr>
            <p:nvPr/>
          </p:nvSpPr>
          <p:spPr bwMode="auto">
            <a:xfrm>
              <a:off x="6970713" y="3722688"/>
              <a:ext cx="269875" cy="274638"/>
            </a:xfrm>
            <a:custGeom>
              <a:avLst/>
              <a:gdLst>
                <a:gd name="T0" fmla="*/ 36 w 72"/>
                <a:gd name="T1" fmla="*/ 73 h 73"/>
                <a:gd name="T2" fmla="*/ 72 w 72"/>
                <a:gd name="T3" fmla="*/ 37 h 73"/>
                <a:gd name="T4" fmla="*/ 36 w 72"/>
                <a:gd name="T5" fmla="*/ 0 h 73"/>
                <a:gd name="T6" fmla="*/ 0 w 72"/>
                <a:gd name="T7" fmla="*/ 37 h 73"/>
                <a:gd name="T8" fmla="*/ 36 w 72"/>
                <a:gd name="T9" fmla="*/ 73 h 73"/>
                <a:gd name="T10" fmla="*/ 34 w 72"/>
                <a:gd name="T11" fmla="*/ 38 h 73"/>
                <a:gd name="T12" fmla="*/ 25 w 72"/>
                <a:gd name="T13" fmla="*/ 28 h 73"/>
                <a:gd name="T14" fmla="*/ 34 w 72"/>
                <a:gd name="T15" fmla="*/ 19 h 73"/>
                <a:gd name="T16" fmla="*/ 34 w 72"/>
                <a:gd name="T17" fmla="*/ 14 h 73"/>
                <a:gd name="T18" fmla="*/ 39 w 72"/>
                <a:gd name="T19" fmla="*/ 14 h 73"/>
                <a:gd name="T20" fmla="*/ 39 w 72"/>
                <a:gd name="T21" fmla="*/ 19 h 73"/>
                <a:gd name="T22" fmla="*/ 47 w 72"/>
                <a:gd name="T23" fmla="*/ 20 h 73"/>
                <a:gd name="T24" fmla="*/ 45 w 72"/>
                <a:gd name="T25" fmla="*/ 26 h 73"/>
                <a:gd name="T26" fmla="*/ 37 w 72"/>
                <a:gd name="T27" fmla="*/ 24 h 73"/>
                <a:gd name="T28" fmla="*/ 33 w 72"/>
                <a:gd name="T29" fmla="*/ 27 h 73"/>
                <a:gd name="T30" fmla="*/ 39 w 72"/>
                <a:gd name="T31" fmla="*/ 32 h 73"/>
                <a:gd name="T32" fmla="*/ 48 w 72"/>
                <a:gd name="T33" fmla="*/ 42 h 73"/>
                <a:gd name="T34" fmla="*/ 39 w 72"/>
                <a:gd name="T35" fmla="*/ 52 h 73"/>
                <a:gd name="T36" fmla="*/ 39 w 72"/>
                <a:gd name="T37" fmla="*/ 57 h 73"/>
                <a:gd name="T38" fmla="*/ 33 w 72"/>
                <a:gd name="T39" fmla="*/ 57 h 73"/>
                <a:gd name="T40" fmla="*/ 33 w 72"/>
                <a:gd name="T41" fmla="*/ 52 h 73"/>
                <a:gd name="T42" fmla="*/ 24 w 72"/>
                <a:gd name="T43" fmla="*/ 50 h 73"/>
                <a:gd name="T44" fmla="*/ 26 w 72"/>
                <a:gd name="T45" fmla="*/ 44 h 73"/>
                <a:gd name="T46" fmla="*/ 35 w 72"/>
                <a:gd name="T47" fmla="*/ 46 h 73"/>
                <a:gd name="T48" fmla="*/ 40 w 72"/>
                <a:gd name="T49" fmla="*/ 43 h 73"/>
                <a:gd name="T50" fmla="*/ 34 w 72"/>
                <a:gd name="T51" fmla="*/ 3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73">
                  <a:moveTo>
                    <a:pt x="36" y="73"/>
                  </a:moveTo>
                  <a:cubicBezTo>
                    <a:pt x="56" y="73"/>
                    <a:pt x="72" y="57"/>
                    <a:pt x="72" y="37"/>
                  </a:cubicBezTo>
                  <a:cubicBezTo>
                    <a:pt x="72" y="17"/>
                    <a:pt x="56" y="0"/>
                    <a:pt x="36" y="0"/>
                  </a:cubicBezTo>
                  <a:cubicBezTo>
                    <a:pt x="16" y="0"/>
                    <a:pt x="0" y="17"/>
                    <a:pt x="0" y="37"/>
                  </a:cubicBezTo>
                  <a:cubicBezTo>
                    <a:pt x="0" y="57"/>
                    <a:pt x="16" y="73"/>
                    <a:pt x="36" y="73"/>
                  </a:cubicBezTo>
                  <a:close/>
                  <a:moveTo>
                    <a:pt x="34" y="38"/>
                  </a:moveTo>
                  <a:cubicBezTo>
                    <a:pt x="28" y="36"/>
                    <a:pt x="25" y="34"/>
                    <a:pt x="25" y="28"/>
                  </a:cubicBezTo>
                  <a:cubicBezTo>
                    <a:pt x="25" y="24"/>
                    <a:pt x="28" y="20"/>
                    <a:pt x="34" y="19"/>
                  </a:cubicBezTo>
                  <a:cubicBezTo>
                    <a:pt x="34" y="14"/>
                    <a:pt x="34" y="14"/>
                    <a:pt x="34" y="14"/>
                  </a:cubicBezTo>
                  <a:cubicBezTo>
                    <a:pt x="39" y="14"/>
                    <a:pt x="39" y="14"/>
                    <a:pt x="39" y="14"/>
                  </a:cubicBezTo>
                  <a:cubicBezTo>
                    <a:pt x="39" y="19"/>
                    <a:pt x="39" y="19"/>
                    <a:pt x="39" y="19"/>
                  </a:cubicBezTo>
                  <a:cubicBezTo>
                    <a:pt x="42" y="19"/>
                    <a:pt x="45" y="19"/>
                    <a:pt x="47" y="20"/>
                  </a:cubicBezTo>
                  <a:cubicBezTo>
                    <a:pt x="45" y="26"/>
                    <a:pt x="45" y="26"/>
                    <a:pt x="45" y="26"/>
                  </a:cubicBezTo>
                  <a:cubicBezTo>
                    <a:pt x="44" y="26"/>
                    <a:pt x="41" y="24"/>
                    <a:pt x="37" y="24"/>
                  </a:cubicBezTo>
                  <a:cubicBezTo>
                    <a:pt x="34" y="24"/>
                    <a:pt x="33" y="26"/>
                    <a:pt x="33" y="27"/>
                  </a:cubicBezTo>
                  <a:cubicBezTo>
                    <a:pt x="33" y="29"/>
                    <a:pt x="35" y="30"/>
                    <a:pt x="39" y="32"/>
                  </a:cubicBezTo>
                  <a:cubicBezTo>
                    <a:pt x="46" y="34"/>
                    <a:pt x="48" y="37"/>
                    <a:pt x="48" y="42"/>
                  </a:cubicBezTo>
                  <a:cubicBezTo>
                    <a:pt x="48" y="47"/>
                    <a:pt x="45" y="51"/>
                    <a:pt x="39" y="52"/>
                  </a:cubicBezTo>
                  <a:cubicBezTo>
                    <a:pt x="39" y="57"/>
                    <a:pt x="39" y="57"/>
                    <a:pt x="39" y="57"/>
                  </a:cubicBezTo>
                  <a:cubicBezTo>
                    <a:pt x="33" y="57"/>
                    <a:pt x="33" y="57"/>
                    <a:pt x="33" y="57"/>
                  </a:cubicBezTo>
                  <a:cubicBezTo>
                    <a:pt x="33" y="52"/>
                    <a:pt x="33" y="52"/>
                    <a:pt x="33" y="52"/>
                  </a:cubicBezTo>
                  <a:cubicBezTo>
                    <a:pt x="30" y="52"/>
                    <a:pt x="26" y="51"/>
                    <a:pt x="24" y="50"/>
                  </a:cubicBezTo>
                  <a:cubicBezTo>
                    <a:pt x="26" y="44"/>
                    <a:pt x="26" y="44"/>
                    <a:pt x="26" y="44"/>
                  </a:cubicBezTo>
                  <a:cubicBezTo>
                    <a:pt x="28" y="45"/>
                    <a:pt x="31" y="46"/>
                    <a:pt x="35" y="46"/>
                  </a:cubicBezTo>
                  <a:cubicBezTo>
                    <a:pt x="38" y="46"/>
                    <a:pt x="40" y="45"/>
                    <a:pt x="40" y="43"/>
                  </a:cubicBezTo>
                  <a:cubicBezTo>
                    <a:pt x="40" y="41"/>
                    <a:pt x="38" y="39"/>
                    <a:pt x="34"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65" name="Freeform 49">
            <a:extLst>
              <a:ext uri="{FF2B5EF4-FFF2-40B4-BE49-F238E27FC236}">
                <a16:creationId xmlns:a16="http://schemas.microsoft.com/office/drawing/2014/main" id="{2A92C332-5274-4460-A626-3D0FE80F1687}"/>
              </a:ext>
            </a:extLst>
          </p:cNvPr>
          <p:cNvSpPr>
            <a:spLocks noEditPoints="1"/>
          </p:cNvSpPr>
          <p:nvPr/>
        </p:nvSpPr>
        <p:spPr bwMode="auto">
          <a:xfrm>
            <a:off x="6801146" y="3513779"/>
            <a:ext cx="374886" cy="308525"/>
          </a:xfrm>
          <a:custGeom>
            <a:avLst/>
            <a:gdLst>
              <a:gd name="T0" fmla="*/ 123 w 136"/>
              <a:gd name="T1" fmla="*/ 22 h 112"/>
              <a:gd name="T2" fmla="*/ 92 w 136"/>
              <a:gd name="T3" fmla="*/ 22 h 112"/>
              <a:gd name="T4" fmla="*/ 92 w 136"/>
              <a:gd name="T5" fmla="*/ 14 h 112"/>
              <a:gd name="T6" fmla="*/ 79 w 136"/>
              <a:gd name="T7" fmla="*/ 0 h 112"/>
              <a:gd name="T8" fmla="*/ 57 w 136"/>
              <a:gd name="T9" fmla="*/ 0 h 112"/>
              <a:gd name="T10" fmla="*/ 44 w 136"/>
              <a:gd name="T11" fmla="*/ 14 h 112"/>
              <a:gd name="T12" fmla="*/ 44 w 136"/>
              <a:gd name="T13" fmla="*/ 22 h 112"/>
              <a:gd name="T14" fmla="*/ 12 w 136"/>
              <a:gd name="T15" fmla="*/ 22 h 112"/>
              <a:gd name="T16" fmla="*/ 0 w 136"/>
              <a:gd name="T17" fmla="*/ 34 h 112"/>
              <a:gd name="T18" fmla="*/ 0 w 136"/>
              <a:gd name="T19" fmla="*/ 99 h 112"/>
              <a:gd name="T20" fmla="*/ 12 w 136"/>
              <a:gd name="T21" fmla="*/ 112 h 112"/>
              <a:gd name="T22" fmla="*/ 123 w 136"/>
              <a:gd name="T23" fmla="*/ 112 h 112"/>
              <a:gd name="T24" fmla="*/ 136 w 136"/>
              <a:gd name="T25" fmla="*/ 99 h 112"/>
              <a:gd name="T26" fmla="*/ 136 w 136"/>
              <a:gd name="T27" fmla="*/ 34 h 112"/>
              <a:gd name="T28" fmla="*/ 123 w 136"/>
              <a:gd name="T29" fmla="*/ 22 h 112"/>
              <a:gd name="T30" fmla="*/ 22 w 136"/>
              <a:gd name="T31" fmla="*/ 104 h 112"/>
              <a:gd name="T32" fmla="*/ 22 w 136"/>
              <a:gd name="T33" fmla="*/ 29 h 112"/>
              <a:gd name="T34" fmla="*/ 39 w 136"/>
              <a:gd name="T35" fmla="*/ 29 h 112"/>
              <a:gd name="T36" fmla="*/ 39 w 136"/>
              <a:gd name="T37" fmla="*/ 104 h 112"/>
              <a:gd name="T38" fmla="*/ 22 w 136"/>
              <a:gd name="T39" fmla="*/ 104 h 112"/>
              <a:gd name="T40" fmla="*/ 83 w 136"/>
              <a:gd name="T41" fmla="*/ 22 h 112"/>
              <a:gd name="T42" fmla="*/ 52 w 136"/>
              <a:gd name="T43" fmla="*/ 22 h 112"/>
              <a:gd name="T44" fmla="*/ 52 w 136"/>
              <a:gd name="T45" fmla="*/ 14 h 112"/>
              <a:gd name="T46" fmla="*/ 57 w 136"/>
              <a:gd name="T47" fmla="*/ 9 h 112"/>
              <a:gd name="T48" fmla="*/ 79 w 136"/>
              <a:gd name="T49" fmla="*/ 9 h 112"/>
              <a:gd name="T50" fmla="*/ 83 w 136"/>
              <a:gd name="T51" fmla="*/ 14 h 112"/>
              <a:gd name="T52" fmla="*/ 83 w 136"/>
              <a:gd name="T53" fmla="*/ 22 h 112"/>
              <a:gd name="T54" fmla="*/ 96 w 136"/>
              <a:gd name="T55" fmla="*/ 104 h 112"/>
              <a:gd name="T56" fmla="*/ 96 w 136"/>
              <a:gd name="T57" fmla="*/ 29 h 112"/>
              <a:gd name="T58" fmla="*/ 114 w 136"/>
              <a:gd name="T59" fmla="*/ 29 h 112"/>
              <a:gd name="T60" fmla="*/ 114 w 136"/>
              <a:gd name="T61" fmla="*/ 104 h 112"/>
              <a:gd name="T62" fmla="*/ 96 w 136"/>
              <a:gd name="T63"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12">
                <a:moveTo>
                  <a:pt x="123" y="22"/>
                </a:moveTo>
                <a:cubicBezTo>
                  <a:pt x="92" y="22"/>
                  <a:pt x="92" y="22"/>
                  <a:pt x="92" y="22"/>
                </a:cubicBezTo>
                <a:cubicBezTo>
                  <a:pt x="92" y="14"/>
                  <a:pt x="92" y="14"/>
                  <a:pt x="92" y="14"/>
                </a:cubicBezTo>
                <a:cubicBezTo>
                  <a:pt x="92" y="6"/>
                  <a:pt x="86" y="0"/>
                  <a:pt x="79" y="0"/>
                </a:cubicBezTo>
                <a:cubicBezTo>
                  <a:pt x="57" y="0"/>
                  <a:pt x="57" y="0"/>
                  <a:pt x="57" y="0"/>
                </a:cubicBezTo>
                <a:cubicBezTo>
                  <a:pt x="50" y="0"/>
                  <a:pt x="44" y="6"/>
                  <a:pt x="44" y="14"/>
                </a:cubicBezTo>
                <a:cubicBezTo>
                  <a:pt x="44" y="22"/>
                  <a:pt x="44" y="22"/>
                  <a:pt x="44" y="22"/>
                </a:cubicBezTo>
                <a:cubicBezTo>
                  <a:pt x="12" y="22"/>
                  <a:pt x="12" y="22"/>
                  <a:pt x="12" y="22"/>
                </a:cubicBezTo>
                <a:cubicBezTo>
                  <a:pt x="5" y="22"/>
                  <a:pt x="0" y="27"/>
                  <a:pt x="0" y="34"/>
                </a:cubicBezTo>
                <a:cubicBezTo>
                  <a:pt x="0" y="99"/>
                  <a:pt x="0" y="99"/>
                  <a:pt x="0" y="99"/>
                </a:cubicBezTo>
                <a:cubicBezTo>
                  <a:pt x="0" y="106"/>
                  <a:pt x="5" y="112"/>
                  <a:pt x="12" y="112"/>
                </a:cubicBezTo>
                <a:cubicBezTo>
                  <a:pt x="123" y="112"/>
                  <a:pt x="123" y="112"/>
                  <a:pt x="123" y="112"/>
                </a:cubicBezTo>
                <a:cubicBezTo>
                  <a:pt x="130" y="112"/>
                  <a:pt x="136" y="106"/>
                  <a:pt x="136" y="99"/>
                </a:cubicBezTo>
                <a:cubicBezTo>
                  <a:pt x="136" y="34"/>
                  <a:pt x="136" y="34"/>
                  <a:pt x="136" y="34"/>
                </a:cubicBezTo>
                <a:cubicBezTo>
                  <a:pt x="136" y="27"/>
                  <a:pt x="130" y="22"/>
                  <a:pt x="123" y="22"/>
                </a:cubicBezTo>
                <a:close/>
                <a:moveTo>
                  <a:pt x="22" y="104"/>
                </a:moveTo>
                <a:cubicBezTo>
                  <a:pt x="22" y="29"/>
                  <a:pt x="22" y="29"/>
                  <a:pt x="22" y="29"/>
                </a:cubicBezTo>
                <a:cubicBezTo>
                  <a:pt x="39" y="29"/>
                  <a:pt x="39" y="29"/>
                  <a:pt x="39" y="29"/>
                </a:cubicBezTo>
                <a:cubicBezTo>
                  <a:pt x="39" y="104"/>
                  <a:pt x="39" y="104"/>
                  <a:pt x="39" y="104"/>
                </a:cubicBezTo>
                <a:lnTo>
                  <a:pt x="22" y="104"/>
                </a:lnTo>
                <a:close/>
                <a:moveTo>
                  <a:pt x="83" y="22"/>
                </a:moveTo>
                <a:cubicBezTo>
                  <a:pt x="52" y="22"/>
                  <a:pt x="52" y="22"/>
                  <a:pt x="52" y="22"/>
                </a:cubicBezTo>
                <a:cubicBezTo>
                  <a:pt x="52" y="14"/>
                  <a:pt x="52" y="14"/>
                  <a:pt x="52" y="14"/>
                </a:cubicBezTo>
                <a:cubicBezTo>
                  <a:pt x="52" y="11"/>
                  <a:pt x="54" y="9"/>
                  <a:pt x="57" y="9"/>
                </a:cubicBezTo>
                <a:cubicBezTo>
                  <a:pt x="79" y="9"/>
                  <a:pt x="79" y="9"/>
                  <a:pt x="79" y="9"/>
                </a:cubicBezTo>
                <a:cubicBezTo>
                  <a:pt x="81" y="9"/>
                  <a:pt x="83" y="11"/>
                  <a:pt x="83" y="14"/>
                </a:cubicBezTo>
                <a:lnTo>
                  <a:pt x="83" y="22"/>
                </a:lnTo>
                <a:close/>
                <a:moveTo>
                  <a:pt x="96" y="104"/>
                </a:moveTo>
                <a:cubicBezTo>
                  <a:pt x="96" y="29"/>
                  <a:pt x="96" y="29"/>
                  <a:pt x="96" y="29"/>
                </a:cubicBezTo>
                <a:cubicBezTo>
                  <a:pt x="114" y="29"/>
                  <a:pt x="114" y="29"/>
                  <a:pt x="114" y="29"/>
                </a:cubicBezTo>
                <a:cubicBezTo>
                  <a:pt x="114" y="104"/>
                  <a:pt x="114" y="104"/>
                  <a:pt x="114" y="104"/>
                </a:cubicBezTo>
                <a:lnTo>
                  <a:pt x="96" y="104"/>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69" name="Group 68">
            <a:extLst>
              <a:ext uri="{FF2B5EF4-FFF2-40B4-BE49-F238E27FC236}">
                <a16:creationId xmlns:a16="http://schemas.microsoft.com/office/drawing/2014/main" id="{445BA94F-DF31-47B4-9F5B-FE53FA0A858F}"/>
              </a:ext>
            </a:extLst>
          </p:cNvPr>
          <p:cNvGrpSpPr/>
          <p:nvPr/>
        </p:nvGrpSpPr>
        <p:grpSpPr>
          <a:xfrm>
            <a:off x="3239673" y="3482665"/>
            <a:ext cx="317557" cy="370752"/>
            <a:chOff x="3254375" y="804863"/>
            <a:chExt cx="625475" cy="730250"/>
          </a:xfrm>
          <a:solidFill>
            <a:schemeClr val="bg2"/>
          </a:solidFill>
        </p:grpSpPr>
        <p:sp>
          <p:nvSpPr>
            <p:cNvPr id="70" name="Freeform 30">
              <a:extLst>
                <a:ext uri="{FF2B5EF4-FFF2-40B4-BE49-F238E27FC236}">
                  <a16:creationId xmlns:a16="http://schemas.microsoft.com/office/drawing/2014/main" id="{4FCAB61A-4CCD-45B9-9CAE-56233143DE9E}"/>
                </a:ext>
              </a:extLst>
            </p:cNvPr>
            <p:cNvSpPr>
              <a:spLocks/>
            </p:cNvSpPr>
            <p:nvPr/>
          </p:nvSpPr>
          <p:spPr bwMode="auto">
            <a:xfrm>
              <a:off x="3254375" y="1208088"/>
              <a:ext cx="625475" cy="327025"/>
            </a:xfrm>
            <a:custGeom>
              <a:avLst/>
              <a:gdLst>
                <a:gd name="T0" fmla="*/ 124 w 164"/>
                <a:gd name="T1" fmla="*/ 0 h 86"/>
                <a:gd name="T2" fmla="*/ 108 w 164"/>
                <a:gd name="T3" fmla="*/ 0 h 86"/>
                <a:gd name="T4" fmla="*/ 95 w 164"/>
                <a:gd name="T5" fmla="*/ 44 h 86"/>
                <a:gd name="T6" fmla="*/ 84 w 164"/>
                <a:gd name="T7" fmla="*/ 21 h 86"/>
                <a:gd name="T8" fmla="*/ 95 w 164"/>
                <a:gd name="T9" fmla="*/ 8 h 86"/>
                <a:gd name="T10" fmla="*/ 94 w 164"/>
                <a:gd name="T11" fmla="*/ 6 h 86"/>
                <a:gd name="T12" fmla="*/ 81 w 164"/>
                <a:gd name="T13" fmla="*/ 7 h 86"/>
                <a:gd name="T14" fmla="*/ 69 w 164"/>
                <a:gd name="T15" fmla="*/ 6 h 86"/>
                <a:gd name="T16" fmla="*/ 68 w 164"/>
                <a:gd name="T17" fmla="*/ 7 h 86"/>
                <a:gd name="T18" fmla="*/ 80 w 164"/>
                <a:gd name="T19" fmla="*/ 22 h 86"/>
                <a:gd name="T20" fmla="*/ 70 w 164"/>
                <a:gd name="T21" fmla="*/ 45 h 86"/>
                <a:gd name="T22" fmla="*/ 57 w 164"/>
                <a:gd name="T23" fmla="*/ 0 h 86"/>
                <a:gd name="T24" fmla="*/ 40 w 164"/>
                <a:gd name="T25" fmla="*/ 0 h 86"/>
                <a:gd name="T26" fmla="*/ 0 w 164"/>
                <a:gd name="T27" fmla="*/ 40 h 86"/>
                <a:gd name="T28" fmla="*/ 0 w 164"/>
                <a:gd name="T29" fmla="*/ 86 h 86"/>
                <a:gd name="T30" fmla="*/ 164 w 164"/>
                <a:gd name="T31" fmla="*/ 86 h 86"/>
                <a:gd name="T32" fmla="*/ 164 w 164"/>
                <a:gd name="T33" fmla="*/ 40 h 86"/>
                <a:gd name="T34" fmla="*/ 124 w 164"/>
                <a:gd name="T3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86">
                  <a:moveTo>
                    <a:pt x="124" y="0"/>
                  </a:moveTo>
                  <a:cubicBezTo>
                    <a:pt x="108" y="0"/>
                    <a:pt x="108" y="0"/>
                    <a:pt x="108" y="0"/>
                  </a:cubicBezTo>
                  <a:cubicBezTo>
                    <a:pt x="95" y="44"/>
                    <a:pt x="95" y="44"/>
                    <a:pt x="95" y="44"/>
                  </a:cubicBezTo>
                  <a:cubicBezTo>
                    <a:pt x="84" y="21"/>
                    <a:pt x="84" y="21"/>
                    <a:pt x="84" y="21"/>
                  </a:cubicBezTo>
                  <a:cubicBezTo>
                    <a:pt x="95" y="8"/>
                    <a:pt x="95" y="8"/>
                    <a:pt x="95" y="8"/>
                  </a:cubicBezTo>
                  <a:cubicBezTo>
                    <a:pt x="94" y="6"/>
                    <a:pt x="94" y="6"/>
                    <a:pt x="94" y="6"/>
                  </a:cubicBezTo>
                  <a:cubicBezTo>
                    <a:pt x="90" y="7"/>
                    <a:pt x="86" y="7"/>
                    <a:pt x="81" y="7"/>
                  </a:cubicBezTo>
                  <a:cubicBezTo>
                    <a:pt x="77" y="7"/>
                    <a:pt x="73" y="7"/>
                    <a:pt x="69" y="6"/>
                  </a:cubicBezTo>
                  <a:cubicBezTo>
                    <a:pt x="68" y="7"/>
                    <a:pt x="68" y="7"/>
                    <a:pt x="68" y="7"/>
                  </a:cubicBezTo>
                  <a:cubicBezTo>
                    <a:pt x="80" y="22"/>
                    <a:pt x="80" y="22"/>
                    <a:pt x="80" y="22"/>
                  </a:cubicBezTo>
                  <a:cubicBezTo>
                    <a:pt x="70" y="45"/>
                    <a:pt x="70" y="45"/>
                    <a:pt x="70" y="45"/>
                  </a:cubicBezTo>
                  <a:cubicBezTo>
                    <a:pt x="57" y="0"/>
                    <a:pt x="57" y="0"/>
                    <a:pt x="57" y="0"/>
                  </a:cubicBezTo>
                  <a:cubicBezTo>
                    <a:pt x="40" y="0"/>
                    <a:pt x="40" y="0"/>
                    <a:pt x="40" y="0"/>
                  </a:cubicBezTo>
                  <a:cubicBezTo>
                    <a:pt x="18" y="0"/>
                    <a:pt x="0" y="18"/>
                    <a:pt x="0" y="40"/>
                  </a:cubicBezTo>
                  <a:cubicBezTo>
                    <a:pt x="0" y="86"/>
                    <a:pt x="0" y="86"/>
                    <a:pt x="0" y="86"/>
                  </a:cubicBezTo>
                  <a:cubicBezTo>
                    <a:pt x="164" y="86"/>
                    <a:pt x="164" y="86"/>
                    <a:pt x="164" y="86"/>
                  </a:cubicBezTo>
                  <a:cubicBezTo>
                    <a:pt x="164" y="40"/>
                    <a:pt x="164" y="40"/>
                    <a:pt x="164" y="40"/>
                  </a:cubicBezTo>
                  <a:cubicBezTo>
                    <a:pt x="164" y="18"/>
                    <a:pt x="147" y="0"/>
                    <a:pt x="1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1" name="Freeform 31">
              <a:extLst>
                <a:ext uri="{FF2B5EF4-FFF2-40B4-BE49-F238E27FC236}">
                  <a16:creationId xmlns:a16="http://schemas.microsoft.com/office/drawing/2014/main" id="{CEFAE05F-0271-43E5-9DBB-CD3A09C9A0A1}"/>
                </a:ext>
              </a:extLst>
            </p:cNvPr>
            <p:cNvSpPr>
              <a:spLocks noEditPoints="1"/>
            </p:cNvSpPr>
            <p:nvPr/>
          </p:nvSpPr>
          <p:spPr bwMode="auto">
            <a:xfrm>
              <a:off x="3379788" y="804863"/>
              <a:ext cx="377825" cy="403225"/>
            </a:xfrm>
            <a:custGeom>
              <a:avLst/>
              <a:gdLst>
                <a:gd name="T0" fmla="*/ 91 w 99"/>
                <a:gd name="T1" fmla="*/ 38 h 106"/>
                <a:gd name="T2" fmla="*/ 49 w 99"/>
                <a:gd name="T3" fmla="*/ 0 h 106"/>
                <a:gd name="T4" fmla="*/ 8 w 99"/>
                <a:gd name="T5" fmla="*/ 38 h 106"/>
                <a:gd name="T6" fmla="*/ 0 w 99"/>
                <a:gd name="T7" fmla="*/ 53 h 106"/>
                <a:gd name="T8" fmla="*/ 11 w 99"/>
                <a:gd name="T9" fmla="*/ 68 h 106"/>
                <a:gd name="T10" fmla="*/ 12 w 99"/>
                <a:gd name="T11" fmla="*/ 68 h 106"/>
                <a:gd name="T12" fmla="*/ 49 w 99"/>
                <a:gd name="T13" fmla="*/ 106 h 106"/>
                <a:gd name="T14" fmla="*/ 87 w 99"/>
                <a:gd name="T15" fmla="*/ 68 h 106"/>
                <a:gd name="T16" fmla="*/ 88 w 99"/>
                <a:gd name="T17" fmla="*/ 68 h 106"/>
                <a:gd name="T18" fmla="*/ 99 w 99"/>
                <a:gd name="T19" fmla="*/ 53 h 106"/>
                <a:gd name="T20" fmla="*/ 91 w 99"/>
                <a:gd name="T21" fmla="*/ 38 h 106"/>
                <a:gd name="T22" fmla="*/ 76 w 99"/>
                <a:gd name="T23" fmla="*/ 44 h 106"/>
                <a:gd name="T24" fmla="*/ 71 w 99"/>
                <a:gd name="T25" fmla="*/ 44 h 106"/>
                <a:gd name="T26" fmla="*/ 71 w 99"/>
                <a:gd name="T27" fmla="*/ 49 h 106"/>
                <a:gd name="T28" fmla="*/ 75 w 99"/>
                <a:gd name="T29" fmla="*/ 51 h 106"/>
                <a:gd name="T30" fmla="*/ 76 w 99"/>
                <a:gd name="T31" fmla="*/ 53 h 106"/>
                <a:gd name="T32" fmla="*/ 71 w 99"/>
                <a:gd name="T33" fmla="*/ 62 h 106"/>
                <a:gd name="T34" fmla="*/ 68 w 99"/>
                <a:gd name="T35" fmla="*/ 62 h 106"/>
                <a:gd name="T36" fmla="*/ 65 w 99"/>
                <a:gd name="T37" fmla="*/ 59 h 106"/>
                <a:gd name="T38" fmla="*/ 60 w 99"/>
                <a:gd name="T39" fmla="*/ 63 h 106"/>
                <a:gd name="T40" fmla="*/ 62 w 99"/>
                <a:gd name="T41" fmla="*/ 67 h 106"/>
                <a:gd name="T42" fmla="*/ 61 w 99"/>
                <a:gd name="T43" fmla="*/ 69 h 106"/>
                <a:gd name="T44" fmla="*/ 52 w 99"/>
                <a:gd name="T45" fmla="*/ 72 h 106"/>
                <a:gd name="T46" fmla="*/ 49 w 99"/>
                <a:gd name="T47" fmla="*/ 70 h 106"/>
                <a:gd name="T48" fmla="*/ 49 w 99"/>
                <a:gd name="T49" fmla="*/ 66 h 106"/>
                <a:gd name="T50" fmla="*/ 43 w 99"/>
                <a:gd name="T51" fmla="*/ 65 h 106"/>
                <a:gd name="T52" fmla="*/ 42 w 99"/>
                <a:gd name="T53" fmla="*/ 69 h 106"/>
                <a:gd name="T54" fmla="*/ 40 w 99"/>
                <a:gd name="T55" fmla="*/ 70 h 106"/>
                <a:gd name="T56" fmla="*/ 31 w 99"/>
                <a:gd name="T57" fmla="*/ 65 h 106"/>
                <a:gd name="T58" fmla="*/ 31 w 99"/>
                <a:gd name="T59" fmla="*/ 62 h 106"/>
                <a:gd name="T60" fmla="*/ 34 w 99"/>
                <a:gd name="T61" fmla="*/ 59 h 106"/>
                <a:gd name="T62" fmla="*/ 30 w 99"/>
                <a:gd name="T63" fmla="*/ 55 h 106"/>
                <a:gd name="T64" fmla="*/ 26 w 99"/>
                <a:gd name="T65" fmla="*/ 57 h 106"/>
                <a:gd name="T66" fmla="*/ 24 w 99"/>
                <a:gd name="T67" fmla="*/ 55 h 106"/>
                <a:gd name="T68" fmla="*/ 21 w 99"/>
                <a:gd name="T69" fmla="*/ 46 h 106"/>
                <a:gd name="T70" fmla="*/ 23 w 99"/>
                <a:gd name="T71" fmla="*/ 44 h 106"/>
                <a:gd name="T72" fmla="*/ 27 w 99"/>
                <a:gd name="T73" fmla="*/ 44 h 106"/>
                <a:gd name="T74" fmla="*/ 28 w 99"/>
                <a:gd name="T75" fmla="*/ 38 h 106"/>
                <a:gd name="T76" fmla="*/ 24 w 99"/>
                <a:gd name="T77" fmla="*/ 37 h 106"/>
                <a:gd name="T78" fmla="*/ 23 w 99"/>
                <a:gd name="T79" fmla="*/ 34 h 106"/>
                <a:gd name="T80" fmla="*/ 28 w 99"/>
                <a:gd name="T81" fmla="*/ 26 h 106"/>
                <a:gd name="T82" fmla="*/ 31 w 99"/>
                <a:gd name="T83" fmla="*/ 25 h 106"/>
                <a:gd name="T84" fmla="*/ 34 w 99"/>
                <a:gd name="T85" fmla="*/ 28 h 106"/>
                <a:gd name="T86" fmla="*/ 38 w 99"/>
                <a:gd name="T87" fmla="*/ 25 h 106"/>
                <a:gd name="T88" fmla="*/ 36 w 99"/>
                <a:gd name="T89" fmla="*/ 21 h 106"/>
                <a:gd name="T90" fmla="*/ 37 w 99"/>
                <a:gd name="T91" fmla="*/ 18 h 106"/>
                <a:gd name="T92" fmla="*/ 47 w 99"/>
                <a:gd name="T93" fmla="*/ 16 h 106"/>
                <a:gd name="T94" fmla="*/ 49 w 99"/>
                <a:gd name="T95" fmla="*/ 17 h 106"/>
                <a:gd name="T96" fmla="*/ 49 w 99"/>
                <a:gd name="T97" fmla="*/ 22 h 106"/>
                <a:gd name="T98" fmla="*/ 55 w 99"/>
                <a:gd name="T99" fmla="*/ 22 h 106"/>
                <a:gd name="T100" fmla="*/ 56 w 99"/>
                <a:gd name="T101" fmla="*/ 18 h 106"/>
                <a:gd name="T102" fmla="*/ 59 w 99"/>
                <a:gd name="T103" fmla="*/ 17 h 106"/>
                <a:gd name="T104" fmla="*/ 67 w 99"/>
                <a:gd name="T105" fmla="*/ 22 h 106"/>
                <a:gd name="T106" fmla="*/ 68 w 99"/>
                <a:gd name="T107" fmla="*/ 25 h 106"/>
                <a:gd name="T108" fmla="*/ 65 w 99"/>
                <a:gd name="T109" fmla="*/ 28 h 106"/>
                <a:gd name="T110" fmla="*/ 68 w 99"/>
                <a:gd name="T111" fmla="*/ 33 h 106"/>
                <a:gd name="T112" fmla="*/ 72 w 99"/>
                <a:gd name="T113" fmla="*/ 31 h 106"/>
                <a:gd name="T114" fmla="*/ 75 w 99"/>
                <a:gd name="T115" fmla="*/ 32 h 106"/>
                <a:gd name="T116" fmla="*/ 77 w 99"/>
                <a:gd name="T117" fmla="*/ 41 h 106"/>
                <a:gd name="T118" fmla="*/ 76 w 99"/>
                <a:gd name="T119" fmla="*/ 4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9" h="106">
                  <a:moveTo>
                    <a:pt x="91" y="38"/>
                  </a:moveTo>
                  <a:cubicBezTo>
                    <a:pt x="89" y="12"/>
                    <a:pt x="71" y="0"/>
                    <a:pt x="49" y="0"/>
                  </a:cubicBezTo>
                  <a:cubicBezTo>
                    <a:pt x="27" y="0"/>
                    <a:pt x="10" y="12"/>
                    <a:pt x="8" y="38"/>
                  </a:cubicBezTo>
                  <a:cubicBezTo>
                    <a:pt x="3" y="40"/>
                    <a:pt x="0" y="46"/>
                    <a:pt x="0" y="53"/>
                  </a:cubicBezTo>
                  <a:cubicBezTo>
                    <a:pt x="0" y="61"/>
                    <a:pt x="5" y="68"/>
                    <a:pt x="11" y="68"/>
                  </a:cubicBezTo>
                  <a:cubicBezTo>
                    <a:pt x="11" y="68"/>
                    <a:pt x="12" y="68"/>
                    <a:pt x="12" y="68"/>
                  </a:cubicBezTo>
                  <a:cubicBezTo>
                    <a:pt x="19" y="88"/>
                    <a:pt x="33" y="106"/>
                    <a:pt x="49" y="106"/>
                  </a:cubicBezTo>
                  <a:cubicBezTo>
                    <a:pt x="66" y="106"/>
                    <a:pt x="80" y="88"/>
                    <a:pt x="87" y="68"/>
                  </a:cubicBezTo>
                  <a:cubicBezTo>
                    <a:pt x="87" y="68"/>
                    <a:pt x="87" y="68"/>
                    <a:pt x="88" y="68"/>
                  </a:cubicBezTo>
                  <a:cubicBezTo>
                    <a:pt x="94" y="68"/>
                    <a:pt x="99" y="61"/>
                    <a:pt x="99" y="53"/>
                  </a:cubicBezTo>
                  <a:cubicBezTo>
                    <a:pt x="99" y="46"/>
                    <a:pt x="95" y="40"/>
                    <a:pt x="91" y="38"/>
                  </a:cubicBezTo>
                  <a:close/>
                  <a:moveTo>
                    <a:pt x="76" y="44"/>
                  </a:moveTo>
                  <a:cubicBezTo>
                    <a:pt x="71" y="44"/>
                    <a:pt x="71" y="44"/>
                    <a:pt x="71" y="44"/>
                  </a:cubicBezTo>
                  <a:cubicBezTo>
                    <a:pt x="71" y="46"/>
                    <a:pt x="71" y="48"/>
                    <a:pt x="71" y="49"/>
                  </a:cubicBezTo>
                  <a:cubicBezTo>
                    <a:pt x="75" y="51"/>
                    <a:pt x="75" y="51"/>
                    <a:pt x="75" y="51"/>
                  </a:cubicBezTo>
                  <a:cubicBezTo>
                    <a:pt x="76" y="51"/>
                    <a:pt x="76" y="52"/>
                    <a:pt x="76" y="53"/>
                  </a:cubicBezTo>
                  <a:cubicBezTo>
                    <a:pt x="74" y="56"/>
                    <a:pt x="73" y="59"/>
                    <a:pt x="71" y="62"/>
                  </a:cubicBezTo>
                  <a:cubicBezTo>
                    <a:pt x="70" y="63"/>
                    <a:pt x="69" y="63"/>
                    <a:pt x="68" y="62"/>
                  </a:cubicBezTo>
                  <a:cubicBezTo>
                    <a:pt x="65" y="59"/>
                    <a:pt x="65" y="59"/>
                    <a:pt x="65" y="59"/>
                  </a:cubicBezTo>
                  <a:cubicBezTo>
                    <a:pt x="64" y="61"/>
                    <a:pt x="62" y="62"/>
                    <a:pt x="60" y="63"/>
                  </a:cubicBezTo>
                  <a:cubicBezTo>
                    <a:pt x="62" y="67"/>
                    <a:pt x="62" y="67"/>
                    <a:pt x="62" y="67"/>
                  </a:cubicBezTo>
                  <a:cubicBezTo>
                    <a:pt x="63" y="67"/>
                    <a:pt x="62" y="69"/>
                    <a:pt x="61" y="69"/>
                  </a:cubicBezTo>
                  <a:cubicBezTo>
                    <a:pt x="58" y="71"/>
                    <a:pt x="55" y="71"/>
                    <a:pt x="52" y="72"/>
                  </a:cubicBezTo>
                  <a:cubicBezTo>
                    <a:pt x="50" y="72"/>
                    <a:pt x="49" y="71"/>
                    <a:pt x="49" y="70"/>
                  </a:cubicBezTo>
                  <a:cubicBezTo>
                    <a:pt x="49" y="66"/>
                    <a:pt x="49" y="66"/>
                    <a:pt x="49" y="66"/>
                  </a:cubicBezTo>
                  <a:cubicBezTo>
                    <a:pt x="47" y="66"/>
                    <a:pt x="45" y="66"/>
                    <a:pt x="43" y="65"/>
                  </a:cubicBezTo>
                  <a:cubicBezTo>
                    <a:pt x="42" y="69"/>
                    <a:pt x="42" y="69"/>
                    <a:pt x="42" y="69"/>
                  </a:cubicBezTo>
                  <a:cubicBezTo>
                    <a:pt x="42" y="70"/>
                    <a:pt x="41" y="71"/>
                    <a:pt x="40" y="70"/>
                  </a:cubicBezTo>
                  <a:cubicBezTo>
                    <a:pt x="37" y="69"/>
                    <a:pt x="34" y="67"/>
                    <a:pt x="31" y="65"/>
                  </a:cubicBezTo>
                  <a:cubicBezTo>
                    <a:pt x="30" y="64"/>
                    <a:pt x="30" y="63"/>
                    <a:pt x="31" y="62"/>
                  </a:cubicBezTo>
                  <a:cubicBezTo>
                    <a:pt x="34" y="59"/>
                    <a:pt x="34" y="59"/>
                    <a:pt x="34" y="59"/>
                  </a:cubicBezTo>
                  <a:cubicBezTo>
                    <a:pt x="32" y="58"/>
                    <a:pt x="31" y="56"/>
                    <a:pt x="30" y="55"/>
                  </a:cubicBezTo>
                  <a:cubicBezTo>
                    <a:pt x="26" y="57"/>
                    <a:pt x="26" y="57"/>
                    <a:pt x="26" y="57"/>
                  </a:cubicBezTo>
                  <a:cubicBezTo>
                    <a:pt x="26" y="57"/>
                    <a:pt x="24" y="57"/>
                    <a:pt x="24" y="55"/>
                  </a:cubicBezTo>
                  <a:cubicBezTo>
                    <a:pt x="22" y="53"/>
                    <a:pt x="22" y="49"/>
                    <a:pt x="21" y="46"/>
                  </a:cubicBezTo>
                  <a:cubicBezTo>
                    <a:pt x="21" y="45"/>
                    <a:pt x="22" y="44"/>
                    <a:pt x="23" y="44"/>
                  </a:cubicBezTo>
                  <a:cubicBezTo>
                    <a:pt x="27" y="44"/>
                    <a:pt x="27" y="44"/>
                    <a:pt x="27" y="44"/>
                  </a:cubicBezTo>
                  <a:cubicBezTo>
                    <a:pt x="27" y="42"/>
                    <a:pt x="27" y="40"/>
                    <a:pt x="28" y="38"/>
                  </a:cubicBezTo>
                  <a:cubicBezTo>
                    <a:pt x="24" y="37"/>
                    <a:pt x="24" y="37"/>
                    <a:pt x="24" y="37"/>
                  </a:cubicBezTo>
                  <a:cubicBezTo>
                    <a:pt x="23" y="37"/>
                    <a:pt x="22" y="35"/>
                    <a:pt x="23" y="34"/>
                  </a:cubicBezTo>
                  <a:cubicBezTo>
                    <a:pt x="24" y="31"/>
                    <a:pt x="26" y="28"/>
                    <a:pt x="28" y="26"/>
                  </a:cubicBezTo>
                  <a:cubicBezTo>
                    <a:pt x="29" y="25"/>
                    <a:pt x="30" y="24"/>
                    <a:pt x="31" y="25"/>
                  </a:cubicBezTo>
                  <a:cubicBezTo>
                    <a:pt x="34" y="28"/>
                    <a:pt x="34" y="28"/>
                    <a:pt x="34" y="28"/>
                  </a:cubicBezTo>
                  <a:cubicBezTo>
                    <a:pt x="35" y="27"/>
                    <a:pt x="36" y="25"/>
                    <a:pt x="38" y="25"/>
                  </a:cubicBezTo>
                  <a:cubicBezTo>
                    <a:pt x="36" y="21"/>
                    <a:pt x="36" y="21"/>
                    <a:pt x="36" y="21"/>
                  </a:cubicBezTo>
                  <a:cubicBezTo>
                    <a:pt x="36" y="20"/>
                    <a:pt x="36" y="19"/>
                    <a:pt x="37" y="18"/>
                  </a:cubicBezTo>
                  <a:cubicBezTo>
                    <a:pt x="40" y="17"/>
                    <a:pt x="44" y="16"/>
                    <a:pt x="47" y="16"/>
                  </a:cubicBezTo>
                  <a:cubicBezTo>
                    <a:pt x="48" y="16"/>
                    <a:pt x="49" y="16"/>
                    <a:pt x="49" y="17"/>
                  </a:cubicBezTo>
                  <a:cubicBezTo>
                    <a:pt x="49" y="22"/>
                    <a:pt x="49" y="22"/>
                    <a:pt x="49" y="22"/>
                  </a:cubicBezTo>
                  <a:cubicBezTo>
                    <a:pt x="51" y="22"/>
                    <a:pt x="53" y="22"/>
                    <a:pt x="55" y="22"/>
                  </a:cubicBezTo>
                  <a:cubicBezTo>
                    <a:pt x="56" y="18"/>
                    <a:pt x="56" y="18"/>
                    <a:pt x="56" y="18"/>
                  </a:cubicBezTo>
                  <a:cubicBezTo>
                    <a:pt x="56" y="17"/>
                    <a:pt x="58" y="17"/>
                    <a:pt x="59" y="17"/>
                  </a:cubicBezTo>
                  <a:cubicBezTo>
                    <a:pt x="62" y="19"/>
                    <a:pt x="65" y="20"/>
                    <a:pt x="67" y="22"/>
                  </a:cubicBezTo>
                  <a:cubicBezTo>
                    <a:pt x="68" y="23"/>
                    <a:pt x="69" y="24"/>
                    <a:pt x="68" y="25"/>
                  </a:cubicBezTo>
                  <a:cubicBezTo>
                    <a:pt x="65" y="28"/>
                    <a:pt x="65" y="28"/>
                    <a:pt x="65" y="28"/>
                  </a:cubicBezTo>
                  <a:cubicBezTo>
                    <a:pt x="66" y="29"/>
                    <a:pt x="67" y="31"/>
                    <a:pt x="68" y="33"/>
                  </a:cubicBezTo>
                  <a:cubicBezTo>
                    <a:pt x="72" y="31"/>
                    <a:pt x="72" y="31"/>
                    <a:pt x="72" y="31"/>
                  </a:cubicBezTo>
                  <a:cubicBezTo>
                    <a:pt x="73" y="30"/>
                    <a:pt x="74" y="31"/>
                    <a:pt x="75" y="32"/>
                  </a:cubicBezTo>
                  <a:cubicBezTo>
                    <a:pt x="76" y="35"/>
                    <a:pt x="77" y="38"/>
                    <a:pt x="77" y="41"/>
                  </a:cubicBezTo>
                  <a:cubicBezTo>
                    <a:pt x="77" y="43"/>
                    <a:pt x="77" y="44"/>
                    <a:pt x="76"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2" name="Oval 32">
              <a:extLst>
                <a:ext uri="{FF2B5EF4-FFF2-40B4-BE49-F238E27FC236}">
                  <a16:creationId xmlns:a16="http://schemas.microsoft.com/office/drawing/2014/main" id="{6FF63632-0F35-44FD-B283-2C6E60BE086C}"/>
                </a:ext>
              </a:extLst>
            </p:cNvPr>
            <p:cNvSpPr>
              <a:spLocks noChangeArrowheads="1"/>
            </p:cNvSpPr>
            <p:nvPr/>
          </p:nvSpPr>
          <p:spPr bwMode="auto">
            <a:xfrm>
              <a:off x="3521075" y="927101"/>
              <a:ext cx="92075"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73" name="Freeform 165">
            <a:extLst>
              <a:ext uri="{FF2B5EF4-FFF2-40B4-BE49-F238E27FC236}">
                <a16:creationId xmlns:a16="http://schemas.microsoft.com/office/drawing/2014/main" id="{585B0B80-0C23-4329-8A74-7FF9885D18A9}"/>
              </a:ext>
            </a:extLst>
          </p:cNvPr>
          <p:cNvSpPr>
            <a:spLocks noEditPoints="1"/>
          </p:cNvSpPr>
          <p:nvPr/>
        </p:nvSpPr>
        <p:spPr bwMode="auto">
          <a:xfrm>
            <a:off x="10335677" y="3497504"/>
            <a:ext cx="338831" cy="341074"/>
          </a:xfrm>
          <a:custGeom>
            <a:avLst/>
            <a:gdLst>
              <a:gd name="T0" fmla="*/ 76 w 151"/>
              <a:gd name="T1" fmla="*/ 0 h 152"/>
              <a:gd name="T2" fmla="*/ 9 w 151"/>
              <a:gd name="T3" fmla="*/ 142 h 152"/>
              <a:gd name="T4" fmla="*/ 0 w 151"/>
              <a:gd name="T5" fmla="*/ 152 h 152"/>
              <a:gd name="T6" fmla="*/ 151 w 151"/>
              <a:gd name="T7" fmla="*/ 38 h 152"/>
              <a:gd name="T8" fmla="*/ 57 w 151"/>
              <a:gd name="T9" fmla="*/ 142 h 152"/>
              <a:gd name="T10" fmla="*/ 28 w 151"/>
              <a:gd name="T11" fmla="*/ 123 h 152"/>
              <a:gd name="T12" fmla="*/ 57 w 151"/>
              <a:gd name="T13" fmla="*/ 142 h 152"/>
              <a:gd name="T14" fmla="*/ 19 w 151"/>
              <a:gd name="T15" fmla="*/ 104 h 152"/>
              <a:gd name="T16" fmla="*/ 66 w 151"/>
              <a:gd name="T17" fmla="*/ 95 h 152"/>
              <a:gd name="T18" fmla="*/ 66 w 151"/>
              <a:gd name="T19" fmla="*/ 85 h 152"/>
              <a:gd name="T20" fmla="*/ 19 w 151"/>
              <a:gd name="T21" fmla="*/ 76 h 152"/>
              <a:gd name="T22" fmla="*/ 66 w 151"/>
              <a:gd name="T23" fmla="*/ 85 h 152"/>
              <a:gd name="T24" fmla="*/ 19 w 151"/>
              <a:gd name="T25" fmla="*/ 66 h 152"/>
              <a:gd name="T26" fmla="*/ 66 w 151"/>
              <a:gd name="T27" fmla="*/ 57 h 152"/>
              <a:gd name="T28" fmla="*/ 66 w 151"/>
              <a:gd name="T29" fmla="*/ 47 h 152"/>
              <a:gd name="T30" fmla="*/ 19 w 151"/>
              <a:gd name="T31" fmla="*/ 38 h 152"/>
              <a:gd name="T32" fmla="*/ 66 w 151"/>
              <a:gd name="T33" fmla="*/ 47 h 152"/>
              <a:gd name="T34" fmla="*/ 19 w 151"/>
              <a:gd name="T35" fmla="*/ 29 h 152"/>
              <a:gd name="T36" fmla="*/ 66 w 151"/>
              <a:gd name="T37" fmla="*/ 19 h 152"/>
              <a:gd name="T38" fmla="*/ 113 w 151"/>
              <a:gd name="T39" fmla="*/ 133 h 152"/>
              <a:gd name="T40" fmla="*/ 95 w 151"/>
              <a:gd name="T41" fmla="*/ 114 h 152"/>
              <a:gd name="T42" fmla="*/ 113 w 151"/>
              <a:gd name="T43" fmla="*/ 133 h 152"/>
              <a:gd name="T44" fmla="*/ 95 w 151"/>
              <a:gd name="T45" fmla="*/ 104 h 152"/>
              <a:gd name="T46" fmla="*/ 113 w 151"/>
              <a:gd name="T47" fmla="*/ 85 h 152"/>
              <a:gd name="T48" fmla="*/ 113 w 151"/>
              <a:gd name="T49" fmla="*/ 76 h 152"/>
              <a:gd name="T50" fmla="*/ 95 w 151"/>
              <a:gd name="T51" fmla="*/ 57 h 152"/>
              <a:gd name="T52" fmla="*/ 113 w 151"/>
              <a:gd name="T53" fmla="*/ 76 h 152"/>
              <a:gd name="T54" fmla="*/ 123 w 151"/>
              <a:gd name="T55" fmla="*/ 133 h 152"/>
              <a:gd name="T56" fmla="*/ 142 w 151"/>
              <a:gd name="T57" fmla="*/ 114 h 152"/>
              <a:gd name="T58" fmla="*/ 142 w 151"/>
              <a:gd name="T59" fmla="*/ 104 h 152"/>
              <a:gd name="T60" fmla="*/ 123 w 151"/>
              <a:gd name="T61" fmla="*/ 85 h 152"/>
              <a:gd name="T62" fmla="*/ 142 w 151"/>
              <a:gd name="T63" fmla="*/ 104 h 152"/>
              <a:gd name="T64" fmla="*/ 123 w 151"/>
              <a:gd name="T65" fmla="*/ 76 h 152"/>
              <a:gd name="T66" fmla="*/ 142 w 151"/>
              <a:gd name="T67" fmla="*/ 5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 h="152">
                <a:moveTo>
                  <a:pt x="76" y="38"/>
                </a:moveTo>
                <a:lnTo>
                  <a:pt x="76" y="0"/>
                </a:lnTo>
                <a:lnTo>
                  <a:pt x="9" y="0"/>
                </a:lnTo>
                <a:lnTo>
                  <a:pt x="9" y="142"/>
                </a:lnTo>
                <a:lnTo>
                  <a:pt x="0" y="142"/>
                </a:lnTo>
                <a:lnTo>
                  <a:pt x="0" y="152"/>
                </a:lnTo>
                <a:lnTo>
                  <a:pt x="151" y="152"/>
                </a:lnTo>
                <a:lnTo>
                  <a:pt x="151" y="38"/>
                </a:lnTo>
                <a:lnTo>
                  <a:pt x="76" y="38"/>
                </a:lnTo>
                <a:close/>
                <a:moveTo>
                  <a:pt x="57" y="142"/>
                </a:moveTo>
                <a:lnTo>
                  <a:pt x="28" y="142"/>
                </a:lnTo>
                <a:lnTo>
                  <a:pt x="28" y="123"/>
                </a:lnTo>
                <a:lnTo>
                  <a:pt x="57" y="123"/>
                </a:lnTo>
                <a:lnTo>
                  <a:pt x="57" y="142"/>
                </a:lnTo>
                <a:close/>
                <a:moveTo>
                  <a:pt x="66" y="104"/>
                </a:moveTo>
                <a:lnTo>
                  <a:pt x="19" y="104"/>
                </a:lnTo>
                <a:lnTo>
                  <a:pt x="19" y="95"/>
                </a:lnTo>
                <a:lnTo>
                  <a:pt x="66" y="95"/>
                </a:lnTo>
                <a:lnTo>
                  <a:pt x="66" y="104"/>
                </a:lnTo>
                <a:close/>
                <a:moveTo>
                  <a:pt x="66" y="85"/>
                </a:moveTo>
                <a:lnTo>
                  <a:pt x="19" y="85"/>
                </a:lnTo>
                <a:lnTo>
                  <a:pt x="19" y="76"/>
                </a:lnTo>
                <a:lnTo>
                  <a:pt x="66" y="76"/>
                </a:lnTo>
                <a:lnTo>
                  <a:pt x="66" y="85"/>
                </a:lnTo>
                <a:close/>
                <a:moveTo>
                  <a:pt x="66" y="66"/>
                </a:moveTo>
                <a:lnTo>
                  <a:pt x="19" y="66"/>
                </a:lnTo>
                <a:lnTo>
                  <a:pt x="19" y="57"/>
                </a:lnTo>
                <a:lnTo>
                  <a:pt x="66" y="57"/>
                </a:lnTo>
                <a:lnTo>
                  <a:pt x="66" y="66"/>
                </a:lnTo>
                <a:close/>
                <a:moveTo>
                  <a:pt x="66" y="47"/>
                </a:moveTo>
                <a:lnTo>
                  <a:pt x="19" y="47"/>
                </a:lnTo>
                <a:lnTo>
                  <a:pt x="19" y="38"/>
                </a:lnTo>
                <a:lnTo>
                  <a:pt x="66" y="38"/>
                </a:lnTo>
                <a:lnTo>
                  <a:pt x="66" y="47"/>
                </a:lnTo>
                <a:close/>
                <a:moveTo>
                  <a:pt x="66" y="29"/>
                </a:moveTo>
                <a:lnTo>
                  <a:pt x="19" y="29"/>
                </a:lnTo>
                <a:lnTo>
                  <a:pt x="19" y="19"/>
                </a:lnTo>
                <a:lnTo>
                  <a:pt x="66" y="19"/>
                </a:lnTo>
                <a:lnTo>
                  <a:pt x="66" y="29"/>
                </a:lnTo>
                <a:close/>
                <a:moveTo>
                  <a:pt x="113" y="133"/>
                </a:moveTo>
                <a:lnTo>
                  <a:pt x="95" y="133"/>
                </a:lnTo>
                <a:lnTo>
                  <a:pt x="95" y="114"/>
                </a:lnTo>
                <a:lnTo>
                  <a:pt x="113" y="114"/>
                </a:lnTo>
                <a:lnTo>
                  <a:pt x="113" y="133"/>
                </a:lnTo>
                <a:close/>
                <a:moveTo>
                  <a:pt x="113" y="104"/>
                </a:moveTo>
                <a:lnTo>
                  <a:pt x="95" y="104"/>
                </a:lnTo>
                <a:lnTo>
                  <a:pt x="95" y="85"/>
                </a:lnTo>
                <a:lnTo>
                  <a:pt x="113" y="85"/>
                </a:lnTo>
                <a:lnTo>
                  <a:pt x="113" y="104"/>
                </a:lnTo>
                <a:close/>
                <a:moveTo>
                  <a:pt x="113" y="76"/>
                </a:moveTo>
                <a:lnTo>
                  <a:pt x="95" y="76"/>
                </a:lnTo>
                <a:lnTo>
                  <a:pt x="95" y="57"/>
                </a:lnTo>
                <a:lnTo>
                  <a:pt x="113" y="57"/>
                </a:lnTo>
                <a:lnTo>
                  <a:pt x="113" y="76"/>
                </a:lnTo>
                <a:close/>
                <a:moveTo>
                  <a:pt x="142" y="133"/>
                </a:moveTo>
                <a:lnTo>
                  <a:pt x="123" y="133"/>
                </a:lnTo>
                <a:lnTo>
                  <a:pt x="123" y="114"/>
                </a:lnTo>
                <a:lnTo>
                  <a:pt x="142" y="114"/>
                </a:lnTo>
                <a:lnTo>
                  <a:pt x="142" y="133"/>
                </a:lnTo>
                <a:close/>
                <a:moveTo>
                  <a:pt x="142" y="104"/>
                </a:moveTo>
                <a:lnTo>
                  <a:pt x="123" y="104"/>
                </a:lnTo>
                <a:lnTo>
                  <a:pt x="123" y="85"/>
                </a:lnTo>
                <a:lnTo>
                  <a:pt x="142" y="85"/>
                </a:lnTo>
                <a:lnTo>
                  <a:pt x="142" y="104"/>
                </a:lnTo>
                <a:close/>
                <a:moveTo>
                  <a:pt x="142" y="76"/>
                </a:moveTo>
                <a:lnTo>
                  <a:pt x="123" y="76"/>
                </a:lnTo>
                <a:lnTo>
                  <a:pt x="123" y="57"/>
                </a:lnTo>
                <a:lnTo>
                  <a:pt x="142" y="57"/>
                </a:lnTo>
                <a:lnTo>
                  <a:pt x="142" y="76"/>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74" name="Group 73">
            <a:extLst>
              <a:ext uri="{FF2B5EF4-FFF2-40B4-BE49-F238E27FC236}">
                <a16:creationId xmlns:a16="http://schemas.microsoft.com/office/drawing/2014/main" id="{26F9FE5B-1569-43AE-B772-194928BA3382}"/>
              </a:ext>
            </a:extLst>
          </p:cNvPr>
          <p:cNvGrpSpPr/>
          <p:nvPr/>
        </p:nvGrpSpPr>
        <p:grpSpPr>
          <a:xfrm>
            <a:off x="4985643" y="4240711"/>
            <a:ext cx="520256" cy="230008"/>
            <a:chOff x="2865438" y="5287963"/>
            <a:chExt cx="754062" cy="333375"/>
          </a:xfrm>
          <a:solidFill>
            <a:schemeClr val="bg2"/>
          </a:solidFill>
        </p:grpSpPr>
        <p:sp>
          <p:nvSpPr>
            <p:cNvPr id="75" name="Freeform 31">
              <a:extLst>
                <a:ext uri="{FF2B5EF4-FFF2-40B4-BE49-F238E27FC236}">
                  <a16:creationId xmlns:a16="http://schemas.microsoft.com/office/drawing/2014/main" id="{B6BBFCC8-B0D5-4F52-860D-801C5CBE91AA}"/>
                </a:ext>
              </a:extLst>
            </p:cNvPr>
            <p:cNvSpPr>
              <a:spLocks/>
            </p:cNvSpPr>
            <p:nvPr/>
          </p:nvSpPr>
          <p:spPr bwMode="auto">
            <a:xfrm>
              <a:off x="3173413" y="5508626"/>
              <a:ext cx="92075" cy="93663"/>
            </a:xfrm>
            <a:custGeom>
              <a:avLst/>
              <a:gdLst>
                <a:gd name="T0" fmla="*/ 23 w 24"/>
                <a:gd name="T1" fmla="*/ 7 h 24"/>
                <a:gd name="T2" fmla="*/ 24 w 24"/>
                <a:gd name="T3" fmla="*/ 3 h 24"/>
                <a:gd name="T4" fmla="*/ 22 w 24"/>
                <a:gd name="T5" fmla="*/ 1 h 24"/>
                <a:gd name="T6" fmla="*/ 20 w 24"/>
                <a:gd name="T7" fmla="*/ 0 h 24"/>
                <a:gd name="T8" fmla="*/ 16 w 24"/>
                <a:gd name="T9" fmla="*/ 2 h 24"/>
                <a:gd name="T10" fmla="*/ 0 w 24"/>
                <a:gd name="T11" fmla="*/ 22 h 24"/>
                <a:gd name="T12" fmla="*/ 8 w 24"/>
                <a:gd name="T13" fmla="*/ 24 h 24"/>
                <a:gd name="T14" fmla="*/ 8 w 24"/>
                <a:gd name="T15" fmla="*/ 24 h 24"/>
                <a:gd name="T16" fmla="*/ 21 w 24"/>
                <a:gd name="T17" fmla="*/ 9 h 24"/>
                <a:gd name="T18" fmla="*/ 23 w 24"/>
                <a:gd name="T19"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3" y="7"/>
                  </a:moveTo>
                  <a:cubicBezTo>
                    <a:pt x="23" y="6"/>
                    <a:pt x="24" y="5"/>
                    <a:pt x="24" y="3"/>
                  </a:cubicBezTo>
                  <a:cubicBezTo>
                    <a:pt x="23" y="2"/>
                    <a:pt x="23" y="2"/>
                    <a:pt x="22" y="1"/>
                  </a:cubicBezTo>
                  <a:cubicBezTo>
                    <a:pt x="22" y="0"/>
                    <a:pt x="21" y="0"/>
                    <a:pt x="20" y="0"/>
                  </a:cubicBezTo>
                  <a:cubicBezTo>
                    <a:pt x="18" y="0"/>
                    <a:pt x="17" y="1"/>
                    <a:pt x="16" y="2"/>
                  </a:cubicBezTo>
                  <a:cubicBezTo>
                    <a:pt x="0" y="22"/>
                    <a:pt x="0" y="22"/>
                    <a:pt x="0" y="22"/>
                  </a:cubicBezTo>
                  <a:cubicBezTo>
                    <a:pt x="3" y="23"/>
                    <a:pt x="5" y="23"/>
                    <a:pt x="8" y="24"/>
                  </a:cubicBezTo>
                  <a:cubicBezTo>
                    <a:pt x="8" y="24"/>
                    <a:pt x="8" y="24"/>
                    <a:pt x="8" y="24"/>
                  </a:cubicBezTo>
                  <a:cubicBezTo>
                    <a:pt x="21" y="9"/>
                    <a:pt x="21" y="9"/>
                    <a:pt x="21" y="9"/>
                  </a:cubicBezTo>
                  <a:cubicBezTo>
                    <a:pt x="21" y="8"/>
                    <a:pt x="22" y="7"/>
                    <a:pt x="2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76" name="Freeform 32">
              <a:extLst>
                <a:ext uri="{FF2B5EF4-FFF2-40B4-BE49-F238E27FC236}">
                  <a16:creationId xmlns:a16="http://schemas.microsoft.com/office/drawing/2014/main" id="{9B96A579-589A-4E48-975E-675596FE0D34}"/>
                </a:ext>
              </a:extLst>
            </p:cNvPr>
            <p:cNvSpPr>
              <a:spLocks/>
            </p:cNvSpPr>
            <p:nvPr/>
          </p:nvSpPr>
          <p:spPr bwMode="auto">
            <a:xfrm>
              <a:off x="3127375" y="5505451"/>
              <a:ext cx="80962" cy="80963"/>
            </a:xfrm>
            <a:custGeom>
              <a:avLst/>
              <a:gdLst>
                <a:gd name="T0" fmla="*/ 21 w 21"/>
                <a:gd name="T1" fmla="*/ 4 h 21"/>
                <a:gd name="T2" fmla="*/ 19 w 21"/>
                <a:gd name="T3" fmla="*/ 1 h 21"/>
                <a:gd name="T4" fmla="*/ 17 w 21"/>
                <a:gd name="T5" fmla="*/ 0 h 21"/>
                <a:gd name="T6" fmla="*/ 13 w 21"/>
                <a:gd name="T7" fmla="*/ 2 h 21"/>
                <a:gd name="T8" fmla="*/ 0 w 21"/>
                <a:gd name="T9" fmla="*/ 18 h 21"/>
                <a:gd name="T10" fmla="*/ 8 w 21"/>
                <a:gd name="T11" fmla="*/ 21 h 21"/>
                <a:gd name="T12" fmla="*/ 20 w 21"/>
                <a:gd name="T13" fmla="*/ 7 h 21"/>
                <a:gd name="T14" fmla="*/ 21 w 21"/>
                <a:gd name="T15" fmla="*/ 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1">
                  <a:moveTo>
                    <a:pt x="21" y="4"/>
                  </a:moveTo>
                  <a:cubicBezTo>
                    <a:pt x="21" y="2"/>
                    <a:pt x="20" y="1"/>
                    <a:pt x="19" y="1"/>
                  </a:cubicBezTo>
                  <a:cubicBezTo>
                    <a:pt x="19" y="0"/>
                    <a:pt x="18" y="0"/>
                    <a:pt x="17" y="0"/>
                  </a:cubicBezTo>
                  <a:cubicBezTo>
                    <a:pt x="16" y="0"/>
                    <a:pt x="14" y="1"/>
                    <a:pt x="13" y="2"/>
                  </a:cubicBezTo>
                  <a:cubicBezTo>
                    <a:pt x="0" y="18"/>
                    <a:pt x="0" y="18"/>
                    <a:pt x="0" y="18"/>
                  </a:cubicBezTo>
                  <a:cubicBezTo>
                    <a:pt x="3" y="19"/>
                    <a:pt x="5" y="20"/>
                    <a:pt x="8" y="21"/>
                  </a:cubicBezTo>
                  <a:cubicBezTo>
                    <a:pt x="20" y="7"/>
                    <a:pt x="20" y="7"/>
                    <a:pt x="20" y="7"/>
                  </a:cubicBezTo>
                  <a:cubicBezTo>
                    <a:pt x="21" y="6"/>
                    <a:pt x="21" y="5"/>
                    <a:pt x="2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77" name="Freeform 33">
              <a:extLst>
                <a:ext uri="{FF2B5EF4-FFF2-40B4-BE49-F238E27FC236}">
                  <a16:creationId xmlns:a16="http://schemas.microsoft.com/office/drawing/2014/main" id="{BD274E2C-0E14-43FF-AECB-1AE810399C2D}"/>
                </a:ext>
              </a:extLst>
            </p:cNvPr>
            <p:cNvSpPr>
              <a:spLocks/>
            </p:cNvSpPr>
            <p:nvPr/>
          </p:nvSpPr>
          <p:spPr bwMode="auto">
            <a:xfrm>
              <a:off x="3219450" y="5548313"/>
              <a:ext cx="73025" cy="69850"/>
            </a:xfrm>
            <a:custGeom>
              <a:avLst/>
              <a:gdLst>
                <a:gd name="T0" fmla="*/ 14 w 19"/>
                <a:gd name="T1" fmla="*/ 0 h 18"/>
                <a:gd name="T2" fmla="*/ 13 w 19"/>
                <a:gd name="T3" fmla="*/ 0 h 18"/>
                <a:gd name="T4" fmla="*/ 0 w 19"/>
                <a:gd name="T5" fmla="*/ 16 h 18"/>
                <a:gd name="T6" fmla="*/ 9 w 19"/>
                <a:gd name="T7" fmla="*/ 18 h 18"/>
                <a:gd name="T8" fmla="*/ 17 w 19"/>
                <a:gd name="T9" fmla="*/ 8 h 18"/>
                <a:gd name="T10" fmla="*/ 17 w 19"/>
                <a:gd name="T11" fmla="*/ 7 h 18"/>
                <a:gd name="T12" fmla="*/ 18 w 19"/>
                <a:gd name="T13" fmla="*/ 6 h 18"/>
                <a:gd name="T14" fmla="*/ 17 w 19"/>
                <a:gd name="T15" fmla="*/ 1 h 18"/>
                <a:gd name="T16" fmla="*/ 14 w 1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8">
                  <a:moveTo>
                    <a:pt x="14" y="0"/>
                  </a:moveTo>
                  <a:cubicBezTo>
                    <a:pt x="14" y="0"/>
                    <a:pt x="13" y="0"/>
                    <a:pt x="13" y="0"/>
                  </a:cubicBezTo>
                  <a:cubicBezTo>
                    <a:pt x="0" y="16"/>
                    <a:pt x="0" y="16"/>
                    <a:pt x="0" y="16"/>
                  </a:cubicBezTo>
                  <a:cubicBezTo>
                    <a:pt x="3" y="16"/>
                    <a:pt x="6" y="17"/>
                    <a:pt x="9" y="18"/>
                  </a:cubicBezTo>
                  <a:cubicBezTo>
                    <a:pt x="17" y="8"/>
                    <a:pt x="17" y="8"/>
                    <a:pt x="17" y="8"/>
                  </a:cubicBezTo>
                  <a:cubicBezTo>
                    <a:pt x="17" y="7"/>
                    <a:pt x="17" y="7"/>
                    <a:pt x="17" y="7"/>
                  </a:cubicBezTo>
                  <a:cubicBezTo>
                    <a:pt x="18" y="6"/>
                    <a:pt x="18" y="6"/>
                    <a:pt x="18" y="6"/>
                  </a:cubicBezTo>
                  <a:cubicBezTo>
                    <a:pt x="19" y="5"/>
                    <a:pt x="19" y="2"/>
                    <a:pt x="17" y="1"/>
                  </a:cubicBezTo>
                  <a:cubicBezTo>
                    <a:pt x="16" y="0"/>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78" name="Freeform 34">
              <a:extLst>
                <a:ext uri="{FF2B5EF4-FFF2-40B4-BE49-F238E27FC236}">
                  <a16:creationId xmlns:a16="http://schemas.microsoft.com/office/drawing/2014/main" id="{65554D23-4250-49E7-A946-11C33E65A49F}"/>
                </a:ext>
              </a:extLst>
            </p:cNvPr>
            <p:cNvSpPr>
              <a:spLocks/>
            </p:cNvSpPr>
            <p:nvPr/>
          </p:nvSpPr>
          <p:spPr bwMode="auto">
            <a:xfrm>
              <a:off x="3094038" y="5529263"/>
              <a:ext cx="41275" cy="38100"/>
            </a:xfrm>
            <a:custGeom>
              <a:avLst/>
              <a:gdLst>
                <a:gd name="T0" fmla="*/ 9 w 11"/>
                <a:gd name="T1" fmla="*/ 1 h 10"/>
                <a:gd name="T2" fmla="*/ 6 w 11"/>
                <a:gd name="T3" fmla="*/ 0 h 10"/>
                <a:gd name="T4" fmla="*/ 6 w 11"/>
                <a:gd name="T5" fmla="*/ 0 h 10"/>
                <a:gd name="T6" fmla="*/ 0 w 11"/>
                <a:gd name="T7" fmla="*/ 7 h 10"/>
                <a:gd name="T8" fmla="*/ 5 w 11"/>
                <a:gd name="T9" fmla="*/ 10 h 10"/>
                <a:gd name="T10" fmla="*/ 10 w 11"/>
                <a:gd name="T11" fmla="*/ 4 h 10"/>
                <a:gd name="T12" fmla="*/ 9 w 11"/>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1"/>
                  </a:moveTo>
                  <a:cubicBezTo>
                    <a:pt x="8" y="0"/>
                    <a:pt x="7" y="0"/>
                    <a:pt x="6" y="0"/>
                  </a:cubicBezTo>
                  <a:cubicBezTo>
                    <a:pt x="6" y="0"/>
                    <a:pt x="6" y="0"/>
                    <a:pt x="6" y="0"/>
                  </a:cubicBezTo>
                  <a:cubicBezTo>
                    <a:pt x="0" y="7"/>
                    <a:pt x="0" y="7"/>
                    <a:pt x="0" y="7"/>
                  </a:cubicBezTo>
                  <a:cubicBezTo>
                    <a:pt x="2" y="8"/>
                    <a:pt x="3" y="9"/>
                    <a:pt x="5" y="10"/>
                  </a:cubicBezTo>
                  <a:cubicBezTo>
                    <a:pt x="10" y="4"/>
                    <a:pt x="10" y="4"/>
                    <a:pt x="10" y="4"/>
                  </a:cubicBezTo>
                  <a:cubicBezTo>
                    <a:pt x="11" y="4"/>
                    <a:pt x="10" y="2"/>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79" name="Freeform 35">
              <a:extLst>
                <a:ext uri="{FF2B5EF4-FFF2-40B4-BE49-F238E27FC236}">
                  <a16:creationId xmlns:a16="http://schemas.microsoft.com/office/drawing/2014/main" id="{8EFE6A1E-89CC-47B8-BA70-98168F6C548E}"/>
                </a:ext>
              </a:extLst>
            </p:cNvPr>
            <p:cNvSpPr>
              <a:spLocks/>
            </p:cNvSpPr>
            <p:nvPr/>
          </p:nvSpPr>
          <p:spPr bwMode="auto">
            <a:xfrm>
              <a:off x="3268663" y="5602288"/>
              <a:ext cx="15875" cy="19050"/>
            </a:xfrm>
            <a:custGeom>
              <a:avLst/>
              <a:gdLst>
                <a:gd name="T0" fmla="*/ 0 w 4"/>
                <a:gd name="T1" fmla="*/ 5 h 5"/>
                <a:gd name="T2" fmla="*/ 0 w 4"/>
                <a:gd name="T3" fmla="*/ 5 h 5"/>
                <a:gd name="T4" fmla="*/ 4 w 4"/>
                <a:gd name="T5" fmla="*/ 4 h 5"/>
                <a:gd name="T6" fmla="*/ 4 w 4"/>
                <a:gd name="T7" fmla="*/ 0 h 5"/>
                <a:gd name="T8" fmla="*/ 0 w 4"/>
                <a:gd name="T9" fmla="*/ 5 h 5"/>
              </a:gdLst>
              <a:ahLst/>
              <a:cxnLst>
                <a:cxn ang="0">
                  <a:pos x="T0" y="T1"/>
                </a:cxn>
                <a:cxn ang="0">
                  <a:pos x="T2" y="T3"/>
                </a:cxn>
                <a:cxn ang="0">
                  <a:pos x="T4" y="T5"/>
                </a:cxn>
                <a:cxn ang="0">
                  <a:pos x="T6" y="T7"/>
                </a:cxn>
                <a:cxn ang="0">
                  <a:pos x="T8" y="T9"/>
                </a:cxn>
              </a:cxnLst>
              <a:rect l="0" t="0" r="r" b="b"/>
              <a:pathLst>
                <a:path w="4" h="5">
                  <a:moveTo>
                    <a:pt x="0" y="5"/>
                  </a:moveTo>
                  <a:cubicBezTo>
                    <a:pt x="0" y="5"/>
                    <a:pt x="0" y="5"/>
                    <a:pt x="0" y="5"/>
                  </a:cubicBezTo>
                  <a:cubicBezTo>
                    <a:pt x="2" y="5"/>
                    <a:pt x="4" y="4"/>
                    <a:pt x="4" y="4"/>
                  </a:cubicBezTo>
                  <a:cubicBezTo>
                    <a:pt x="4" y="0"/>
                    <a:pt x="4" y="0"/>
                    <a:pt x="4" y="0"/>
                  </a:cubicBez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80" name="Freeform 36">
              <a:extLst>
                <a:ext uri="{FF2B5EF4-FFF2-40B4-BE49-F238E27FC236}">
                  <a16:creationId xmlns:a16="http://schemas.microsoft.com/office/drawing/2014/main" id="{4178DCBD-4937-4257-B1EF-300ECD855930}"/>
                </a:ext>
              </a:extLst>
            </p:cNvPr>
            <p:cNvSpPr>
              <a:spLocks/>
            </p:cNvSpPr>
            <p:nvPr/>
          </p:nvSpPr>
          <p:spPr bwMode="auto">
            <a:xfrm>
              <a:off x="3170238" y="5294313"/>
              <a:ext cx="449262" cy="254000"/>
            </a:xfrm>
            <a:custGeom>
              <a:avLst/>
              <a:gdLst>
                <a:gd name="T0" fmla="*/ 117 w 118"/>
                <a:gd name="T1" fmla="*/ 9 h 65"/>
                <a:gd name="T2" fmla="*/ 101 w 118"/>
                <a:gd name="T3" fmla="*/ 0 h 65"/>
                <a:gd name="T4" fmla="*/ 85 w 118"/>
                <a:gd name="T5" fmla="*/ 10 h 65"/>
                <a:gd name="T6" fmla="*/ 85 w 118"/>
                <a:gd name="T7" fmla="*/ 13 h 65"/>
                <a:gd name="T8" fmla="*/ 63 w 118"/>
                <a:gd name="T9" fmla="*/ 21 h 65"/>
                <a:gd name="T10" fmla="*/ 62 w 118"/>
                <a:gd name="T11" fmla="*/ 20 h 65"/>
                <a:gd name="T12" fmla="*/ 36 w 118"/>
                <a:gd name="T13" fmla="*/ 7 h 65"/>
                <a:gd name="T14" fmla="*/ 36 w 118"/>
                <a:gd name="T15" fmla="*/ 7 h 65"/>
                <a:gd name="T16" fmla="*/ 30 w 118"/>
                <a:gd name="T17" fmla="*/ 5 h 65"/>
                <a:gd name="T18" fmla="*/ 25 w 118"/>
                <a:gd name="T19" fmla="*/ 7 h 65"/>
                <a:gd name="T20" fmla="*/ 25 w 118"/>
                <a:gd name="T21" fmla="*/ 7 h 65"/>
                <a:gd name="T22" fmla="*/ 7 w 118"/>
                <a:gd name="T23" fmla="*/ 17 h 65"/>
                <a:gd name="T24" fmla="*/ 3 w 118"/>
                <a:gd name="T25" fmla="*/ 29 h 65"/>
                <a:gd name="T26" fmla="*/ 2 w 118"/>
                <a:gd name="T27" fmla="*/ 39 h 65"/>
                <a:gd name="T28" fmla="*/ 3 w 118"/>
                <a:gd name="T29" fmla="*/ 40 h 65"/>
                <a:gd name="T30" fmla="*/ 8 w 118"/>
                <a:gd name="T31" fmla="*/ 38 h 65"/>
                <a:gd name="T32" fmla="*/ 21 w 118"/>
                <a:gd name="T33" fmla="*/ 20 h 65"/>
                <a:gd name="T34" fmla="*/ 22 w 118"/>
                <a:gd name="T35" fmla="*/ 18 h 65"/>
                <a:gd name="T36" fmla="*/ 24 w 118"/>
                <a:gd name="T37" fmla="*/ 19 h 65"/>
                <a:gd name="T38" fmla="*/ 28 w 118"/>
                <a:gd name="T39" fmla="*/ 21 h 65"/>
                <a:gd name="T40" fmla="*/ 34 w 118"/>
                <a:gd name="T41" fmla="*/ 24 h 65"/>
                <a:gd name="T42" fmla="*/ 34 w 118"/>
                <a:gd name="T43" fmla="*/ 24 h 65"/>
                <a:gd name="T44" fmla="*/ 46 w 118"/>
                <a:gd name="T45" fmla="*/ 34 h 65"/>
                <a:gd name="T46" fmla="*/ 58 w 118"/>
                <a:gd name="T47" fmla="*/ 46 h 65"/>
                <a:gd name="T48" fmla="*/ 58 w 118"/>
                <a:gd name="T49" fmla="*/ 46 h 65"/>
                <a:gd name="T50" fmla="*/ 58 w 118"/>
                <a:gd name="T51" fmla="*/ 46 h 65"/>
                <a:gd name="T52" fmla="*/ 59 w 118"/>
                <a:gd name="T53" fmla="*/ 65 h 65"/>
                <a:gd name="T54" fmla="*/ 86 w 118"/>
                <a:gd name="T55" fmla="*/ 52 h 65"/>
                <a:gd name="T56" fmla="*/ 102 w 118"/>
                <a:gd name="T57" fmla="*/ 58 h 65"/>
                <a:gd name="T58" fmla="*/ 118 w 118"/>
                <a:gd name="T59" fmla="*/ 49 h 65"/>
                <a:gd name="T60" fmla="*/ 117 w 118"/>
                <a:gd name="T61"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8" h="65">
                  <a:moveTo>
                    <a:pt x="117" y="9"/>
                  </a:moveTo>
                  <a:cubicBezTo>
                    <a:pt x="117" y="4"/>
                    <a:pt x="110" y="0"/>
                    <a:pt x="101" y="0"/>
                  </a:cubicBezTo>
                  <a:cubicBezTo>
                    <a:pt x="92" y="0"/>
                    <a:pt x="85" y="5"/>
                    <a:pt x="85" y="10"/>
                  </a:cubicBezTo>
                  <a:cubicBezTo>
                    <a:pt x="85" y="13"/>
                    <a:pt x="85" y="13"/>
                    <a:pt x="85" y="13"/>
                  </a:cubicBezTo>
                  <a:cubicBezTo>
                    <a:pt x="63" y="21"/>
                    <a:pt x="63" y="21"/>
                    <a:pt x="63" y="21"/>
                  </a:cubicBezTo>
                  <a:cubicBezTo>
                    <a:pt x="62" y="20"/>
                    <a:pt x="62" y="20"/>
                    <a:pt x="62" y="20"/>
                  </a:cubicBezTo>
                  <a:cubicBezTo>
                    <a:pt x="60" y="18"/>
                    <a:pt x="45" y="11"/>
                    <a:pt x="36" y="7"/>
                  </a:cubicBezTo>
                  <a:cubicBezTo>
                    <a:pt x="36" y="7"/>
                    <a:pt x="36" y="7"/>
                    <a:pt x="36" y="7"/>
                  </a:cubicBezTo>
                  <a:cubicBezTo>
                    <a:pt x="34" y="6"/>
                    <a:pt x="32" y="5"/>
                    <a:pt x="30" y="5"/>
                  </a:cubicBezTo>
                  <a:cubicBezTo>
                    <a:pt x="27" y="5"/>
                    <a:pt x="25" y="7"/>
                    <a:pt x="25" y="7"/>
                  </a:cubicBezTo>
                  <a:cubicBezTo>
                    <a:pt x="25" y="7"/>
                    <a:pt x="25" y="7"/>
                    <a:pt x="25" y="7"/>
                  </a:cubicBezTo>
                  <a:cubicBezTo>
                    <a:pt x="7" y="17"/>
                    <a:pt x="7" y="17"/>
                    <a:pt x="7" y="17"/>
                  </a:cubicBezTo>
                  <a:cubicBezTo>
                    <a:pt x="3" y="29"/>
                    <a:pt x="3" y="29"/>
                    <a:pt x="3" y="29"/>
                  </a:cubicBezTo>
                  <a:cubicBezTo>
                    <a:pt x="0" y="37"/>
                    <a:pt x="1" y="39"/>
                    <a:pt x="2" y="39"/>
                  </a:cubicBezTo>
                  <a:cubicBezTo>
                    <a:pt x="2" y="39"/>
                    <a:pt x="2" y="40"/>
                    <a:pt x="3" y="40"/>
                  </a:cubicBezTo>
                  <a:cubicBezTo>
                    <a:pt x="5" y="40"/>
                    <a:pt x="7" y="39"/>
                    <a:pt x="8" y="38"/>
                  </a:cubicBezTo>
                  <a:cubicBezTo>
                    <a:pt x="16" y="33"/>
                    <a:pt x="21" y="20"/>
                    <a:pt x="21" y="20"/>
                  </a:cubicBezTo>
                  <a:cubicBezTo>
                    <a:pt x="22" y="18"/>
                    <a:pt x="22" y="18"/>
                    <a:pt x="22" y="18"/>
                  </a:cubicBezTo>
                  <a:cubicBezTo>
                    <a:pt x="24" y="19"/>
                    <a:pt x="24" y="19"/>
                    <a:pt x="24" y="19"/>
                  </a:cubicBezTo>
                  <a:cubicBezTo>
                    <a:pt x="25" y="20"/>
                    <a:pt x="26" y="20"/>
                    <a:pt x="28" y="21"/>
                  </a:cubicBezTo>
                  <a:cubicBezTo>
                    <a:pt x="30" y="22"/>
                    <a:pt x="33" y="23"/>
                    <a:pt x="34" y="24"/>
                  </a:cubicBezTo>
                  <a:cubicBezTo>
                    <a:pt x="34" y="24"/>
                    <a:pt x="34" y="24"/>
                    <a:pt x="34" y="24"/>
                  </a:cubicBezTo>
                  <a:cubicBezTo>
                    <a:pt x="38" y="28"/>
                    <a:pt x="42" y="31"/>
                    <a:pt x="46" y="34"/>
                  </a:cubicBezTo>
                  <a:cubicBezTo>
                    <a:pt x="51" y="38"/>
                    <a:pt x="56" y="41"/>
                    <a:pt x="58" y="46"/>
                  </a:cubicBezTo>
                  <a:cubicBezTo>
                    <a:pt x="58" y="46"/>
                    <a:pt x="58" y="46"/>
                    <a:pt x="58" y="46"/>
                  </a:cubicBezTo>
                  <a:cubicBezTo>
                    <a:pt x="58" y="46"/>
                    <a:pt x="58" y="46"/>
                    <a:pt x="58" y="46"/>
                  </a:cubicBezTo>
                  <a:cubicBezTo>
                    <a:pt x="59" y="54"/>
                    <a:pt x="59" y="61"/>
                    <a:pt x="59" y="65"/>
                  </a:cubicBezTo>
                  <a:cubicBezTo>
                    <a:pt x="86" y="52"/>
                    <a:pt x="86" y="52"/>
                    <a:pt x="86" y="52"/>
                  </a:cubicBezTo>
                  <a:cubicBezTo>
                    <a:pt x="88" y="56"/>
                    <a:pt x="94" y="58"/>
                    <a:pt x="102" y="58"/>
                  </a:cubicBezTo>
                  <a:cubicBezTo>
                    <a:pt x="111" y="58"/>
                    <a:pt x="118" y="54"/>
                    <a:pt x="118" y="49"/>
                  </a:cubicBezTo>
                  <a:lnTo>
                    <a:pt x="11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81" name="Freeform 37">
              <a:extLst>
                <a:ext uri="{FF2B5EF4-FFF2-40B4-BE49-F238E27FC236}">
                  <a16:creationId xmlns:a16="http://schemas.microsoft.com/office/drawing/2014/main" id="{DD7C77C5-19D0-4496-8E53-95FB7614608A}"/>
                </a:ext>
              </a:extLst>
            </p:cNvPr>
            <p:cNvSpPr>
              <a:spLocks/>
            </p:cNvSpPr>
            <p:nvPr/>
          </p:nvSpPr>
          <p:spPr bwMode="auto">
            <a:xfrm>
              <a:off x="2865438" y="5287963"/>
              <a:ext cx="517525" cy="327025"/>
            </a:xfrm>
            <a:custGeom>
              <a:avLst/>
              <a:gdLst>
                <a:gd name="T0" fmla="*/ 123 w 136"/>
                <a:gd name="T1" fmla="*/ 38 h 84"/>
                <a:gd name="T2" fmla="*/ 112 w 136"/>
                <a:gd name="T3" fmla="*/ 29 h 84"/>
                <a:gd name="T4" fmla="*/ 107 w 136"/>
                <a:gd name="T5" fmla="*/ 26 h 84"/>
                <a:gd name="T6" fmla="*/ 104 w 136"/>
                <a:gd name="T7" fmla="*/ 25 h 84"/>
                <a:gd name="T8" fmla="*/ 90 w 136"/>
                <a:gd name="T9" fmla="*/ 43 h 84"/>
                <a:gd name="T10" fmla="*/ 90 w 136"/>
                <a:gd name="T11" fmla="*/ 43 h 84"/>
                <a:gd name="T12" fmla="*/ 83 w 136"/>
                <a:gd name="T13" fmla="*/ 45 h 84"/>
                <a:gd name="T14" fmla="*/ 79 w 136"/>
                <a:gd name="T15" fmla="*/ 43 h 84"/>
                <a:gd name="T16" fmla="*/ 80 w 136"/>
                <a:gd name="T17" fmla="*/ 30 h 84"/>
                <a:gd name="T18" fmla="*/ 84 w 136"/>
                <a:gd name="T19" fmla="*/ 17 h 84"/>
                <a:gd name="T20" fmla="*/ 95 w 136"/>
                <a:gd name="T21" fmla="*/ 10 h 84"/>
                <a:gd name="T22" fmla="*/ 87 w 136"/>
                <a:gd name="T23" fmla="*/ 8 h 84"/>
                <a:gd name="T24" fmla="*/ 57 w 136"/>
                <a:gd name="T25" fmla="*/ 19 h 84"/>
                <a:gd name="T26" fmla="*/ 57 w 136"/>
                <a:gd name="T27" fmla="*/ 20 h 84"/>
                <a:gd name="T28" fmla="*/ 32 w 136"/>
                <a:gd name="T29" fmla="*/ 9 h 84"/>
                <a:gd name="T30" fmla="*/ 16 w 136"/>
                <a:gd name="T31" fmla="*/ 0 h 84"/>
                <a:gd name="T32" fmla="*/ 0 w 136"/>
                <a:gd name="T33" fmla="*/ 10 h 84"/>
                <a:gd name="T34" fmla="*/ 0 w 136"/>
                <a:gd name="T35" fmla="*/ 49 h 84"/>
                <a:gd name="T36" fmla="*/ 17 w 136"/>
                <a:gd name="T37" fmla="*/ 58 h 84"/>
                <a:gd name="T38" fmla="*/ 33 w 136"/>
                <a:gd name="T39" fmla="*/ 51 h 84"/>
                <a:gd name="T40" fmla="*/ 57 w 136"/>
                <a:gd name="T41" fmla="*/ 62 h 84"/>
                <a:gd name="T42" fmla="*/ 57 w 136"/>
                <a:gd name="T43" fmla="*/ 63 h 84"/>
                <a:gd name="T44" fmla="*/ 58 w 136"/>
                <a:gd name="T45" fmla="*/ 66 h 84"/>
                <a:gd name="T46" fmla="*/ 63 w 136"/>
                <a:gd name="T47" fmla="*/ 60 h 84"/>
                <a:gd name="T48" fmla="*/ 66 w 136"/>
                <a:gd name="T49" fmla="*/ 58 h 84"/>
                <a:gd name="T50" fmla="*/ 71 w 136"/>
                <a:gd name="T51" fmla="*/ 60 h 84"/>
                <a:gd name="T52" fmla="*/ 73 w 136"/>
                <a:gd name="T53" fmla="*/ 62 h 84"/>
                <a:gd name="T54" fmla="*/ 79 w 136"/>
                <a:gd name="T55" fmla="*/ 55 h 84"/>
                <a:gd name="T56" fmla="*/ 86 w 136"/>
                <a:gd name="T57" fmla="*/ 52 h 84"/>
                <a:gd name="T58" fmla="*/ 91 w 136"/>
                <a:gd name="T59" fmla="*/ 54 h 84"/>
                <a:gd name="T60" fmla="*/ 93 w 136"/>
                <a:gd name="T61" fmla="*/ 57 h 84"/>
                <a:gd name="T62" fmla="*/ 94 w 136"/>
                <a:gd name="T63" fmla="*/ 57 h 84"/>
                <a:gd name="T64" fmla="*/ 101 w 136"/>
                <a:gd name="T65" fmla="*/ 53 h 84"/>
                <a:gd name="T66" fmla="*/ 106 w 136"/>
                <a:gd name="T67" fmla="*/ 55 h 84"/>
                <a:gd name="T68" fmla="*/ 108 w 136"/>
                <a:gd name="T69" fmla="*/ 60 h 84"/>
                <a:gd name="T70" fmla="*/ 108 w 136"/>
                <a:gd name="T71" fmla="*/ 63 h 84"/>
                <a:gd name="T72" fmla="*/ 113 w 136"/>
                <a:gd name="T73" fmla="*/ 65 h 84"/>
                <a:gd name="T74" fmla="*/ 114 w 136"/>
                <a:gd name="T75" fmla="*/ 76 h 84"/>
                <a:gd name="T76" fmla="*/ 113 w 136"/>
                <a:gd name="T77" fmla="*/ 78 h 84"/>
                <a:gd name="T78" fmla="*/ 113 w 136"/>
                <a:gd name="T79" fmla="*/ 84 h 84"/>
                <a:gd name="T80" fmla="*/ 114 w 136"/>
                <a:gd name="T81" fmla="*/ 84 h 84"/>
                <a:gd name="T82" fmla="*/ 119 w 136"/>
                <a:gd name="T83" fmla="*/ 80 h 84"/>
                <a:gd name="T84" fmla="*/ 119 w 136"/>
                <a:gd name="T85" fmla="*/ 64 h 84"/>
                <a:gd name="T86" fmla="*/ 118 w 136"/>
                <a:gd name="T87" fmla="*/ 62 h 84"/>
                <a:gd name="T88" fmla="*/ 106 w 136"/>
                <a:gd name="T89" fmla="*/ 50 h 84"/>
                <a:gd name="T90" fmla="*/ 108 w 136"/>
                <a:gd name="T91" fmla="*/ 48 h 84"/>
                <a:gd name="T92" fmla="*/ 121 w 136"/>
                <a:gd name="T93" fmla="*/ 61 h 84"/>
                <a:gd name="T94" fmla="*/ 122 w 136"/>
                <a:gd name="T95" fmla="*/ 63 h 84"/>
                <a:gd name="T96" fmla="*/ 122 w 136"/>
                <a:gd name="T97" fmla="*/ 79 h 84"/>
                <a:gd name="T98" fmla="*/ 123 w 136"/>
                <a:gd name="T99" fmla="*/ 79 h 84"/>
                <a:gd name="T100" fmla="*/ 128 w 136"/>
                <a:gd name="T101" fmla="*/ 76 h 84"/>
                <a:gd name="T102" fmla="*/ 128 w 136"/>
                <a:gd name="T103" fmla="*/ 66 h 84"/>
                <a:gd name="T104" fmla="*/ 127 w 136"/>
                <a:gd name="T105" fmla="*/ 53 h 84"/>
                <a:gd name="T106" fmla="*/ 111 w 136"/>
                <a:gd name="T107" fmla="*/ 38 h 84"/>
                <a:gd name="T108" fmla="*/ 113 w 136"/>
                <a:gd name="T109" fmla="*/ 36 h 84"/>
                <a:gd name="T110" fmla="*/ 129 w 136"/>
                <a:gd name="T111" fmla="*/ 52 h 84"/>
                <a:gd name="T112" fmla="*/ 131 w 136"/>
                <a:gd name="T113" fmla="*/ 66 h 84"/>
                <a:gd name="T114" fmla="*/ 131 w 136"/>
                <a:gd name="T115" fmla="*/ 75 h 84"/>
                <a:gd name="T116" fmla="*/ 131 w 136"/>
                <a:gd name="T117" fmla="*/ 75 h 84"/>
                <a:gd name="T118" fmla="*/ 135 w 136"/>
                <a:gd name="T119" fmla="*/ 74 h 84"/>
                <a:gd name="T120" fmla="*/ 135 w 136"/>
                <a:gd name="T121" fmla="*/ 73 h 84"/>
                <a:gd name="T122" fmla="*/ 134 w 136"/>
                <a:gd name="T123" fmla="*/ 49 h 84"/>
                <a:gd name="T124" fmla="*/ 123 w 136"/>
                <a:gd name="T125" fmla="*/ 3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6" h="84">
                  <a:moveTo>
                    <a:pt x="123" y="38"/>
                  </a:moveTo>
                  <a:cubicBezTo>
                    <a:pt x="120" y="35"/>
                    <a:pt x="115" y="32"/>
                    <a:pt x="112" y="29"/>
                  </a:cubicBezTo>
                  <a:cubicBezTo>
                    <a:pt x="111" y="28"/>
                    <a:pt x="109" y="27"/>
                    <a:pt x="107" y="26"/>
                  </a:cubicBezTo>
                  <a:cubicBezTo>
                    <a:pt x="106" y="26"/>
                    <a:pt x="105" y="26"/>
                    <a:pt x="104" y="25"/>
                  </a:cubicBezTo>
                  <a:cubicBezTo>
                    <a:pt x="102" y="29"/>
                    <a:pt x="97" y="39"/>
                    <a:pt x="90" y="43"/>
                  </a:cubicBezTo>
                  <a:cubicBezTo>
                    <a:pt x="90" y="43"/>
                    <a:pt x="90" y="43"/>
                    <a:pt x="90" y="43"/>
                  </a:cubicBezTo>
                  <a:cubicBezTo>
                    <a:pt x="89" y="43"/>
                    <a:pt x="86" y="45"/>
                    <a:pt x="83" y="45"/>
                  </a:cubicBezTo>
                  <a:cubicBezTo>
                    <a:pt x="81" y="45"/>
                    <a:pt x="79" y="44"/>
                    <a:pt x="79" y="43"/>
                  </a:cubicBezTo>
                  <a:cubicBezTo>
                    <a:pt x="77" y="41"/>
                    <a:pt x="77" y="37"/>
                    <a:pt x="80" y="30"/>
                  </a:cubicBezTo>
                  <a:cubicBezTo>
                    <a:pt x="84" y="17"/>
                    <a:pt x="84" y="17"/>
                    <a:pt x="84" y="17"/>
                  </a:cubicBezTo>
                  <a:cubicBezTo>
                    <a:pt x="95" y="10"/>
                    <a:pt x="95" y="10"/>
                    <a:pt x="95" y="10"/>
                  </a:cubicBezTo>
                  <a:cubicBezTo>
                    <a:pt x="93" y="9"/>
                    <a:pt x="90" y="8"/>
                    <a:pt x="87" y="8"/>
                  </a:cubicBezTo>
                  <a:cubicBezTo>
                    <a:pt x="74" y="9"/>
                    <a:pt x="57" y="19"/>
                    <a:pt x="57" y="19"/>
                  </a:cubicBezTo>
                  <a:cubicBezTo>
                    <a:pt x="57" y="20"/>
                    <a:pt x="57" y="20"/>
                    <a:pt x="57" y="20"/>
                  </a:cubicBezTo>
                  <a:cubicBezTo>
                    <a:pt x="32" y="9"/>
                    <a:pt x="32" y="9"/>
                    <a:pt x="32" y="9"/>
                  </a:cubicBezTo>
                  <a:cubicBezTo>
                    <a:pt x="32" y="4"/>
                    <a:pt x="25" y="0"/>
                    <a:pt x="16" y="0"/>
                  </a:cubicBezTo>
                  <a:cubicBezTo>
                    <a:pt x="7" y="1"/>
                    <a:pt x="0" y="5"/>
                    <a:pt x="0" y="10"/>
                  </a:cubicBezTo>
                  <a:cubicBezTo>
                    <a:pt x="0" y="49"/>
                    <a:pt x="0" y="49"/>
                    <a:pt x="0" y="49"/>
                  </a:cubicBezTo>
                  <a:cubicBezTo>
                    <a:pt x="0" y="55"/>
                    <a:pt x="8" y="59"/>
                    <a:pt x="17" y="58"/>
                  </a:cubicBezTo>
                  <a:cubicBezTo>
                    <a:pt x="25" y="58"/>
                    <a:pt x="31" y="55"/>
                    <a:pt x="33" y="51"/>
                  </a:cubicBezTo>
                  <a:cubicBezTo>
                    <a:pt x="57" y="62"/>
                    <a:pt x="57" y="62"/>
                    <a:pt x="57" y="62"/>
                  </a:cubicBezTo>
                  <a:cubicBezTo>
                    <a:pt x="57" y="63"/>
                    <a:pt x="57" y="63"/>
                    <a:pt x="57" y="63"/>
                  </a:cubicBezTo>
                  <a:cubicBezTo>
                    <a:pt x="57" y="64"/>
                    <a:pt x="57" y="65"/>
                    <a:pt x="58" y="66"/>
                  </a:cubicBezTo>
                  <a:cubicBezTo>
                    <a:pt x="63" y="60"/>
                    <a:pt x="63" y="60"/>
                    <a:pt x="63" y="60"/>
                  </a:cubicBezTo>
                  <a:cubicBezTo>
                    <a:pt x="63" y="59"/>
                    <a:pt x="65" y="58"/>
                    <a:pt x="66" y="58"/>
                  </a:cubicBezTo>
                  <a:cubicBezTo>
                    <a:pt x="68" y="58"/>
                    <a:pt x="70" y="59"/>
                    <a:pt x="71" y="60"/>
                  </a:cubicBezTo>
                  <a:cubicBezTo>
                    <a:pt x="72" y="61"/>
                    <a:pt x="73" y="62"/>
                    <a:pt x="73" y="62"/>
                  </a:cubicBezTo>
                  <a:cubicBezTo>
                    <a:pt x="79" y="55"/>
                    <a:pt x="79" y="55"/>
                    <a:pt x="79" y="55"/>
                  </a:cubicBezTo>
                  <a:cubicBezTo>
                    <a:pt x="81" y="53"/>
                    <a:pt x="83" y="52"/>
                    <a:pt x="86" y="52"/>
                  </a:cubicBezTo>
                  <a:cubicBezTo>
                    <a:pt x="88" y="52"/>
                    <a:pt x="90" y="53"/>
                    <a:pt x="91" y="54"/>
                  </a:cubicBezTo>
                  <a:cubicBezTo>
                    <a:pt x="92" y="55"/>
                    <a:pt x="93" y="56"/>
                    <a:pt x="93" y="57"/>
                  </a:cubicBezTo>
                  <a:cubicBezTo>
                    <a:pt x="94" y="57"/>
                    <a:pt x="94" y="57"/>
                    <a:pt x="94" y="57"/>
                  </a:cubicBezTo>
                  <a:cubicBezTo>
                    <a:pt x="96" y="54"/>
                    <a:pt x="98" y="53"/>
                    <a:pt x="101" y="53"/>
                  </a:cubicBezTo>
                  <a:cubicBezTo>
                    <a:pt x="103" y="53"/>
                    <a:pt x="104" y="54"/>
                    <a:pt x="106" y="55"/>
                  </a:cubicBezTo>
                  <a:cubicBezTo>
                    <a:pt x="107" y="56"/>
                    <a:pt x="108" y="58"/>
                    <a:pt x="108" y="60"/>
                  </a:cubicBezTo>
                  <a:cubicBezTo>
                    <a:pt x="109" y="61"/>
                    <a:pt x="108" y="62"/>
                    <a:pt x="108" y="63"/>
                  </a:cubicBezTo>
                  <a:cubicBezTo>
                    <a:pt x="110" y="63"/>
                    <a:pt x="111" y="64"/>
                    <a:pt x="113" y="65"/>
                  </a:cubicBezTo>
                  <a:cubicBezTo>
                    <a:pt x="116" y="68"/>
                    <a:pt x="117" y="73"/>
                    <a:pt x="114" y="76"/>
                  </a:cubicBezTo>
                  <a:cubicBezTo>
                    <a:pt x="113" y="78"/>
                    <a:pt x="113" y="78"/>
                    <a:pt x="113" y="78"/>
                  </a:cubicBezTo>
                  <a:cubicBezTo>
                    <a:pt x="113" y="84"/>
                    <a:pt x="113" y="84"/>
                    <a:pt x="113" y="84"/>
                  </a:cubicBezTo>
                  <a:cubicBezTo>
                    <a:pt x="113" y="84"/>
                    <a:pt x="113" y="84"/>
                    <a:pt x="114" y="84"/>
                  </a:cubicBezTo>
                  <a:cubicBezTo>
                    <a:pt x="117" y="84"/>
                    <a:pt x="119" y="81"/>
                    <a:pt x="119" y="80"/>
                  </a:cubicBezTo>
                  <a:cubicBezTo>
                    <a:pt x="119" y="78"/>
                    <a:pt x="120" y="69"/>
                    <a:pt x="119" y="64"/>
                  </a:cubicBezTo>
                  <a:cubicBezTo>
                    <a:pt x="119" y="63"/>
                    <a:pt x="118" y="63"/>
                    <a:pt x="118" y="62"/>
                  </a:cubicBezTo>
                  <a:cubicBezTo>
                    <a:pt x="117" y="59"/>
                    <a:pt x="109" y="53"/>
                    <a:pt x="106" y="50"/>
                  </a:cubicBezTo>
                  <a:cubicBezTo>
                    <a:pt x="108" y="48"/>
                    <a:pt x="108" y="48"/>
                    <a:pt x="108" y="48"/>
                  </a:cubicBezTo>
                  <a:cubicBezTo>
                    <a:pt x="109" y="49"/>
                    <a:pt x="119" y="56"/>
                    <a:pt x="121" y="61"/>
                  </a:cubicBezTo>
                  <a:cubicBezTo>
                    <a:pt x="121" y="62"/>
                    <a:pt x="121" y="62"/>
                    <a:pt x="122" y="63"/>
                  </a:cubicBezTo>
                  <a:cubicBezTo>
                    <a:pt x="123" y="68"/>
                    <a:pt x="122" y="76"/>
                    <a:pt x="122" y="79"/>
                  </a:cubicBezTo>
                  <a:cubicBezTo>
                    <a:pt x="123" y="79"/>
                    <a:pt x="123" y="79"/>
                    <a:pt x="123" y="79"/>
                  </a:cubicBezTo>
                  <a:cubicBezTo>
                    <a:pt x="127" y="79"/>
                    <a:pt x="128" y="77"/>
                    <a:pt x="128" y="76"/>
                  </a:cubicBezTo>
                  <a:cubicBezTo>
                    <a:pt x="128" y="76"/>
                    <a:pt x="128" y="71"/>
                    <a:pt x="128" y="66"/>
                  </a:cubicBezTo>
                  <a:cubicBezTo>
                    <a:pt x="128" y="58"/>
                    <a:pt x="127" y="54"/>
                    <a:pt x="127" y="53"/>
                  </a:cubicBezTo>
                  <a:cubicBezTo>
                    <a:pt x="125" y="49"/>
                    <a:pt x="115" y="41"/>
                    <a:pt x="111" y="38"/>
                  </a:cubicBezTo>
                  <a:cubicBezTo>
                    <a:pt x="113" y="36"/>
                    <a:pt x="113" y="36"/>
                    <a:pt x="113" y="36"/>
                  </a:cubicBezTo>
                  <a:cubicBezTo>
                    <a:pt x="113" y="36"/>
                    <a:pt x="127" y="46"/>
                    <a:pt x="129" y="52"/>
                  </a:cubicBezTo>
                  <a:cubicBezTo>
                    <a:pt x="130" y="54"/>
                    <a:pt x="131" y="59"/>
                    <a:pt x="131" y="66"/>
                  </a:cubicBezTo>
                  <a:cubicBezTo>
                    <a:pt x="131" y="70"/>
                    <a:pt x="131" y="74"/>
                    <a:pt x="131" y="75"/>
                  </a:cubicBezTo>
                  <a:cubicBezTo>
                    <a:pt x="131" y="75"/>
                    <a:pt x="131" y="75"/>
                    <a:pt x="131" y="75"/>
                  </a:cubicBezTo>
                  <a:cubicBezTo>
                    <a:pt x="133" y="75"/>
                    <a:pt x="134" y="75"/>
                    <a:pt x="135" y="74"/>
                  </a:cubicBezTo>
                  <a:cubicBezTo>
                    <a:pt x="135" y="73"/>
                    <a:pt x="135" y="73"/>
                    <a:pt x="135" y="73"/>
                  </a:cubicBezTo>
                  <a:cubicBezTo>
                    <a:pt x="135" y="73"/>
                    <a:pt x="136" y="63"/>
                    <a:pt x="134" y="49"/>
                  </a:cubicBezTo>
                  <a:cubicBezTo>
                    <a:pt x="133" y="45"/>
                    <a:pt x="128" y="42"/>
                    <a:pt x="123"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grpSp>
    </p:spTree>
    <p:extLst>
      <p:ext uri="{BB962C8B-B14F-4D97-AF65-F5344CB8AC3E}">
        <p14:creationId xmlns:p14="http://schemas.microsoft.com/office/powerpoint/2010/main" val="34147135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500" fill="hold"/>
                                        <p:tgtEl>
                                          <p:spTgt spid="23"/>
                                        </p:tgtEl>
                                        <p:attrNameLst>
                                          <p:attrName>ppt_w</p:attrName>
                                        </p:attrNameLst>
                                      </p:cBhvr>
                                      <p:tavLst>
                                        <p:tav tm="0">
                                          <p:val>
                                            <p:fltVal val="0"/>
                                          </p:val>
                                        </p:tav>
                                        <p:tav tm="100000">
                                          <p:val>
                                            <p:strVal val="#ppt_w"/>
                                          </p:val>
                                        </p:tav>
                                      </p:tavLst>
                                    </p:anim>
                                    <p:anim calcmode="lin" valueType="num">
                                      <p:cBhvr>
                                        <p:cTn id="32" dur="500" fill="hold"/>
                                        <p:tgtEl>
                                          <p:spTgt spid="23"/>
                                        </p:tgtEl>
                                        <p:attrNameLst>
                                          <p:attrName>ppt_h</p:attrName>
                                        </p:attrNameLst>
                                      </p:cBhvr>
                                      <p:tavLst>
                                        <p:tav tm="0">
                                          <p:val>
                                            <p:fltVal val="0"/>
                                          </p:val>
                                        </p:tav>
                                        <p:tav tm="100000">
                                          <p:val>
                                            <p:strVal val="#ppt_h"/>
                                          </p:val>
                                        </p:tav>
                                      </p:tavLst>
                                    </p:anim>
                                    <p:animEffect transition="in" filter="fade">
                                      <p:cBhvr>
                                        <p:cTn id="33" dur="500"/>
                                        <p:tgtEl>
                                          <p:spTgt spid="23"/>
                                        </p:tgtEl>
                                      </p:cBhvr>
                                    </p:animEffect>
                                  </p:childTnLst>
                                </p:cTn>
                              </p:par>
                              <p:par>
                                <p:cTn id="34" presetID="53" presetClass="entr" presetSubtype="16" fill="hold" nodeType="withEffect">
                                  <p:stCondLst>
                                    <p:cond delay="0"/>
                                  </p:stCondLst>
                                  <p:childTnLst>
                                    <p:set>
                                      <p:cBhvr>
                                        <p:cTn id="35" dur="1" fill="hold">
                                          <p:stCondLst>
                                            <p:cond delay="0"/>
                                          </p:stCondLst>
                                        </p:cTn>
                                        <p:tgtEl>
                                          <p:spTgt spid="58"/>
                                        </p:tgtEl>
                                        <p:attrNameLst>
                                          <p:attrName>style.visibility</p:attrName>
                                        </p:attrNameLst>
                                      </p:cBhvr>
                                      <p:to>
                                        <p:strVal val="visible"/>
                                      </p:to>
                                    </p:set>
                                    <p:anim calcmode="lin" valueType="num">
                                      <p:cBhvr>
                                        <p:cTn id="36" dur="500" fill="hold"/>
                                        <p:tgtEl>
                                          <p:spTgt spid="58"/>
                                        </p:tgtEl>
                                        <p:attrNameLst>
                                          <p:attrName>ppt_w</p:attrName>
                                        </p:attrNameLst>
                                      </p:cBhvr>
                                      <p:tavLst>
                                        <p:tav tm="0">
                                          <p:val>
                                            <p:fltVal val="0"/>
                                          </p:val>
                                        </p:tav>
                                        <p:tav tm="100000">
                                          <p:val>
                                            <p:strVal val="#ppt_w"/>
                                          </p:val>
                                        </p:tav>
                                      </p:tavLst>
                                    </p:anim>
                                    <p:anim calcmode="lin" valueType="num">
                                      <p:cBhvr>
                                        <p:cTn id="37" dur="500" fill="hold"/>
                                        <p:tgtEl>
                                          <p:spTgt spid="58"/>
                                        </p:tgtEl>
                                        <p:attrNameLst>
                                          <p:attrName>ppt_h</p:attrName>
                                        </p:attrNameLst>
                                      </p:cBhvr>
                                      <p:tavLst>
                                        <p:tav tm="0">
                                          <p:val>
                                            <p:fltVal val="0"/>
                                          </p:val>
                                        </p:tav>
                                        <p:tav tm="100000">
                                          <p:val>
                                            <p:strVal val="#ppt_h"/>
                                          </p:val>
                                        </p:tav>
                                      </p:tavLst>
                                    </p:anim>
                                    <p:animEffect transition="in" filter="fade">
                                      <p:cBhvr>
                                        <p:cTn id="38" dur="500"/>
                                        <p:tgtEl>
                                          <p:spTgt spid="58"/>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p:cTn id="41" dur="500" fill="hold"/>
                                        <p:tgtEl>
                                          <p:spTgt spid="32"/>
                                        </p:tgtEl>
                                        <p:attrNameLst>
                                          <p:attrName>ppt_w</p:attrName>
                                        </p:attrNameLst>
                                      </p:cBhvr>
                                      <p:tavLst>
                                        <p:tav tm="0">
                                          <p:val>
                                            <p:fltVal val="0"/>
                                          </p:val>
                                        </p:tav>
                                        <p:tav tm="100000">
                                          <p:val>
                                            <p:strVal val="#ppt_w"/>
                                          </p:val>
                                        </p:tav>
                                      </p:tavLst>
                                    </p:anim>
                                    <p:anim calcmode="lin" valueType="num">
                                      <p:cBhvr>
                                        <p:cTn id="42" dur="500" fill="hold"/>
                                        <p:tgtEl>
                                          <p:spTgt spid="32"/>
                                        </p:tgtEl>
                                        <p:attrNameLst>
                                          <p:attrName>ppt_h</p:attrName>
                                        </p:attrNameLst>
                                      </p:cBhvr>
                                      <p:tavLst>
                                        <p:tav tm="0">
                                          <p:val>
                                            <p:fltVal val="0"/>
                                          </p:val>
                                        </p:tav>
                                        <p:tav tm="100000">
                                          <p:val>
                                            <p:strVal val="#ppt_h"/>
                                          </p:val>
                                        </p:tav>
                                      </p:tavLst>
                                    </p:anim>
                                    <p:animEffect transition="in" filter="fade">
                                      <p:cBhvr>
                                        <p:cTn id="43" dur="500"/>
                                        <p:tgtEl>
                                          <p:spTgt spid="32"/>
                                        </p:tgtEl>
                                      </p:cBhvr>
                                    </p:animEffect>
                                  </p:childTnLst>
                                </p:cTn>
                              </p:par>
                              <p:par>
                                <p:cTn id="44" presetID="53" presetClass="entr" presetSubtype="16" fill="hold" nodeType="withEffect">
                                  <p:stCondLst>
                                    <p:cond delay="0"/>
                                  </p:stCondLst>
                                  <p:childTnLst>
                                    <p:set>
                                      <p:cBhvr>
                                        <p:cTn id="45" dur="1" fill="hold">
                                          <p:stCondLst>
                                            <p:cond delay="0"/>
                                          </p:stCondLst>
                                        </p:cTn>
                                        <p:tgtEl>
                                          <p:spTgt spid="69"/>
                                        </p:tgtEl>
                                        <p:attrNameLst>
                                          <p:attrName>style.visibility</p:attrName>
                                        </p:attrNameLst>
                                      </p:cBhvr>
                                      <p:to>
                                        <p:strVal val="visible"/>
                                      </p:to>
                                    </p:set>
                                    <p:anim calcmode="lin" valueType="num">
                                      <p:cBhvr>
                                        <p:cTn id="46" dur="500" fill="hold"/>
                                        <p:tgtEl>
                                          <p:spTgt spid="69"/>
                                        </p:tgtEl>
                                        <p:attrNameLst>
                                          <p:attrName>ppt_w</p:attrName>
                                        </p:attrNameLst>
                                      </p:cBhvr>
                                      <p:tavLst>
                                        <p:tav tm="0">
                                          <p:val>
                                            <p:fltVal val="0"/>
                                          </p:val>
                                        </p:tav>
                                        <p:tav tm="100000">
                                          <p:val>
                                            <p:strVal val="#ppt_w"/>
                                          </p:val>
                                        </p:tav>
                                      </p:tavLst>
                                    </p:anim>
                                    <p:anim calcmode="lin" valueType="num">
                                      <p:cBhvr>
                                        <p:cTn id="47" dur="500" fill="hold"/>
                                        <p:tgtEl>
                                          <p:spTgt spid="69"/>
                                        </p:tgtEl>
                                        <p:attrNameLst>
                                          <p:attrName>ppt_h</p:attrName>
                                        </p:attrNameLst>
                                      </p:cBhvr>
                                      <p:tavLst>
                                        <p:tav tm="0">
                                          <p:val>
                                            <p:fltVal val="0"/>
                                          </p:val>
                                        </p:tav>
                                        <p:tav tm="100000">
                                          <p:val>
                                            <p:strVal val="#ppt_h"/>
                                          </p:val>
                                        </p:tav>
                                      </p:tavLst>
                                    </p:anim>
                                    <p:animEffect transition="in" filter="fade">
                                      <p:cBhvr>
                                        <p:cTn id="48" dur="500"/>
                                        <p:tgtEl>
                                          <p:spTgt spid="6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p:cTn id="51" dur="500" fill="hold"/>
                                        <p:tgtEl>
                                          <p:spTgt spid="26"/>
                                        </p:tgtEl>
                                        <p:attrNameLst>
                                          <p:attrName>ppt_w</p:attrName>
                                        </p:attrNameLst>
                                      </p:cBhvr>
                                      <p:tavLst>
                                        <p:tav tm="0">
                                          <p:val>
                                            <p:fltVal val="0"/>
                                          </p:val>
                                        </p:tav>
                                        <p:tav tm="100000">
                                          <p:val>
                                            <p:strVal val="#ppt_w"/>
                                          </p:val>
                                        </p:tav>
                                      </p:tavLst>
                                    </p:anim>
                                    <p:anim calcmode="lin" valueType="num">
                                      <p:cBhvr>
                                        <p:cTn id="52" dur="500" fill="hold"/>
                                        <p:tgtEl>
                                          <p:spTgt spid="26"/>
                                        </p:tgtEl>
                                        <p:attrNameLst>
                                          <p:attrName>ppt_h</p:attrName>
                                        </p:attrNameLst>
                                      </p:cBhvr>
                                      <p:tavLst>
                                        <p:tav tm="0">
                                          <p:val>
                                            <p:fltVal val="0"/>
                                          </p:val>
                                        </p:tav>
                                        <p:tav tm="100000">
                                          <p:val>
                                            <p:strVal val="#ppt_h"/>
                                          </p:val>
                                        </p:tav>
                                      </p:tavLst>
                                    </p:anim>
                                    <p:animEffect transition="in" filter="fade">
                                      <p:cBhvr>
                                        <p:cTn id="53" dur="500"/>
                                        <p:tgtEl>
                                          <p:spTgt spid="26"/>
                                        </p:tgtEl>
                                      </p:cBhvr>
                                    </p:animEffect>
                                  </p:childTnLst>
                                </p:cTn>
                              </p:par>
                              <p:par>
                                <p:cTn id="54" presetID="53" presetClass="entr" presetSubtype="16" fill="hold" nodeType="withEffect">
                                  <p:stCondLst>
                                    <p:cond delay="0"/>
                                  </p:stCondLst>
                                  <p:childTnLst>
                                    <p:set>
                                      <p:cBhvr>
                                        <p:cTn id="55" dur="1" fill="hold">
                                          <p:stCondLst>
                                            <p:cond delay="0"/>
                                          </p:stCondLst>
                                        </p:cTn>
                                        <p:tgtEl>
                                          <p:spTgt spid="74"/>
                                        </p:tgtEl>
                                        <p:attrNameLst>
                                          <p:attrName>style.visibility</p:attrName>
                                        </p:attrNameLst>
                                      </p:cBhvr>
                                      <p:to>
                                        <p:strVal val="visible"/>
                                      </p:to>
                                    </p:set>
                                    <p:anim calcmode="lin" valueType="num">
                                      <p:cBhvr>
                                        <p:cTn id="56" dur="500" fill="hold"/>
                                        <p:tgtEl>
                                          <p:spTgt spid="74"/>
                                        </p:tgtEl>
                                        <p:attrNameLst>
                                          <p:attrName>ppt_w</p:attrName>
                                        </p:attrNameLst>
                                      </p:cBhvr>
                                      <p:tavLst>
                                        <p:tav tm="0">
                                          <p:val>
                                            <p:fltVal val="0"/>
                                          </p:val>
                                        </p:tav>
                                        <p:tav tm="100000">
                                          <p:val>
                                            <p:strVal val="#ppt_w"/>
                                          </p:val>
                                        </p:tav>
                                      </p:tavLst>
                                    </p:anim>
                                    <p:anim calcmode="lin" valueType="num">
                                      <p:cBhvr>
                                        <p:cTn id="57" dur="500" fill="hold"/>
                                        <p:tgtEl>
                                          <p:spTgt spid="74"/>
                                        </p:tgtEl>
                                        <p:attrNameLst>
                                          <p:attrName>ppt_h</p:attrName>
                                        </p:attrNameLst>
                                      </p:cBhvr>
                                      <p:tavLst>
                                        <p:tav tm="0">
                                          <p:val>
                                            <p:fltVal val="0"/>
                                          </p:val>
                                        </p:tav>
                                        <p:tav tm="100000">
                                          <p:val>
                                            <p:strVal val="#ppt_h"/>
                                          </p:val>
                                        </p:tav>
                                      </p:tavLst>
                                    </p:anim>
                                    <p:animEffect transition="in" filter="fade">
                                      <p:cBhvr>
                                        <p:cTn id="58" dur="500"/>
                                        <p:tgtEl>
                                          <p:spTgt spid="74"/>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anim calcmode="lin" valueType="num">
                                      <p:cBhvr>
                                        <p:cTn id="61" dur="500" fill="hold"/>
                                        <p:tgtEl>
                                          <p:spTgt spid="35"/>
                                        </p:tgtEl>
                                        <p:attrNameLst>
                                          <p:attrName>ppt_w</p:attrName>
                                        </p:attrNameLst>
                                      </p:cBhvr>
                                      <p:tavLst>
                                        <p:tav tm="0">
                                          <p:val>
                                            <p:fltVal val="0"/>
                                          </p:val>
                                        </p:tav>
                                        <p:tav tm="100000">
                                          <p:val>
                                            <p:strVal val="#ppt_w"/>
                                          </p:val>
                                        </p:tav>
                                      </p:tavLst>
                                    </p:anim>
                                    <p:anim calcmode="lin" valueType="num">
                                      <p:cBhvr>
                                        <p:cTn id="62" dur="500" fill="hold"/>
                                        <p:tgtEl>
                                          <p:spTgt spid="35"/>
                                        </p:tgtEl>
                                        <p:attrNameLst>
                                          <p:attrName>ppt_h</p:attrName>
                                        </p:attrNameLst>
                                      </p:cBhvr>
                                      <p:tavLst>
                                        <p:tav tm="0">
                                          <p:val>
                                            <p:fltVal val="0"/>
                                          </p:val>
                                        </p:tav>
                                        <p:tav tm="100000">
                                          <p:val>
                                            <p:strVal val="#ppt_h"/>
                                          </p:val>
                                        </p:tav>
                                      </p:tavLst>
                                    </p:anim>
                                    <p:animEffect transition="in" filter="fade">
                                      <p:cBhvr>
                                        <p:cTn id="63" dur="500"/>
                                        <p:tgtEl>
                                          <p:spTgt spid="35"/>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65"/>
                                        </p:tgtEl>
                                        <p:attrNameLst>
                                          <p:attrName>style.visibility</p:attrName>
                                        </p:attrNameLst>
                                      </p:cBhvr>
                                      <p:to>
                                        <p:strVal val="visible"/>
                                      </p:to>
                                    </p:set>
                                    <p:anim calcmode="lin" valueType="num">
                                      <p:cBhvr>
                                        <p:cTn id="66" dur="500" fill="hold"/>
                                        <p:tgtEl>
                                          <p:spTgt spid="65"/>
                                        </p:tgtEl>
                                        <p:attrNameLst>
                                          <p:attrName>ppt_w</p:attrName>
                                        </p:attrNameLst>
                                      </p:cBhvr>
                                      <p:tavLst>
                                        <p:tav tm="0">
                                          <p:val>
                                            <p:fltVal val="0"/>
                                          </p:val>
                                        </p:tav>
                                        <p:tav tm="100000">
                                          <p:val>
                                            <p:strVal val="#ppt_w"/>
                                          </p:val>
                                        </p:tav>
                                      </p:tavLst>
                                    </p:anim>
                                    <p:anim calcmode="lin" valueType="num">
                                      <p:cBhvr>
                                        <p:cTn id="67" dur="500" fill="hold"/>
                                        <p:tgtEl>
                                          <p:spTgt spid="65"/>
                                        </p:tgtEl>
                                        <p:attrNameLst>
                                          <p:attrName>ppt_h</p:attrName>
                                        </p:attrNameLst>
                                      </p:cBhvr>
                                      <p:tavLst>
                                        <p:tav tm="0">
                                          <p:val>
                                            <p:fltVal val="0"/>
                                          </p:val>
                                        </p:tav>
                                        <p:tav tm="100000">
                                          <p:val>
                                            <p:strVal val="#ppt_h"/>
                                          </p:val>
                                        </p:tav>
                                      </p:tavLst>
                                    </p:anim>
                                    <p:animEffect transition="in" filter="fade">
                                      <p:cBhvr>
                                        <p:cTn id="68" dur="500"/>
                                        <p:tgtEl>
                                          <p:spTgt spid="65"/>
                                        </p:tgtEl>
                                      </p:cBhvr>
                                    </p:animEffect>
                                  </p:childTnLst>
                                </p:cTn>
                              </p:par>
                              <p:par>
                                <p:cTn id="69" presetID="53" presetClass="entr" presetSubtype="16"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p:cTn id="71" dur="500" fill="hold"/>
                                        <p:tgtEl>
                                          <p:spTgt spid="29"/>
                                        </p:tgtEl>
                                        <p:attrNameLst>
                                          <p:attrName>ppt_w</p:attrName>
                                        </p:attrNameLst>
                                      </p:cBhvr>
                                      <p:tavLst>
                                        <p:tav tm="0">
                                          <p:val>
                                            <p:fltVal val="0"/>
                                          </p:val>
                                        </p:tav>
                                        <p:tav tm="100000">
                                          <p:val>
                                            <p:strVal val="#ppt_w"/>
                                          </p:val>
                                        </p:tav>
                                      </p:tavLst>
                                    </p:anim>
                                    <p:anim calcmode="lin" valueType="num">
                                      <p:cBhvr>
                                        <p:cTn id="72" dur="500" fill="hold"/>
                                        <p:tgtEl>
                                          <p:spTgt spid="29"/>
                                        </p:tgtEl>
                                        <p:attrNameLst>
                                          <p:attrName>ppt_h</p:attrName>
                                        </p:attrNameLst>
                                      </p:cBhvr>
                                      <p:tavLst>
                                        <p:tav tm="0">
                                          <p:val>
                                            <p:fltVal val="0"/>
                                          </p:val>
                                        </p:tav>
                                        <p:tav tm="100000">
                                          <p:val>
                                            <p:strVal val="#ppt_h"/>
                                          </p:val>
                                        </p:tav>
                                      </p:tavLst>
                                    </p:anim>
                                    <p:animEffect transition="in" filter="fade">
                                      <p:cBhvr>
                                        <p:cTn id="73" dur="500"/>
                                        <p:tgtEl>
                                          <p:spTgt spid="29"/>
                                        </p:tgtEl>
                                      </p:cBhvr>
                                    </p:animEffect>
                                  </p:childTnLst>
                                </p:cTn>
                              </p:par>
                              <p:par>
                                <p:cTn id="74" presetID="53" presetClass="entr" presetSubtype="16" fill="hold" nodeType="withEffect">
                                  <p:stCondLst>
                                    <p:cond delay="0"/>
                                  </p:stCondLst>
                                  <p:childTnLst>
                                    <p:set>
                                      <p:cBhvr>
                                        <p:cTn id="75" dur="1" fill="hold">
                                          <p:stCondLst>
                                            <p:cond delay="0"/>
                                          </p:stCondLst>
                                        </p:cTn>
                                        <p:tgtEl>
                                          <p:spTgt spid="62"/>
                                        </p:tgtEl>
                                        <p:attrNameLst>
                                          <p:attrName>style.visibility</p:attrName>
                                        </p:attrNameLst>
                                      </p:cBhvr>
                                      <p:to>
                                        <p:strVal val="visible"/>
                                      </p:to>
                                    </p:set>
                                    <p:anim calcmode="lin" valueType="num">
                                      <p:cBhvr>
                                        <p:cTn id="76" dur="500" fill="hold"/>
                                        <p:tgtEl>
                                          <p:spTgt spid="62"/>
                                        </p:tgtEl>
                                        <p:attrNameLst>
                                          <p:attrName>ppt_w</p:attrName>
                                        </p:attrNameLst>
                                      </p:cBhvr>
                                      <p:tavLst>
                                        <p:tav tm="0">
                                          <p:val>
                                            <p:fltVal val="0"/>
                                          </p:val>
                                        </p:tav>
                                        <p:tav tm="100000">
                                          <p:val>
                                            <p:strVal val="#ppt_w"/>
                                          </p:val>
                                        </p:tav>
                                      </p:tavLst>
                                    </p:anim>
                                    <p:anim calcmode="lin" valueType="num">
                                      <p:cBhvr>
                                        <p:cTn id="77" dur="500" fill="hold"/>
                                        <p:tgtEl>
                                          <p:spTgt spid="62"/>
                                        </p:tgtEl>
                                        <p:attrNameLst>
                                          <p:attrName>ppt_h</p:attrName>
                                        </p:attrNameLst>
                                      </p:cBhvr>
                                      <p:tavLst>
                                        <p:tav tm="0">
                                          <p:val>
                                            <p:fltVal val="0"/>
                                          </p:val>
                                        </p:tav>
                                        <p:tav tm="100000">
                                          <p:val>
                                            <p:strVal val="#ppt_h"/>
                                          </p:val>
                                        </p:tav>
                                      </p:tavLst>
                                    </p:anim>
                                    <p:animEffect transition="in" filter="fade">
                                      <p:cBhvr>
                                        <p:cTn id="78" dur="500"/>
                                        <p:tgtEl>
                                          <p:spTgt spid="62"/>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38"/>
                                        </p:tgtEl>
                                        <p:attrNameLst>
                                          <p:attrName>style.visibility</p:attrName>
                                        </p:attrNameLst>
                                      </p:cBhvr>
                                      <p:to>
                                        <p:strVal val="visible"/>
                                      </p:to>
                                    </p:set>
                                    <p:anim calcmode="lin" valueType="num">
                                      <p:cBhvr>
                                        <p:cTn id="81" dur="500" fill="hold"/>
                                        <p:tgtEl>
                                          <p:spTgt spid="38"/>
                                        </p:tgtEl>
                                        <p:attrNameLst>
                                          <p:attrName>ppt_w</p:attrName>
                                        </p:attrNameLst>
                                      </p:cBhvr>
                                      <p:tavLst>
                                        <p:tav tm="0">
                                          <p:val>
                                            <p:fltVal val="0"/>
                                          </p:val>
                                        </p:tav>
                                        <p:tav tm="100000">
                                          <p:val>
                                            <p:strVal val="#ppt_w"/>
                                          </p:val>
                                        </p:tav>
                                      </p:tavLst>
                                    </p:anim>
                                    <p:anim calcmode="lin" valueType="num">
                                      <p:cBhvr>
                                        <p:cTn id="82" dur="500" fill="hold"/>
                                        <p:tgtEl>
                                          <p:spTgt spid="38"/>
                                        </p:tgtEl>
                                        <p:attrNameLst>
                                          <p:attrName>ppt_h</p:attrName>
                                        </p:attrNameLst>
                                      </p:cBhvr>
                                      <p:tavLst>
                                        <p:tav tm="0">
                                          <p:val>
                                            <p:fltVal val="0"/>
                                          </p:val>
                                        </p:tav>
                                        <p:tav tm="100000">
                                          <p:val>
                                            <p:strVal val="#ppt_h"/>
                                          </p:val>
                                        </p:tav>
                                      </p:tavLst>
                                    </p:anim>
                                    <p:animEffect transition="in" filter="fade">
                                      <p:cBhvr>
                                        <p:cTn id="83" dur="500"/>
                                        <p:tgtEl>
                                          <p:spTgt spid="38"/>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73"/>
                                        </p:tgtEl>
                                        <p:attrNameLst>
                                          <p:attrName>style.visibility</p:attrName>
                                        </p:attrNameLst>
                                      </p:cBhvr>
                                      <p:to>
                                        <p:strVal val="visible"/>
                                      </p:to>
                                    </p:set>
                                    <p:anim calcmode="lin" valueType="num">
                                      <p:cBhvr>
                                        <p:cTn id="86" dur="500" fill="hold"/>
                                        <p:tgtEl>
                                          <p:spTgt spid="73"/>
                                        </p:tgtEl>
                                        <p:attrNameLst>
                                          <p:attrName>ppt_w</p:attrName>
                                        </p:attrNameLst>
                                      </p:cBhvr>
                                      <p:tavLst>
                                        <p:tav tm="0">
                                          <p:val>
                                            <p:fltVal val="0"/>
                                          </p:val>
                                        </p:tav>
                                        <p:tav tm="100000">
                                          <p:val>
                                            <p:strVal val="#ppt_w"/>
                                          </p:val>
                                        </p:tav>
                                      </p:tavLst>
                                    </p:anim>
                                    <p:anim calcmode="lin" valueType="num">
                                      <p:cBhvr>
                                        <p:cTn id="87" dur="500" fill="hold"/>
                                        <p:tgtEl>
                                          <p:spTgt spid="73"/>
                                        </p:tgtEl>
                                        <p:attrNameLst>
                                          <p:attrName>ppt_h</p:attrName>
                                        </p:attrNameLst>
                                      </p:cBhvr>
                                      <p:tavLst>
                                        <p:tav tm="0">
                                          <p:val>
                                            <p:fltVal val="0"/>
                                          </p:val>
                                        </p:tav>
                                        <p:tav tm="100000">
                                          <p:val>
                                            <p:strVal val="#ppt_h"/>
                                          </p:val>
                                        </p:tav>
                                      </p:tavLst>
                                    </p:anim>
                                    <p:animEffect transition="in" filter="fade">
                                      <p:cBhvr>
                                        <p:cTn id="88" dur="500"/>
                                        <p:tgtEl>
                                          <p:spTgt spid="73"/>
                                        </p:tgtEl>
                                      </p:cBhvr>
                                    </p:animEffect>
                                  </p:childTnLst>
                                </p:cTn>
                              </p:par>
                            </p:childTnLst>
                          </p:cTn>
                        </p:par>
                        <p:par>
                          <p:cTn id="89" fill="hold">
                            <p:stCondLst>
                              <p:cond delay="3500"/>
                            </p:stCondLst>
                            <p:childTnLst>
                              <p:par>
                                <p:cTn id="90" presetID="16" presetClass="entr" presetSubtype="37" fill="hold" grpId="0" nodeType="after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barn(outVertical)">
                                      <p:cBhvr>
                                        <p:cTn id="92" dur="500"/>
                                        <p:tgtEl>
                                          <p:spTgt spid="47"/>
                                        </p:tgtEl>
                                      </p:cBhvr>
                                    </p:animEffect>
                                  </p:childTnLst>
                                </p:cTn>
                              </p:par>
                              <p:par>
                                <p:cTn id="93" presetID="16" presetClass="entr" presetSubtype="37" fill="hold" grpId="0" nodeType="with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barn(outVertical)">
                                      <p:cBhvr>
                                        <p:cTn id="95" dur="500"/>
                                        <p:tgtEl>
                                          <p:spTgt spid="49"/>
                                        </p:tgtEl>
                                      </p:cBhvr>
                                    </p:animEffect>
                                  </p:childTnLst>
                                </p:cTn>
                              </p:par>
                              <p:par>
                                <p:cTn id="96" presetID="16" presetClass="entr" presetSubtype="37" fill="hold" grpId="0" nodeType="withEffect">
                                  <p:stCondLst>
                                    <p:cond delay="0"/>
                                  </p:stCondLst>
                                  <p:childTnLst>
                                    <p:set>
                                      <p:cBhvr>
                                        <p:cTn id="97" dur="1" fill="hold">
                                          <p:stCondLst>
                                            <p:cond delay="0"/>
                                          </p:stCondLst>
                                        </p:cTn>
                                        <p:tgtEl>
                                          <p:spTgt spid="51"/>
                                        </p:tgtEl>
                                        <p:attrNameLst>
                                          <p:attrName>style.visibility</p:attrName>
                                        </p:attrNameLst>
                                      </p:cBhvr>
                                      <p:to>
                                        <p:strVal val="visible"/>
                                      </p:to>
                                    </p:set>
                                    <p:animEffect transition="in" filter="barn(outVertical)">
                                      <p:cBhvr>
                                        <p:cTn id="98" dur="500"/>
                                        <p:tgtEl>
                                          <p:spTgt spid="51"/>
                                        </p:tgtEl>
                                      </p:cBhvr>
                                    </p:animEffect>
                                  </p:childTnLst>
                                </p:cTn>
                              </p:par>
                              <p:par>
                                <p:cTn id="99" presetID="16" presetClass="entr" presetSubtype="37" fill="hold" grpId="0" nodeType="withEffect">
                                  <p:stCondLst>
                                    <p:cond delay="0"/>
                                  </p:stCondLst>
                                  <p:childTnLst>
                                    <p:set>
                                      <p:cBhvr>
                                        <p:cTn id="100" dur="1" fill="hold">
                                          <p:stCondLst>
                                            <p:cond delay="0"/>
                                          </p:stCondLst>
                                        </p:cTn>
                                        <p:tgtEl>
                                          <p:spTgt spid="53"/>
                                        </p:tgtEl>
                                        <p:attrNameLst>
                                          <p:attrName>style.visibility</p:attrName>
                                        </p:attrNameLst>
                                      </p:cBhvr>
                                      <p:to>
                                        <p:strVal val="visible"/>
                                      </p:to>
                                    </p:set>
                                    <p:animEffect transition="in" filter="barn(outVertical)">
                                      <p:cBhvr>
                                        <p:cTn id="101" dur="500"/>
                                        <p:tgtEl>
                                          <p:spTgt spid="53"/>
                                        </p:tgtEl>
                                      </p:cBhvr>
                                    </p:animEffect>
                                  </p:childTnLst>
                                </p:cTn>
                              </p:par>
                              <p:par>
                                <p:cTn id="102" presetID="16" presetClass="entr" presetSubtype="37" fill="hold" grpId="0" nodeType="withEffect">
                                  <p:stCondLst>
                                    <p:cond delay="0"/>
                                  </p:stCondLst>
                                  <p:childTnLst>
                                    <p:set>
                                      <p:cBhvr>
                                        <p:cTn id="103" dur="1" fill="hold">
                                          <p:stCondLst>
                                            <p:cond delay="0"/>
                                          </p:stCondLst>
                                        </p:cTn>
                                        <p:tgtEl>
                                          <p:spTgt spid="55"/>
                                        </p:tgtEl>
                                        <p:attrNameLst>
                                          <p:attrName>style.visibility</p:attrName>
                                        </p:attrNameLst>
                                      </p:cBhvr>
                                      <p:to>
                                        <p:strVal val="visible"/>
                                      </p:to>
                                    </p:set>
                                    <p:animEffect transition="in" filter="barn(outVertical)">
                                      <p:cBhvr>
                                        <p:cTn id="104" dur="500"/>
                                        <p:tgtEl>
                                          <p:spTgt spid="55"/>
                                        </p:tgtEl>
                                      </p:cBhvr>
                                    </p:animEffect>
                                  </p:childTnLst>
                                </p:cTn>
                              </p:par>
                              <p:par>
                                <p:cTn id="105" presetID="16" presetClass="entr" presetSubtype="37" fill="hold" grpId="0" nodeType="withEffect">
                                  <p:stCondLst>
                                    <p:cond delay="0"/>
                                  </p:stCondLst>
                                  <p:childTnLst>
                                    <p:set>
                                      <p:cBhvr>
                                        <p:cTn id="106" dur="1" fill="hold">
                                          <p:stCondLst>
                                            <p:cond delay="0"/>
                                          </p:stCondLst>
                                        </p:cTn>
                                        <p:tgtEl>
                                          <p:spTgt spid="57"/>
                                        </p:tgtEl>
                                        <p:attrNameLst>
                                          <p:attrName>style.visibility</p:attrName>
                                        </p:attrNameLst>
                                      </p:cBhvr>
                                      <p:to>
                                        <p:strVal val="visible"/>
                                      </p:to>
                                    </p:set>
                                    <p:animEffect transition="in" filter="barn(outVertical)">
                                      <p:cBhvr>
                                        <p:cTn id="107" dur="500"/>
                                        <p:tgtEl>
                                          <p:spTgt spid="57"/>
                                        </p:tgtEl>
                                      </p:cBhvr>
                                    </p:animEffect>
                                  </p:childTnLst>
                                </p:cTn>
                              </p:par>
                            </p:childTnLst>
                          </p:cTn>
                        </p:par>
                        <p:par>
                          <p:cTn id="108" fill="hold">
                            <p:stCondLst>
                              <p:cond delay="4000"/>
                            </p:stCondLst>
                            <p:childTnLst>
                              <p:par>
                                <p:cTn id="109" presetID="22" presetClass="entr" presetSubtype="1" fill="hold" grpId="0" nodeType="afterEffect">
                                  <p:stCondLst>
                                    <p:cond delay="0"/>
                                  </p:stCondLst>
                                  <p:childTnLst>
                                    <p:set>
                                      <p:cBhvr>
                                        <p:cTn id="110" dur="1" fill="hold">
                                          <p:stCondLst>
                                            <p:cond delay="0"/>
                                          </p:stCondLst>
                                        </p:cTn>
                                        <p:tgtEl>
                                          <p:spTgt spid="46"/>
                                        </p:tgtEl>
                                        <p:attrNameLst>
                                          <p:attrName>style.visibility</p:attrName>
                                        </p:attrNameLst>
                                      </p:cBhvr>
                                      <p:to>
                                        <p:strVal val="visible"/>
                                      </p:to>
                                    </p:set>
                                    <p:animEffect transition="in" filter="wipe(up)">
                                      <p:cBhvr>
                                        <p:cTn id="111" dur="500"/>
                                        <p:tgtEl>
                                          <p:spTgt spid="46"/>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48"/>
                                        </p:tgtEl>
                                        <p:attrNameLst>
                                          <p:attrName>style.visibility</p:attrName>
                                        </p:attrNameLst>
                                      </p:cBhvr>
                                      <p:to>
                                        <p:strVal val="visible"/>
                                      </p:to>
                                    </p:set>
                                    <p:animEffect transition="in" filter="wipe(up)">
                                      <p:cBhvr>
                                        <p:cTn id="114" dur="500"/>
                                        <p:tgtEl>
                                          <p:spTgt spid="48"/>
                                        </p:tgtEl>
                                      </p:cBhvr>
                                    </p:animEffect>
                                  </p:childTnLst>
                                </p:cTn>
                              </p:par>
                              <p:par>
                                <p:cTn id="115" presetID="22" presetClass="entr" presetSubtype="1" fill="hold" grpId="0" nodeType="withEffect">
                                  <p:stCondLst>
                                    <p:cond delay="0"/>
                                  </p:stCondLst>
                                  <p:childTnLst>
                                    <p:set>
                                      <p:cBhvr>
                                        <p:cTn id="116" dur="1" fill="hold">
                                          <p:stCondLst>
                                            <p:cond delay="0"/>
                                          </p:stCondLst>
                                        </p:cTn>
                                        <p:tgtEl>
                                          <p:spTgt spid="50"/>
                                        </p:tgtEl>
                                        <p:attrNameLst>
                                          <p:attrName>style.visibility</p:attrName>
                                        </p:attrNameLst>
                                      </p:cBhvr>
                                      <p:to>
                                        <p:strVal val="visible"/>
                                      </p:to>
                                    </p:set>
                                    <p:animEffect transition="in" filter="wipe(up)">
                                      <p:cBhvr>
                                        <p:cTn id="117" dur="500"/>
                                        <p:tgtEl>
                                          <p:spTgt spid="50"/>
                                        </p:tgtEl>
                                      </p:cBhvr>
                                    </p:animEffect>
                                  </p:childTnLst>
                                </p:cTn>
                              </p:par>
                              <p:par>
                                <p:cTn id="118" presetID="22" presetClass="entr" presetSubtype="1" fill="hold" grpId="0" nodeType="withEffect">
                                  <p:stCondLst>
                                    <p:cond delay="0"/>
                                  </p:stCondLst>
                                  <p:childTnLst>
                                    <p:set>
                                      <p:cBhvr>
                                        <p:cTn id="119" dur="1" fill="hold">
                                          <p:stCondLst>
                                            <p:cond delay="0"/>
                                          </p:stCondLst>
                                        </p:cTn>
                                        <p:tgtEl>
                                          <p:spTgt spid="52"/>
                                        </p:tgtEl>
                                        <p:attrNameLst>
                                          <p:attrName>style.visibility</p:attrName>
                                        </p:attrNameLst>
                                      </p:cBhvr>
                                      <p:to>
                                        <p:strVal val="visible"/>
                                      </p:to>
                                    </p:set>
                                    <p:animEffect transition="in" filter="wipe(up)">
                                      <p:cBhvr>
                                        <p:cTn id="120" dur="500"/>
                                        <p:tgtEl>
                                          <p:spTgt spid="52"/>
                                        </p:tgtEl>
                                      </p:cBhvr>
                                    </p:animEffect>
                                  </p:childTnLst>
                                </p:cTn>
                              </p:par>
                              <p:par>
                                <p:cTn id="121" presetID="22" presetClass="entr" presetSubtype="1" fill="hold" grpId="0" nodeType="withEffect">
                                  <p:stCondLst>
                                    <p:cond delay="0"/>
                                  </p:stCondLst>
                                  <p:childTnLst>
                                    <p:set>
                                      <p:cBhvr>
                                        <p:cTn id="122" dur="1" fill="hold">
                                          <p:stCondLst>
                                            <p:cond delay="0"/>
                                          </p:stCondLst>
                                        </p:cTn>
                                        <p:tgtEl>
                                          <p:spTgt spid="54"/>
                                        </p:tgtEl>
                                        <p:attrNameLst>
                                          <p:attrName>style.visibility</p:attrName>
                                        </p:attrNameLst>
                                      </p:cBhvr>
                                      <p:to>
                                        <p:strVal val="visible"/>
                                      </p:to>
                                    </p:set>
                                    <p:animEffect transition="in" filter="wipe(up)">
                                      <p:cBhvr>
                                        <p:cTn id="123" dur="500"/>
                                        <p:tgtEl>
                                          <p:spTgt spid="54"/>
                                        </p:tgtEl>
                                      </p:cBhvr>
                                    </p:animEffect>
                                  </p:childTnLst>
                                </p:cTn>
                              </p:par>
                              <p:par>
                                <p:cTn id="124" presetID="22" presetClass="entr" presetSubtype="1" fill="hold" grpId="0" nodeType="withEffect">
                                  <p:stCondLst>
                                    <p:cond delay="0"/>
                                  </p:stCondLst>
                                  <p:childTnLst>
                                    <p:set>
                                      <p:cBhvr>
                                        <p:cTn id="125" dur="1" fill="hold">
                                          <p:stCondLst>
                                            <p:cond delay="0"/>
                                          </p:stCondLst>
                                        </p:cTn>
                                        <p:tgtEl>
                                          <p:spTgt spid="56"/>
                                        </p:tgtEl>
                                        <p:attrNameLst>
                                          <p:attrName>style.visibility</p:attrName>
                                        </p:attrNameLst>
                                      </p:cBhvr>
                                      <p:to>
                                        <p:strVal val="visible"/>
                                      </p:to>
                                    </p:set>
                                    <p:animEffect transition="in" filter="wipe(up)">
                                      <p:cBhvr>
                                        <p:cTn id="12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P spid="29" grpId="0" animBg="1"/>
      <p:bldP spid="32" grpId="0" animBg="1"/>
      <p:bldP spid="35" grpId="0" animBg="1"/>
      <p:bldP spid="38" grpId="0" animBg="1"/>
      <p:bldP spid="46" grpId="0"/>
      <p:bldP spid="47" grpId="0"/>
      <p:bldP spid="48" grpId="0"/>
      <p:bldP spid="49" grpId="0"/>
      <p:bldP spid="50" grpId="0"/>
      <p:bldP spid="51" grpId="0"/>
      <p:bldP spid="52" grpId="0"/>
      <p:bldP spid="53" grpId="0"/>
      <p:bldP spid="54" grpId="0"/>
      <p:bldP spid="55" grpId="0"/>
      <p:bldP spid="56" grpId="0"/>
      <p:bldP spid="57" grpId="0"/>
      <p:bldP spid="65" grpId="0" animBg="1"/>
      <p:bldP spid="7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84552-D4B6-472E-A960-064B4101891D}"/>
              </a:ext>
            </a:extLst>
          </p:cNvPr>
          <p:cNvSpPr>
            <a:spLocks noGrp="1"/>
          </p:cNvSpPr>
          <p:nvPr>
            <p:ph type="ctrTitle"/>
          </p:nvPr>
        </p:nvSpPr>
        <p:spPr/>
        <p:txBody>
          <a:bodyPr/>
          <a:lstStyle/>
          <a:p>
            <a:r>
              <a:rPr lang="en-US"/>
              <a:t>Map Slide</a:t>
            </a:r>
          </a:p>
        </p:txBody>
      </p:sp>
      <p:sp>
        <p:nvSpPr>
          <p:cNvPr id="3" name="Subtitle 2">
            <a:extLst>
              <a:ext uri="{FF2B5EF4-FFF2-40B4-BE49-F238E27FC236}">
                <a16:creationId xmlns:a16="http://schemas.microsoft.com/office/drawing/2014/main" id="{58AAF86E-E2F3-4F85-9DA3-71526CD0352D}"/>
              </a:ext>
            </a:extLst>
          </p:cNvPr>
          <p:cNvSpPr>
            <a:spLocks noGrp="1"/>
          </p:cNvSpPr>
          <p:nvPr>
            <p:ph type="subTitle" idx="1"/>
          </p:nvPr>
        </p:nvSpPr>
        <p:spPr/>
        <p:txBody>
          <a:bodyPr/>
          <a:lstStyle/>
          <a:p>
            <a:r>
              <a:rPr lang="en-US"/>
              <a:t>Insert subtitle right here</a:t>
            </a:r>
          </a:p>
        </p:txBody>
      </p:sp>
      <p:grpSp>
        <p:nvGrpSpPr>
          <p:cNvPr id="96" name="Group 95">
            <a:extLst>
              <a:ext uri="{FF2B5EF4-FFF2-40B4-BE49-F238E27FC236}">
                <a16:creationId xmlns:a16="http://schemas.microsoft.com/office/drawing/2014/main" id="{B8ADA1DA-5FE9-4872-8886-EECD7A3DC66B}"/>
              </a:ext>
            </a:extLst>
          </p:cNvPr>
          <p:cNvGrpSpPr/>
          <p:nvPr/>
        </p:nvGrpSpPr>
        <p:grpSpPr>
          <a:xfrm>
            <a:off x="5623689" y="1724814"/>
            <a:ext cx="6183805" cy="3243972"/>
            <a:chOff x="2292400" y="1712556"/>
            <a:chExt cx="7482405" cy="3925206"/>
          </a:xfrm>
        </p:grpSpPr>
        <p:sp>
          <p:nvSpPr>
            <p:cNvPr id="13" name="Freeform 9">
              <a:extLst>
                <a:ext uri="{FF2B5EF4-FFF2-40B4-BE49-F238E27FC236}">
                  <a16:creationId xmlns:a16="http://schemas.microsoft.com/office/drawing/2014/main" id="{31AF283F-A69A-4A4A-9CB8-D7CA1557F378}"/>
                </a:ext>
              </a:extLst>
            </p:cNvPr>
            <p:cNvSpPr>
              <a:spLocks/>
            </p:cNvSpPr>
            <p:nvPr/>
          </p:nvSpPr>
          <p:spPr bwMode="auto">
            <a:xfrm>
              <a:off x="3093474" y="3474082"/>
              <a:ext cx="53176" cy="47402"/>
            </a:xfrm>
            <a:custGeom>
              <a:avLst/>
              <a:gdLst>
                <a:gd name="T0" fmla="*/ 3 w 15"/>
                <a:gd name="T1" fmla="*/ 1 h 15"/>
                <a:gd name="T2" fmla="*/ 6 w 15"/>
                <a:gd name="T3" fmla="*/ 6 h 15"/>
                <a:gd name="T4" fmla="*/ 9 w 15"/>
                <a:gd name="T5" fmla="*/ 0 h 15"/>
                <a:gd name="T6" fmla="*/ 15 w 15"/>
                <a:gd name="T7" fmla="*/ 7 h 15"/>
                <a:gd name="T8" fmla="*/ 8 w 15"/>
                <a:gd name="T9" fmla="*/ 15 h 15"/>
                <a:gd name="T10" fmla="*/ 0 w 15"/>
                <a:gd name="T11" fmla="*/ 7 h 15"/>
                <a:gd name="T12" fmla="*/ 3 w 15"/>
                <a:gd name="T13" fmla="*/ 1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3" y="1"/>
                  </a:moveTo>
                  <a:cubicBezTo>
                    <a:pt x="5" y="3"/>
                    <a:pt x="5" y="5"/>
                    <a:pt x="6" y="6"/>
                  </a:cubicBezTo>
                  <a:cubicBezTo>
                    <a:pt x="6" y="7"/>
                    <a:pt x="11" y="4"/>
                    <a:pt x="9" y="0"/>
                  </a:cubicBezTo>
                  <a:cubicBezTo>
                    <a:pt x="12" y="0"/>
                    <a:pt x="15" y="4"/>
                    <a:pt x="15" y="7"/>
                  </a:cubicBezTo>
                  <a:cubicBezTo>
                    <a:pt x="15" y="11"/>
                    <a:pt x="12" y="15"/>
                    <a:pt x="8" y="15"/>
                  </a:cubicBezTo>
                  <a:cubicBezTo>
                    <a:pt x="4" y="15"/>
                    <a:pt x="0" y="11"/>
                    <a:pt x="0" y="7"/>
                  </a:cubicBezTo>
                  <a:cubicBezTo>
                    <a:pt x="0" y="5"/>
                    <a:pt x="2" y="3"/>
                    <a:pt x="3" y="1"/>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a:extLst>
                <a:ext uri="{FF2B5EF4-FFF2-40B4-BE49-F238E27FC236}">
                  <a16:creationId xmlns:a16="http://schemas.microsoft.com/office/drawing/2014/main" id="{AA7139FA-D3D1-42EF-AAAB-C4A0E10E9395}"/>
                </a:ext>
              </a:extLst>
            </p:cNvPr>
            <p:cNvSpPr>
              <a:spLocks/>
            </p:cNvSpPr>
            <p:nvPr/>
          </p:nvSpPr>
          <p:spPr bwMode="auto">
            <a:xfrm>
              <a:off x="8248134" y="2779870"/>
              <a:ext cx="722167" cy="863943"/>
            </a:xfrm>
            <a:custGeom>
              <a:avLst/>
              <a:gdLst>
                <a:gd name="T0" fmla="*/ 193 w 202"/>
                <a:gd name="T1" fmla="*/ 56 h 271"/>
                <a:gd name="T2" fmla="*/ 200 w 202"/>
                <a:gd name="T3" fmla="*/ 95 h 271"/>
                <a:gd name="T4" fmla="*/ 181 w 202"/>
                <a:gd name="T5" fmla="*/ 88 h 271"/>
                <a:gd name="T6" fmla="*/ 164 w 202"/>
                <a:gd name="T7" fmla="*/ 88 h 271"/>
                <a:gd name="T8" fmla="*/ 155 w 202"/>
                <a:gd name="T9" fmla="*/ 104 h 271"/>
                <a:gd name="T10" fmla="*/ 154 w 202"/>
                <a:gd name="T11" fmla="*/ 124 h 271"/>
                <a:gd name="T12" fmla="*/ 164 w 202"/>
                <a:gd name="T13" fmla="*/ 144 h 271"/>
                <a:gd name="T14" fmla="*/ 167 w 202"/>
                <a:gd name="T15" fmla="*/ 169 h 271"/>
                <a:gd name="T16" fmla="*/ 176 w 202"/>
                <a:gd name="T17" fmla="*/ 184 h 271"/>
                <a:gd name="T18" fmla="*/ 193 w 202"/>
                <a:gd name="T19" fmla="*/ 181 h 271"/>
                <a:gd name="T20" fmla="*/ 187 w 202"/>
                <a:gd name="T21" fmla="*/ 198 h 271"/>
                <a:gd name="T22" fmla="*/ 178 w 202"/>
                <a:gd name="T23" fmla="*/ 213 h 271"/>
                <a:gd name="T24" fmla="*/ 163 w 202"/>
                <a:gd name="T25" fmla="*/ 231 h 271"/>
                <a:gd name="T26" fmla="*/ 161 w 202"/>
                <a:gd name="T27" fmla="*/ 217 h 271"/>
                <a:gd name="T28" fmla="*/ 147 w 202"/>
                <a:gd name="T29" fmla="*/ 227 h 271"/>
                <a:gd name="T30" fmla="*/ 127 w 202"/>
                <a:gd name="T31" fmla="*/ 241 h 271"/>
                <a:gd name="T32" fmla="*/ 130 w 202"/>
                <a:gd name="T33" fmla="*/ 255 h 271"/>
                <a:gd name="T34" fmla="*/ 113 w 202"/>
                <a:gd name="T35" fmla="*/ 269 h 271"/>
                <a:gd name="T36" fmla="*/ 103 w 202"/>
                <a:gd name="T37" fmla="*/ 260 h 271"/>
                <a:gd name="T38" fmla="*/ 89 w 202"/>
                <a:gd name="T39" fmla="*/ 260 h 271"/>
                <a:gd name="T40" fmla="*/ 74 w 202"/>
                <a:gd name="T41" fmla="*/ 266 h 271"/>
                <a:gd name="T42" fmla="*/ 75 w 202"/>
                <a:gd name="T43" fmla="*/ 253 h 271"/>
                <a:gd name="T44" fmla="*/ 75 w 202"/>
                <a:gd name="T45" fmla="*/ 245 h 271"/>
                <a:gd name="T46" fmla="*/ 59 w 202"/>
                <a:gd name="T47" fmla="*/ 230 h 271"/>
                <a:gd name="T48" fmla="*/ 36 w 202"/>
                <a:gd name="T49" fmla="*/ 238 h 271"/>
                <a:gd name="T50" fmla="*/ 30 w 202"/>
                <a:gd name="T51" fmla="*/ 227 h 271"/>
                <a:gd name="T52" fmla="*/ 10 w 202"/>
                <a:gd name="T53" fmla="*/ 208 h 271"/>
                <a:gd name="T54" fmla="*/ 4 w 202"/>
                <a:gd name="T55" fmla="*/ 189 h 271"/>
                <a:gd name="T56" fmla="*/ 7 w 202"/>
                <a:gd name="T57" fmla="*/ 176 h 271"/>
                <a:gd name="T58" fmla="*/ 18 w 202"/>
                <a:gd name="T59" fmla="*/ 171 h 271"/>
                <a:gd name="T60" fmla="*/ 9 w 202"/>
                <a:gd name="T61" fmla="*/ 159 h 271"/>
                <a:gd name="T62" fmla="*/ 22 w 202"/>
                <a:gd name="T63" fmla="*/ 149 h 271"/>
                <a:gd name="T64" fmla="*/ 30 w 202"/>
                <a:gd name="T65" fmla="*/ 142 h 271"/>
                <a:gd name="T66" fmla="*/ 39 w 202"/>
                <a:gd name="T67" fmla="*/ 131 h 271"/>
                <a:gd name="T68" fmla="*/ 48 w 202"/>
                <a:gd name="T69" fmla="*/ 119 h 271"/>
                <a:gd name="T70" fmla="*/ 34 w 202"/>
                <a:gd name="T71" fmla="*/ 101 h 271"/>
                <a:gd name="T72" fmla="*/ 25 w 202"/>
                <a:gd name="T73" fmla="*/ 79 h 271"/>
                <a:gd name="T74" fmla="*/ 25 w 202"/>
                <a:gd name="T75" fmla="*/ 69 h 271"/>
                <a:gd name="T76" fmla="*/ 29 w 202"/>
                <a:gd name="T77" fmla="*/ 61 h 271"/>
                <a:gd name="T78" fmla="*/ 38 w 202"/>
                <a:gd name="T79" fmla="*/ 51 h 271"/>
                <a:gd name="T80" fmla="*/ 50 w 202"/>
                <a:gd name="T81" fmla="*/ 43 h 271"/>
                <a:gd name="T82" fmla="*/ 50 w 202"/>
                <a:gd name="T83" fmla="*/ 26 h 271"/>
                <a:gd name="T84" fmla="*/ 55 w 202"/>
                <a:gd name="T85" fmla="*/ 17 h 271"/>
                <a:gd name="T86" fmla="*/ 72 w 202"/>
                <a:gd name="T87" fmla="*/ 27 h 271"/>
                <a:gd name="T88" fmla="*/ 94 w 202"/>
                <a:gd name="T89" fmla="*/ 24 h 271"/>
                <a:gd name="T90" fmla="*/ 109 w 202"/>
                <a:gd name="T91" fmla="*/ 14 h 271"/>
                <a:gd name="T92" fmla="*/ 131 w 202"/>
                <a:gd name="T93" fmla="*/ 2 h 271"/>
                <a:gd name="T94" fmla="*/ 139 w 202"/>
                <a:gd name="T95" fmla="*/ 16 h 271"/>
                <a:gd name="T96" fmla="*/ 147 w 202"/>
                <a:gd name="T97" fmla="*/ 20 h 271"/>
                <a:gd name="T98" fmla="*/ 157 w 202"/>
                <a:gd name="T99" fmla="*/ 32 h 271"/>
                <a:gd name="T100" fmla="*/ 174 w 202"/>
                <a:gd name="T101" fmla="*/ 35 h 271"/>
                <a:gd name="T102" fmla="*/ 179 w 202"/>
                <a:gd name="T103" fmla="*/ 52 h 271"/>
                <a:gd name="T104" fmla="*/ 187 w 202"/>
                <a:gd name="T105" fmla="*/ 54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2" h="271">
                  <a:moveTo>
                    <a:pt x="193" y="55"/>
                  </a:moveTo>
                  <a:cubicBezTo>
                    <a:pt x="193" y="55"/>
                    <a:pt x="193" y="55"/>
                    <a:pt x="193" y="56"/>
                  </a:cubicBezTo>
                  <a:cubicBezTo>
                    <a:pt x="194" y="58"/>
                    <a:pt x="199" y="80"/>
                    <a:pt x="200" y="84"/>
                  </a:cubicBezTo>
                  <a:cubicBezTo>
                    <a:pt x="201" y="89"/>
                    <a:pt x="202" y="94"/>
                    <a:pt x="200" y="95"/>
                  </a:cubicBezTo>
                  <a:cubicBezTo>
                    <a:pt x="199" y="95"/>
                    <a:pt x="195" y="89"/>
                    <a:pt x="192" y="90"/>
                  </a:cubicBezTo>
                  <a:cubicBezTo>
                    <a:pt x="189" y="92"/>
                    <a:pt x="184" y="91"/>
                    <a:pt x="181" y="88"/>
                  </a:cubicBezTo>
                  <a:cubicBezTo>
                    <a:pt x="178" y="86"/>
                    <a:pt x="175" y="76"/>
                    <a:pt x="171" y="78"/>
                  </a:cubicBezTo>
                  <a:cubicBezTo>
                    <a:pt x="168" y="81"/>
                    <a:pt x="166" y="88"/>
                    <a:pt x="164" y="88"/>
                  </a:cubicBezTo>
                  <a:cubicBezTo>
                    <a:pt x="162" y="88"/>
                    <a:pt x="160" y="90"/>
                    <a:pt x="158" y="93"/>
                  </a:cubicBezTo>
                  <a:cubicBezTo>
                    <a:pt x="156" y="95"/>
                    <a:pt x="158" y="101"/>
                    <a:pt x="155" y="104"/>
                  </a:cubicBezTo>
                  <a:cubicBezTo>
                    <a:pt x="152" y="107"/>
                    <a:pt x="151" y="109"/>
                    <a:pt x="151" y="114"/>
                  </a:cubicBezTo>
                  <a:cubicBezTo>
                    <a:pt x="152" y="118"/>
                    <a:pt x="149" y="119"/>
                    <a:pt x="154" y="124"/>
                  </a:cubicBezTo>
                  <a:cubicBezTo>
                    <a:pt x="160" y="128"/>
                    <a:pt x="159" y="129"/>
                    <a:pt x="160" y="133"/>
                  </a:cubicBezTo>
                  <a:cubicBezTo>
                    <a:pt x="160" y="137"/>
                    <a:pt x="161" y="140"/>
                    <a:pt x="164" y="144"/>
                  </a:cubicBezTo>
                  <a:cubicBezTo>
                    <a:pt x="166" y="149"/>
                    <a:pt x="163" y="151"/>
                    <a:pt x="163" y="155"/>
                  </a:cubicBezTo>
                  <a:cubicBezTo>
                    <a:pt x="162" y="159"/>
                    <a:pt x="164" y="164"/>
                    <a:pt x="167" y="169"/>
                  </a:cubicBezTo>
                  <a:cubicBezTo>
                    <a:pt x="170" y="173"/>
                    <a:pt x="171" y="175"/>
                    <a:pt x="171" y="178"/>
                  </a:cubicBezTo>
                  <a:cubicBezTo>
                    <a:pt x="171" y="182"/>
                    <a:pt x="175" y="184"/>
                    <a:pt x="176" y="184"/>
                  </a:cubicBezTo>
                  <a:cubicBezTo>
                    <a:pt x="178" y="184"/>
                    <a:pt x="181" y="181"/>
                    <a:pt x="182" y="178"/>
                  </a:cubicBezTo>
                  <a:cubicBezTo>
                    <a:pt x="182" y="174"/>
                    <a:pt x="191" y="175"/>
                    <a:pt x="193" y="181"/>
                  </a:cubicBezTo>
                  <a:cubicBezTo>
                    <a:pt x="194" y="186"/>
                    <a:pt x="189" y="186"/>
                    <a:pt x="187" y="189"/>
                  </a:cubicBezTo>
                  <a:cubicBezTo>
                    <a:pt x="186" y="193"/>
                    <a:pt x="191" y="197"/>
                    <a:pt x="187" y="198"/>
                  </a:cubicBezTo>
                  <a:cubicBezTo>
                    <a:pt x="183" y="199"/>
                    <a:pt x="180" y="200"/>
                    <a:pt x="179" y="203"/>
                  </a:cubicBezTo>
                  <a:cubicBezTo>
                    <a:pt x="178" y="206"/>
                    <a:pt x="178" y="209"/>
                    <a:pt x="178" y="213"/>
                  </a:cubicBezTo>
                  <a:cubicBezTo>
                    <a:pt x="177" y="216"/>
                    <a:pt x="173" y="214"/>
                    <a:pt x="172" y="218"/>
                  </a:cubicBezTo>
                  <a:cubicBezTo>
                    <a:pt x="171" y="223"/>
                    <a:pt x="168" y="231"/>
                    <a:pt x="163" y="231"/>
                  </a:cubicBezTo>
                  <a:cubicBezTo>
                    <a:pt x="158" y="230"/>
                    <a:pt x="155" y="228"/>
                    <a:pt x="158" y="224"/>
                  </a:cubicBezTo>
                  <a:cubicBezTo>
                    <a:pt x="161" y="221"/>
                    <a:pt x="165" y="217"/>
                    <a:pt x="161" y="217"/>
                  </a:cubicBezTo>
                  <a:cubicBezTo>
                    <a:pt x="158" y="217"/>
                    <a:pt x="155" y="216"/>
                    <a:pt x="150" y="219"/>
                  </a:cubicBezTo>
                  <a:cubicBezTo>
                    <a:pt x="145" y="222"/>
                    <a:pt x="152" y="227"/>
                    <a:pt x="147" y="227"/>
                  </a:cubicBezTo>
                  <a:cubicBezTo>
                    <a:pt x="142" y="227"/>
                    <a:pt x="133" y="229"/>
                    <a:pt x="130" y="232"/>
                  </a:cubicBezTo>
                  <a:cubicBezTo>
                    <a:pt x="127" y="235"/>
                    <a:pt x="126" y="236"/>
                    <a:pt x="127" y="241"/>
                  </a:cubicBezTo>
                  <a:cubicBezTo>
                    <a:pt x="128" y="246"/>
                    <a:pt x="131" y="245"/>
                    <a:pt x="129" y="247"/>
                  </a:cubicBezTo>
                  <a:cubicBezTo>
                    <a:pt x="127" y="249"/>
                    <a:pt x="136" y="251"/>
                    <a:pt x="130" y="255"/>
                  </a:cubicBezTo>
                  <a:cubicBezTo>
                    <a:pt x="125" y="259"/>
                    <a:pt x="121" y="255"/>
                    <a:pt x="120" y="260"/>
                  </a:cubicBezTo>
                  <a:cubicBezTo>
                    <a:pt x="119" y="265"/>
                    <a:pt x="117" y="266"/>
                    <a:pt x="113" y="269"/>
                  </a:cubicBezTo>
                  <a:cubicBezTo>
                    <a:pt x="111" y="270"/>
                    <a:pt x="110" y="271"/>
                    <a:pt x="108" y="271"/>
                  </a:cubicBezTo>
                  <a:cubicBezTo>
                    <a:pt x="103" y="260"/>
                    <a:pt x="103" y="260"/>
                    <a:pt x="103" y="260"/>
                  </a:cubicBezTo>
                  <a:cubicBezTo>
                    <a:pt x="98" y="264"/>
                    <a:pt x="98" y="264"/>
                    <a:pt x="98" y="264"/>
                  </a:cubicBezTo>
                  <a:cubicBezTo>
                    <a:pt x="89" y="260"/>
                    <a:pt x="89" y="260"/>
                    <a:pt x="89" y="260"/>
                  </a:cubicBezTo>
                  <a:cubicBezTo>
                    <a:pt x="81" y="268"/>
                    <a:pt x="81" y="268"/>
                    <a:pt x="81" y="268"/>
                  </a:cubicBezTo>
                  <a:cubicBezTo>
                    <a:pt x="74" y="266"/>
                    <a:pt x="74" y="266"/>
                    <a:pt x="74" y="266"/>
                  </a:cubicBezTo>
                  <a:cubicBezTo>
                    <a:pt x="72" y="259"/>
                    <a:pt x="72" y="259"/>
                    <a:pt x="72" y="259"/>
                  </a:cubicBezTo>
                  <a:cubicBezTo>
                    <a:pt x="75" y="253"/>
                    <a:pt x="75" y="253"/>
                    <a:pt x="75" y="253"/>
                  </a:cubicBezTo>
                  <a:cubicBezTo>
                    <a:pt x="80" y="251"/>
                    <a:pt x="80" y="251"/>
                    <a:pt x="80" y="251"/>
                  </a:cubicBezTo>
                  <a:cubicBezTo>
                    <a:pt x="75" y="245"/>
                    <a:pt x="75" y="245"/>
                    <a:pt x="75" y="245"/>
                  </a:cubicBezTo>
                  <a:cubicBezTo>
                    <a:pt x="75" y="240"/>
                    <a:pt x="75" y="240"/>
                    <a:pt x="75" y="240"/>
                  </a:cubicBezTo>
                  <a:cubicBezTo>
                    <a:pt x="59" y="230"/>
                    <a:pt x="59" y="230"/>
                    <a:pt x="59" y="230"/>
                  </a:cubicBezTo>
                  <a:cubicBezTo>
                    <a:pt x="44" y="229"/>
                    <a:pt x="44" y="229"/>
                    <a:pt x="44" y="229"/>
                  </a:cubicBezTo>
                  <a:cubicBezTo>
                    <a:pt x="36" y="238"/>
                    <a:pt x="36" y="238"/>
                    <a:pt x="36" y="238"/>
                  </a:cubicBezTo>
                  <a:cubicBezTo>
                    <a:pt x="32" y="238"/>
                    <a:pt x="32" y="238"/>
                    <a:pt x="32" y="238"/>
                  </a:cubicBezTo>
                  <a:cubicBezTo>
                    <a:pt x="30" y="227"/>
                    <a:pt x="30" y="227"/>
                    <a:pt x="30" y="227"/>
                  </a:cubicBezTo>
                  <a:cubicBezTo>
                    <a:pt x="21" y="220"/>
                    <a:pt x="21" y="220"/>
                    <a:pt x="21" y="220"/>
                  </a:cubicBezTo>
                  <a:cubicBezTo>
                    <a:pt x="10" y="208"/>
                    <a:pt x="10" y="208"/>
                    <a:pt x="10" y="208"/>
                  </a:cubicBezTo>
                  <a:cubicBezTo>
                    <a:pt x="5" y="197"/>
                    <a:pt x="5" y="197"/>
                    <a:pt x="5" y="197"/>
                  </a:cubicBezTo>
                  <a:cubicBezTo>
                    <a:pt x="4" y="189"/>
                    <a:pt x="4" y="189"/>
                    <a:pt x="4" y="189"/>
                  </a:cubicBezTo>
                  <a:cubicBezTo>
                    <a:pt x="0" y="183"/>
                    <a:pt x="0" y="183"/>
                    <a:pt x="0" y="183"/>
                  </a:cubicBezTo>
                  <a:cubicBezTo>
                    <a:pt x="7" y="176"/>
                    <a:pt x="7" y="176"/>
                    <a:pt x="7" y="176"/>
                  </a:cubicBezTo>
                  <a:cubicBezTo>
                    <a:pt x="15" y="172"/>
                    <a:pt x="15" y="172"/>
                    <a:pt x="15" y="172"/>
                  </a:cubicBezTo>
                  <a:cubicBezTo>
                    <a:pt x="18" y="171"/>
                    <a:pt x="18" y="171"/>
                    <a:pt x="18" y="171"/>
                  </a:cubicBezTo>
                  <a:cubicBezTo>
                    <a:pt x="22" y="165"/>
                    <a:pt x="22" y="165"/>
                    <a:pt x="22" y="165"/>
                  </a:cubicBezTo>
                  <a:cubicBezTo>
                    <a:pt x="9" y="159"/>
                    <a:pt x="9" y="159"/>
                    <a:pt x="9" y="159"/>
                  </a:cubicBezTo>
                  <a:cubicBezTo>
                    <a:pt x="15" y="154"/>
                    <a:pt x="15" y="154"/>
                    <a:pt x="15" y="154"/>
                  </a:cubicBezTo>
                  <a:cubicBezTo>
                    <a:pt x="22" y="149"/>
                    <a:pt x="22" y="149"/>
                    <a:pt x="22" y="149"/>
                  </a:cubicBezTo>
                  <a:cubicBezTo>
                    <a:pt x="23" y="141"/>
                    <a:pt x="23" y="141"/>
                    <a:pt x="23" y="141"/>
                  </a:cubicBezTo>
                  <a:cubicBezTo>
                    <a:pt x="30" y="142"/>
                    <a:pt x="30" y="142"/>
                    <a:pt x="30" y="142"/>
                  </a:cubicBezTo>
                  <a:cubicBezTo>
                    <a:pt x="37" y="142"/>
                    <a:pt x="37" y="142"/>
                    <a:pt x="37" y="142"/>
                  </a:cubicBezTo>
                  <a:cubicBezTo>
                    <a:pt x="39" y="131"/>
                    <a:pt x="39" y="131"/>
                    <a:pt x="39" y="131"/>
                  </a:cubicBezTo>
                  <a:cubicBezTo>
                    <a:pt x="42" y="122"/>
                    <a:pt x="42" y="122"/>
                    <a:pt x="42" y="122"/>
                  </a:cubicBezTo>
                  <a:cubicBezTo>
                    <a:pt x="48" y="119"/>
                    <a:pt x="48" y="119"/>
                    <a:pt x="48" y="119"/>
                  </a:cubicBezTo>
                  <a:cubicBezTo>
                    <a:pt x="46" y="111"/>
                    <a:pt x="46" y="111"/>
                    <a:pt x="46" y="111"/>
                  </a:cubicBezTo>
                  <a:cubicBezTo>
                    <a:pt x="34" y="101"/>
                    <a:pt x="34" y="101"/>
                    <a:pt x="34" y="101"/>
                  </a:cubicBezTo>
                  <a:cubicBezTo>
                    <a:pt x="35" y="88"/>
                    <a:pt x="35" y="88"/>
                    <a:pt x="35" y="88"/>
                  </a:cubicBezTo>
                  <a:cubicBezTo>
                    <a:pt x="25" y="79"/>
                    <a:pt x="25" y="79"/>
                    <a:pt x="25" y="79"/>
                  </a:cubicBezTo>
                  <a:cubicBezTo>
                    <a:pt x="33" y="73"/>
                    <a:pt x="33" y="73"/>
                    <a:pt x="33" y="73"/>
                  </a:cubicBezTo>
                  <a:cubicBezTo>
                    <a:pt x="25" y="69"/>
                    <a:pt x="25" y="69"/>
                    <a:pt x="25" y="69"/>
                  </a:cubicBezTo>
                  <a:cubicBezTo>
                    <a:pt x="23" y="64"/>
                    <a:pt x="23" y="64"/>
                    <a:pt x="23" y="64"/>
                  </a:cubicBezTo>
                  <a:cubicBezTo>
                    <a:pt x="29" y="61"/>
                    <a:pt x="29" y="61"/>
                    <a:pt x="29" y="61"/>
                  </a:cubicBezTo>
                  <a:cubicBezTo>
                    <a:pt x="30" y="51"/>
                    <a:pt x="30" y="51"/>
                    <a:pt x="30" y="51"/>
                  </a:cubicBezTo>
                  <a:cubicBezTo>
                    <a:pt x="38" y="51"/>
                    <a:pt x="38" y="51"/>
                    <a:pt x="38" y="51"/>
                  </a:cubicBezTo>
                  <a:cubicBezTo>
                    <a:pt x="38" y="43"/>
                    <a:pt x="38" y="43"/>
                    <a:pt x="38" y="43"/>
                  </a:cubicBezTo>
                  <a:cubicBezTo>
                    <a:pt x="50" y="43"/>
                    <a:pt x="50" y="43"/>
                    <a:pt x="50" y="43"/>
                  </a:cubicBezTo>
                  <a:cubicBezTo>
                    <a:pt x="51" y="36"/>
                    <a:pt x="51" y="36"/>
                    <a:pt x="51" y="36"/>
                  </a:cubicBezTo>
                  <a:cubicBezTo>
                    <a:pt x="50" y="26"/>
                    <a:pt x="50" y="26"/>
                    <a:pt x="50" y="26"/>
                  </a:cubicBezTo>
                  <a:cubicBezTo>
                    <a:pt x="46" y="21"/>
                    <a:pt x="46" y="21"/>
                    <a:pt x="46" y="21"/>
                  </a:cubicBezTo>
                  <a:cubicBezTo>
                    <a:pt x="55" y="17"/>
                    <a:pt x="55" y="17"/>
                    <a:pt x="55" y="17"/>
                  </a:cubicBezTo>
                  <a:cubicBezTo>
                    <a:pt x="65" y="28"/>
                    <a:pt x="65" y="28"/>
                    <a:pt x="65" y="28"/>
                  </a:cubicBezTo>
                  <a:cubicBezTo>
                    <a:pt x="72" y="27"/>
                    <a:pt x="72" y="27"/>
                    <a:pt x="72" y="27"/>
                  </a:cubicBezTo>
                  <a:cubicBezTo>
                    <a:pt x="76" y="22"/>
                    <a:pt x="76" y="22"/>
                    <a:pt x="76" y="22"/>
                  </a:cubicBezTo>
                  <a:cubicBezTo>
                    <a:pt x="94" y="24"/>
                    <a:pt x="94" y="24"/>
                    <a:pt x="94" y="24"/>
                  </a:cubicBezTo>
                  <a:cubicBezTo>
                    <a:pt x="98" y="12"/>
                    <a:pt x="98" y="12"/>
                    <a:pt x="98" y="12"/>
                  </a:cubicBezTo>
                  <a:cubicBezTo>
                    <a:pt x="109" y="14"/>
                    <a:pt x="109" y="14"/>
                    <a:pt x="109" y="14"/>
                  </a:cubicBezTo>
                  <a:cubicBezTo>
                    <a:pt x="120" y="0"/>
                    <a:pt x="120" y="0"/>
                    <a:pt x="120" y="0"/>
                  </a:cubicBezTo>
                  <a:cubicBezTo>
                    <a:pt x="131" y="2"/>
                    <a:pt x="131" y="2"/>
                    <a:pt x="131" y="2"/>
                  </a:cubicBezTo>
                  <a:cubicBezTo>
                    <a:pt x="132" y="12"/>
                    <a:pt x="132" y="12"/>
                    <a:pt x="132" y="12"/>
                  </a:cubicBezTo>
                  <a:cubicBezTo>
                    <a:pt x="139" y="16"/>
                    <a:pt x="139" y="16"/>
                    <a:pt x="139" y="16"/>
                  </a:cubicBezTo>
                  <a:cubicBezTo>
                    <a:pt x="140" y="20"/>
                    <a:pt x="140" y="20"/>
                    <a:pt x="140" y="20"/>
                  </a:cubicBezTo>
                  <a:cubicBezTo>
                    <a:pt x="147" y="20"/>
                    <a:pt x="147" y="20"/>
                    <a:pt x="147" y="20"/>
                  </a:cubicBezTo>
                  <a:cubicBezTo>
                    <a:pt x="154" y="27"/>
                    <a:pt x="154" y="27"/>
                    <a:pt x="154" y="27"/>
                  </a:cubicBezTo>
                  <a:cubicBezTo>
                    <a:pt x="157" y="32"/>
                    <a:pt x="157" y="32"/>
                    <a:pt x="157" y="32"/>
                  </a:cubicBezTo>
                  <a:cubicBezTo>
                    <a:pt x="166" y="37"/>
                    <a:pt x="166" y="37"/>
                    <a:pt x="166" y="37"/>
                  </a:cubicBezTo>
                  <a:cubicBezTo>
                    <a:pt x="174" y="35"/>
                    <a:pt x="174" y="35"/>
                    <a:pt x="174" y="35"/>
                  </a:cubicBezTo>
                  <a:cubicBezTo>
                    <a:pt x="177" y="41"/>
                    <a:pt x="177" y="41"/>
                    <a:pt x="177" y="41"/>
                  </a:cubicBezTo>
                  <a:cubicBezTo>
                    <a:pt x="179" y="52"/>
                    <a:pt x="179" y="52"/>
                    <a:pt x="179" y="52"/>
                  </a:cubicBezTo>
                  <a:cubicBezTo>
                    <a:pt x="187" y="50"/>
                    <a:pt x="187" y="50"/>
                    <a:pt x="187" y="50"/>
                  </a:cubicBezTo>
                  <a:cubicBezTo>
                    <a:pt x="187" y="54"/>
                    <a:pt x="187" y="54"/>
                    <a:pt x="187" y="54"/>
                  </a:cubicBezTo>
                  <a:lnTo>
                    <a:pt x="193" y="55"/>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a:extLst>
                <a:ext uri="{FF2B5EF4-FFF2-40B4-BE49-F238E27FC236}">
                  <a16:creationId xmlns:a16="http://schemas.microsoft.com/office/drawing/2014/main" id="{829F55A9-2BCF-449B-8756-1685FC698810}"/>
                </a:ext>
              </a:extLst>
            </p:cNvPr>
            <p:cNvSpPr>
              <a:spLocks/>
            </p:cNvSpPr>
            <p:nvPr/>
          </p:nvSpPr>
          <p:spPr bwMode="auto">
            <a:xfrm>
              <a:off x="8831356" y="4114776"/>
              <a:ext cx="643260" cy="625403"/>
            </a:xfrm>
            <a:custGeom>
              <a:avLst/>
              <a:gdLst>
                <a:gd name="T0" fmla="*/ 1 w 180"/>
                <a:gd name="T1" fmla="*/ 5 h 196"/>
                <a:gd name="T2" fmla="*/ 7 w 180"/>
                <a:gd name="T3" fmla="*/ 13 h 196"/>
                <a:gd name="T4" fmla="*/ 15 w 180"/>
                <a:gd name="T5" fmla="*/ 20 h 196"/>
                <a:gd name="T6" fmla="*/ 16 w 180"/>
                <a:gd name="T7" fmla="*/ 27 h 196"/>
                <a:gd name="T8" fmla="*/ 11 w 180"/>
                <a:gd name="T9" fmla="*/ 37 h 196"/>
                <a:gd name="T10" fmla="*/ 22 w 180"/>
                <a:gd name="T11" fmla="*/ 47 h 196"/>
                <a:gd name="T12" fmla="*/ 38 w 180"/>
                <a:gd name="T13" fmla="*/ 68 h 196"/>
                <a:gd name="T14" fmla="*/ 58 w 180"/>
                <a:gd name="T15" fmla="*/ 74 h 196"/>
                <a:gd name="T16" fmla="*/ 66 w 180"/>
                <a:gd name="T17" fmla="*/ 89 h 196"/>
                <a:gd name="T18" fmla="*/ 83 w 180"/>
                <a:gd name="T19" fmla="*/ 104 h 196"/>
                <a:gd name="T20" fmla="*/ 103 w 180"/>
                <a:gd name="T21" fmla="*/ 133 h 196"/>
                <a:gd name="T22" fmla="*/ 116 w 180"/>
                <a:gd name="T23" fmla="*/ 141 h 196"/>
                <a:gd name="T24" fmla="*/ 127 w 180"/>
                <a:gd name="T25" fmla="*/ 156 h 196"/>
                <a:gd name="T26" fmla="*/ 136 w 180"/>
                <a:gd name="T27" fmla="*/ 166 h 196"/>
                <a:gd name="T28" fmla="*/ 143 w 180"/>
                <a:gd name="T29" fmla="*/ 179 h 196"/>
                <a:gd name="T30" fmla="*/ 159 w 180"/>
                <a:gd name="T31" fmla="*/ 193 h 196"/>
                <a:gd name="T32" fmla="*/ 162 w 180"/>
                <a:gd name="T33" fmla="*/ 186 h 196"/>
                <a:gd name="T34" fmla="*/ 155 w 180"/>
                <a:gd name="T35" fmla="*/ 172 h 196"/>
                <a:gd name="T36" fmla="*/ 161 w 180"/>
                <a:gd name="T37" fmla="*/ 167 h 196"/>
                <a:gd name="T38" fmla="*/ 166 w 180"/>
                <a:gd name="T39" fmla="*/ 163 h 196"/>
                <a:gd name="T40" fmla="*/ 178 w 180"/>
                <a:gd name="T41" fmla="*/ 168 h 196"/>
                <a:gd name="T42" fmla="*/ 170 w 180"/>
                <a:gd name="T43" fmla="*/ 156 h 196"/>
                <a:gd name="T44" fmla="*/ 162 w 180"/>
                <a:gd name="T45" fmla="*/ 158 h 196"/>
                <a:gd name="T46" fmla="*/ 153 w 180"/>
                <a:gd name="T47" fmla="*/ 152 h 196"/>
                <a:gd name="T48" fmla="*/ 138 w 180"/>
                <a:gd name="T49" fmla="*/ 150 h 196"/>
                <a:gd name="T50" fmla="*/ 124 w 180"/>
                <a:gd name="T51" fmla="*/ 133 h 196"/>
                <a:gd name="T52" fmla="*/ 114 w 180"/>
                <a:gd name="T53" fmla="*/ 114 h 196"/>
                <a:gd name="T54" fmla="*/ 114 w 180"/>
                <a:gd name="T55" fmla="*/ 100 h 196"/>
                <a:gd name="T56" fmla="*/ 128 w 180"/>
                <a:gd name="T57" fmla="*/ 94 h 196"/>
                <a:gd name="T58" fmla="*/ 137 w 180"/>
                <a:gd name="T59" fmla="*/ 95 h 196"/>
                <a:gd name="T60" fmla="*/ 120 w 180"/>
                <a:gd name="T61" fmla="*/ 88 h 196"/>
                <a:gd name="T62" fmla="*/ 74 w 180"/>
                <a:gd name="T63" fmla="*/ 58 h 196"/>
                <a:gd name="T64" fmla="*/ 61 w 180"/>
                <a:gd name="T65" fmla="*/ 50 h 196"/>
                <a:gd name="T66" fmla="*/ 51 w 180"/>
                <a:gd name="T67" fmla="*/ 42 h 196"/>
                <a:gd name="T68" fmla="*/ 43 w 180"/>
                <a:gd name="T69" fmla="*/ 30 h 196"/>
                <a:gd name="T70" fmla="*/ 25 w 180"/>
                <a:gd name="T71" fmla="*/ 16 h 196"/>
                <a:gd name="T72" fmla="*/ 12 w 180"/>
                <a:gd name="T73" fmla="*/ 7 h 196"/>
                <a:gd name="T74" fmla="*/ 5 w 180"/>
                <a:gd name="T75" fmla="*/ 0 h 196"/>
                <a:gd name="T76" fmla="*/ 1 w 180"/>
                <a:gd name="T77" fmla="*/ 5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0" h="196">
                  <a:moveTo>
                    <a:pt x="1" y="5"/>
                  </a:moveTo>
                  <a:cubicBezTo>
                    <a:pt x="0" y="7"/>
                    <a:pt x="3" y="13"/>
                    <a:pt x="7" y="13"/>
                  </a:cubicBezTo>
                  <a:cubicBezTo>
                    <a:pt x="10" y="13"/>
                    <a:pt x="12" y="15"/>
                    <a:pt x="15" y="20"/>
                  </a:cubicBezTo>
                  <a:cubicBezTo>
                    <a:pt x="18" y="24"/>
                    <a:pt x="20" y="27"/>
                    <a:pt x="16" y="27"/>
                  </a:cubicBezTo>
                  <a:cubicBezTo>
                    <a:pt x="12" y="27"/>
                    <a:pt x="9" y="33"/>
                    <a:pt x="11" y="37"/>
                  </a:cubicBezTo>
                  <a:cubicBezTo>
                    <a:pt x="13" y="41"/>
                    <a:pt x="20" y="44"/>
                    <a:pt x="22" y="47"/>
                  </a:cubicBezTo>
                  <a:cubicBezTo>
                    <a:pt x="25" y="50"/>
                    <a:pt x="33" y="64"/>
                    <a:pt x="38" y="68"/>
                  </a:cubicBezTo>
                  <a:cubicBezTo>
                    <a:pt x="42" y="72"/>
                    <a:pt x="51" y="70"/>
                    <a:pt x="58" y="74"/>
                  </a:cubicBezTo>
                  <a:cubicBezTo>
                    <a:pt x="64" y="77"/>
                    <a:pt x="65" y="84"/>
                    <a:pt x="66" y="89"/>
                  </a:cubicBezTo>
                  <a:cubicBezTo>
                    <a:pt x="67" y="95"/>
                    <a:pt x="79" y="99"/>
                    <a:pt x="83" y="104"/>
                  </a:cubicBezTo>
                  <a:cubicBezTo>
                    <a:pt x="87" y="108"/>
                    <a:pt x="101" y="128"/>
                    <a:pt x="103" y="133"/>
                  </a:cubicBezTo>
                  <a:cubicBezTo>
                    <a:pt x="105" y="139"/>
                    <a:pt x="112" y="138"/>
                    <a:pt x="116" y="141"/>
                  </a:cubicBezTo>
                  <a:cubicBezTo>
                    <a:pt x="121" y="143"/>
                    <a:pt x="126" y="153"/>
                    <a:pt x="127" y="156"/>
                  </a:cubicBezTo>
                  <a:cubicBezTo>
                    <a:pt x="128" y="160"/>
                    <a:pt x="132" y="162"/>
                    <a:pt x="136" y="166"/>
                  </a:cubicBezTo>
                  <a:cubicBezTo>
                    <a:pt x="141" y="170"/>
                    <a:pt x="142" y="172"/>
                    <a:pt x="143" y="179"/>
                  </a:cubicBezTo>
                  <a:cubicBezTo>
                    <a:pt x="143" y="187"/>
                    <a:pt x="155" y="190"/>
                    <a:pt x="159" y="193"/>
                  </a:cubicBezTo>
                  <a:cubicBezTo>
                    <a:pt x="162" y="196"/>
                    <a:pt x="165" y="189"/>
                    <a:pt x="162" y="186"/>
                  </a:cubicBezTo>
                  <a:cubicBezTo>
                    <a:pt x="160" y="183"/>
                    <a:pt x="155" y="175"/>
                    <a:pt x="155" y="172"/>
                  </a:cubicBezTo>
                  <a:cubicBezTo>
                    <a:pt x="155" y="168"/>
                    <a:pt x="158" y="167"/>
                    <a:pt x="161" y="167"/>
                  </a:cubicBezTo>
                  <a:cubicBezTo>
                    <a:pt x="163" y="166"/>
                    <a:pt x="161" y="162"/>
                    <a:pt x="166" y="163"/>
                  </a:cubicBezTo>
                  <a:cubicBezTo>
                    <a:pt x="172" y="164"/>
                    <a:pt x="177" y="172"/>
                    <a:pt x="178" y="168"/>
                  </a:cubicBezTo>
                  <a:cubicBezTo>
                    <a:pt x="180" y="164"/>
                    <a:pt x="172" y="159"/>
                    <a:pt x="170" y="156"/>
                  </a:cubicBezTo>
                  <a:cubicBezTo>
                    <a:pt x="167" y="153"/>
                    <a:pt x="165" y="160"/>
                    <a:pt x="162" y="158"/>
                  </a:cubicBezTo>
                  <a:cubicBezTo>
                    <a:pt x="159" y="156"/>
                    <a:pt x="155" y="154"/>
                    <a:pt x="153" y="152"/>
                  </a:cubicBezTo>
                  <a:cubicBezTo>
                    <a:pt x="151" y="150"/>
                    <a:pt x="142" y="153"/>
                    <a:pt x="138" y="150"/>
                  </a:cubicBezTo>
                  <a:cubicBezTo>
                    <a:pt x="134" y="147"/>
                    <a:pt x="128" y="139"/>
                    <a:pt x="124" y="133"/>
                  </a:cubicBezTo>
                  <a:cubicBezTo>
                    <a:pt x="119" y="127"/>
                    <a:pt x="117" y="119"/>
                    <a:pt x="114" y="114"/>
                  </a:cubicBezTo>
                  <a:cubicBezTo>
                    <a:pt x="112" y="109"/>
                    <a:pt x="111" y="103"/>
                    <a:pt x="114" y="100"/>
                  </a:cubicBezTo>
                  <a:cubicBezTo>
                    <a:pt x="117" y="97"/>
                    <a:pt x="121" y="91"/>
                    <a:pt x="128" y="94"/>
                  </a:cubicBezTo>
                  <a:cubicBezTo>
                    <a:pt x="136" y="97"/>
                    <a:pt x="139" y="96"/>
                    <a:pt x="137" y="95"/>
                  </a:cubicBezTo>
                  <a:cubicBezTo>
                    <a:pt x="136" y="93"/>
                    <a:pt x="125" y="91"/>
                    <a:pt x="120" y="88"/>
                  </a:cubicBezTo>
                  <a:cubicBezTo>
                    <a:pt x="116" y="85"/>
                    <a:pt x="78" y="62"/>
                    <a:pt x="74" y="58"/>
                  </a:cubicBezTo>
                  <a:cubicBezTo>
                    <a:pt x="70" y="54"/>
                    <a:pt x="64" y="53"/>
                    <a:pt x="61" y="50"/>
                  </a:cubicBezTo>
                  <a:cubicBezTo>
                    <a:pt x="57" y="47"/>
                    <a:pt x="55" y="48"/>
                    <a:pt x="51" y="42"/>
                  </a:cubicBezTo>
                  <a:cubicBezTo>
                    <a:pt x="47" y="36"/>
                    <a:pt x="46" y="34"/>
                    <a:pt x="43" y="30"/>
                  </a:cubicBezTo>
                  <a:cubicBezTo>
                    <a:pt x="39" y="26"/>
                    <a:pt x="29" y="19"/>
                    <a:pt x="25" y="16"/>
                  </a:cubicBezTo>
                  <a:cubicBezTo>
                    <a:pt x="20" y="13"/>
                    <a:pt x="16" y="12"/>
                    <a:pt x="12" y="7"/>
                  </a:cubicBezTo>
                  <a:cubicBezTo>
                    <a:pt x="8" y="2"/>
                    <a:pt x="8" y="0"/>
                    <a:pt x="5" y="0"/>
                  </a:cubicBezTo>
                  <a:cubicBezTo>
                    <a:pt x="1" y="1"/>
                    <a:pt x="1" y="5"/>
                    <a:pt x="1" y="5"/>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a:extLst>
                <a:ext uri="{FF2B5EF4-FFF2-40B4-BE49-F238E27FC236}">
                  <a16:creationId xmlns:a16="http://schemas.microsoft.com/office/drawing/2014/main" id="{6E26960A-A5B4-41DE-AC06-D7A199AEC2FE}"/>
                </a:ext>
              </a:extLst>
            </p:cNvPr>
            <p:cNvSpPr>
              <a:spLocks/>
            </p:cNvSpPr>
            <p:nvPr/>
          </p:nvSpPr>
          <p:spPr bwMode="auto">
            <a:xfrm>
              <a:off x="8587775" y="4812047"/>
              <a:ext cx="279604" cy="226307"/>
            </a:xfrm>
            <a:custGeom>
              <a:avLst/>
              <a:gdLst>
                <a:gd name="T0" fmla="*/ 77 w 78"/>
                <a:gd name="T1" fmla="*/ 27 h 71"/>
                <a:gd name="T2" fmla="*/ 73 w 78"/>
                <a:gd name="T3" fmla="*/ 20 h 71"/>
                <a:gd name="T4" fmla="*/ 65 w 78"/>
                <a:gd name="T5" fmla="*/ 15 h 71"/>
                <a:gd name="T6" fmla="*/ 55 w 78"/>
                <a:gd name="T7" fmla="*/ 29 h 71"/>
                <a:gd name="T8" fmla="*/ 50 w 78"/>
                <a:gd name="T9" fmla="*/ 37 h 71"/>
                <a:gd name="T10" fmla="*/ 45 w 78"/>
                <a:gd name="T11" fmla="*/ 48 h 71"/>
                <a:gd name="T12" fmla="*/ 41 w 78"/>
                <a:gd name="T13" fmla="*/ 57 h 71"/>
                <a:gd name="T14" fmla="*/ 23 w 78"/>
                <a:gd name="T15" fmla="*/ 69 h 71"/>
                <a:gd name="T16" fmla="*/ 12 w 78"/>
                <a:gd name="T17" fmla="*/ 66 h 71"/>
                <a:gd name="T18" fmla="*/ 8 w 78"/>
                <a:gd name="T19" fmla="*/ 59 h 71"/>
                <a:gd name="T20" fmla="*/ 0 w 78"/>
                <a:gd name="T21" fmla="*/ 53 h 71"/>
                <a:gd name="T22" fmla="*/ 0 w 78"/>
                <a:gd name="T23" fmla="*/ 53 h 71"/>
                <a:gd name="T24" fmla="*/ 0 w 78"/>
                <a:gd name="T25" fmla="*/ 46 h 71"/>
                <a:gd name="T26" fmla="*/ 0 w 78"/>
                <a:gd name="T27" fmla="*/ 37 h 71"/>
                <a:gd name="T28" fmla="*/ 3 w 78"/>
                <a:gd name="T29" fmla="*/ 34 h 71"/>
                <a:gd name="T30" fmla="*/ 9 w 78"/>
                <a:gd name="T31" fmla="*/ 33 h 71"/>
                <a:gd name="T32" fmla="*/ 15 w 78"/>
                <a:gd name="T33" fmla="*/ 27 h 71"/>
                <a:gd name="T34" fmla="*/ 15 w 78"/>
                <a:gd name="T35" fmla="*/ 17 h 71"/>
                <a:gd name="T36" fmla="*/ 26 w 78"/>
                <a:gd name="T37" fmla="*/ 18 h 71"/>
                <a:gd name="T38" fmla="*/ 32 w 78"/>
                <a:gd name="T39" fmla="*/ 15 h 71"/>
                <a:gd name="T40" fmla="*/ 41 w 78"/>
                <a:gd name="T41" fmla="*/ 20 h 71"/>
                <a:gd name="T42" fmla="*/ 47 w 78"/>
                <a:gd name="T43" fmla="*/ 16 h 71"/>
                <a:gd name="T44" fmla="*/ 52 w 78"/>
                <a:gd name="T45" fmla="*/ 15 h 71"/>
                <a:gd name="T46" fmla="*/ 57 w 78"/>
                <a:gd name="T47" fmla="*/ 8 h 71"/>
                <a:gd name="T48" fmla="*/ 69 w 78"/>
                <a:gd name="T49" fmla="*/ 6 h 71"/>
                <a:gd name="T50" fmla="*/ 75 w 78"/>
                <a:gd name="T51" fmla="*/ 0 h 71"/>
                <a:gd name="T52" fmla="*/ 78 w 78"/>
                <a:gd name="T53" fmla="*/ 1 h 71"/>
                <a:gd name="T54" fmla="*/ 77 w 78"/>
                <a:gd name="T55" fmla="*/ 2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8" h="71">
                  <a:moveTo>
                    <a:pt x="77" y="27"/>
                  </a:moveTo>
                  <a:cubicBezTo>
                    <a:pt x="74" y="25"/>
                    <a:pt x="73" y="21"/>
                    <a:pt x="73" y="20"/>
                  </a:cubicBezTo>
                  <a:cubicBezTo>
                    <a:pt x="72" y="18"/>
                    <a:pt x="68" y="11"/>
                    <a:pt x="65" y="15"/>
                  </a:cubicBezTo>
                  <a:cubicBezTo>
                    <a:pt x="63" y="19"/>
                    <a:pt x="55" y="24"/>
                    <a:pt x="55" y="29"/>
                  </a:cubicBezTo>
                  <a:cubicBezTo>
                    <a:pt x="55" y="33"/>
                    <a:pt x="53" y="33"/>
                    <a:pt x="50" y="37"/>
                  </a:cubicBezTo>
                  <a:cubicBezTo>
                    <a:pt x="46" y="40"/>
                    <a:pt x="44" y="44"/>
                    <a:pt x="45" y="48"/>
                  </a:cubicBezTo>
                  <a:cubicBezTo>
                    <a:pt x="45" y="51"/>
                    <a:pt x="44" y="54"/>
                    <a:pt x="41" y="57"/>
                  </a:cubicBezTo>
                  <a:cubicBezTo>
                    <a:pt x="37" y="59"/>
                    <a:pt x="26" y="67"/>
                    <a:pt x="23" y="69"/>
                  </a:cubicBezTo>
                  <a:cubicBezTo>
                    <a:pt x="19" y="71"/>
                    <a:pt x="15" y="69"/>
                    <a:pt x="12" y="66"/>
                  </a:cubicBezTo>
                  <a:cubicBezTo>
                    <a:pt x="9" y="63"/>
                    <a:pt x="11" y="59"/>
                    <a:pt x="8" y="59"/>
                  </a:cubicBezTo>
                  <a:cubicBezTo>
                    <a:pt x="4" y="58"/>
                    <a:pt x="1" y="56"/>
                    <a:pt x="0" y="53"/>
                  </a:cubicBezTo>
                  <a:cubicBezTo>
                    <a:pt x="0" y="53"/>
                    <a:pt x="0" y="53"/>
                    <a:pt x="0" y="53"/>
                  </a:cubicBezTo>
                  <a:cubicBezTo>
                    <a:pt x="0" y="46"/>
                    <a:pt x="0" y="46"/>
                    <a:pt x="0" y="46"/>
                  </a:cubicBezTo>
                  <a:cubicBezTo>
                    <a:pt x="0" y="46"/>
                    <a:pt x="0" y="37"/>
                    <a:pt x="0" y="37"/>
                  </a:cubicBezTo>
                  <a:cubicBezTo>
                    <a:pt x="0" y="36"/>
                    <a:pt x="3" y="34"/>
                    <a:pt x="3" y="34"/>
                  </a:cubicBezTo>
                  <a:cubicBezTo>
                    <a:pt x="9" y="33"/>
                    <a:pt x="9" y="33"/>
                    <a:pt x="9" y="33"/>
                  </a:cubicBezTo>
                  <a:cubicBezTo>
                    <a:pt x="15" y="27"/>
                    <a:pt x="15" y="27"/>
                    <a:pt x="15" y="27"/>
                  </a:cubicBezTo>
                  <a:cubicBezTo>
                    <a:pt x="15" y="17"/>
                    <a:pt x="15" y="17"/>
                    <a:pt x="15" y="17"/>
                  </a:cubicBezTo>
                  <a:cubicBezTo>
                    <a:pt x="26" y="18"/>
                    <a:pt x="26" y="18"/>
                    <a:pt x="26" y="18"/>
                  </a:cubicBezTo>
                  <a:cubicBezTo>
                    <a:pt x="32" y="15"/>
                    <a:pt x="32" y="15"/>
                    <a:pt x="32" y="15"/>
                  </a:cubicBezTo>
                  <a:cubicBezTo>
                    <a:pt x="41" y="20"/>
                    <a:pt x="41" y="20"/>
                    <a:pt x="41" y="20"/>
                  </a:cubicBezTo>
                  <a:cubicBezTo>
                    <a:pt x="47" y="16"/>
                    <a:pt x="47" y="16"/>
                    <a:pt x="47" y="16"/>
                  </a:cubicBezTo>
                  <a:cubicBezTo>
                    <a:pt x="52" y="15"/>
                    <a:pt x="52" y="15"/>
                    <a:pt x="52" y="15"/>
                  </a:cubicBezTo>
                  <a:cubicBezTo>
                    <a:pt x="57" y="8"/>
                    <a:pt x="57" y="8"/>
                    <a:pt x="57" y="8"/>
                  </a:cubicBezTo>
                  <a:cubicBezTo>
                    <a:pt x="69" y="6"/>
                    <a:pt x="69" y="6"/>
                    <a:pt x="69" y="6"/>
                  </a:cubicBezTo>
                  <a:cubicBezTo>
                    <a:pt x="75" y="0"/>
                    <a:pt x="75" y="0"/>
                    <a:pt x="75" y="0"/>
                  </a:cubicBezTo>
                  <a:cubicBezTo>
                    <a:pt x="78" y="1"/>
                    <a:pt x="78" y="1"/>
                    <a:pt x="78" y="1"/>
                  </a:cubicBezTo>
                  <a:lnTo>
                    <a:pt x="77" y="27"/>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3">
              <a:extLst>
                <a:ext uri="{FF2B5EF4-FFF2-40B4-BE49-F238E27FC236}">
                  <a16:creationId xmlns:a16="http://schemas.microsoft.com/office/drawing/2014/main" id="{329EBEB3-32F2-4DAE-AF35-716D4F43BB33}"/>
                </a:ext>
              </a:extLst>
            </p:cNvPr>
            <p:cNvSpPr>
              <a:spLocks/>
            </p:cNvSpPr>
            <p:nvPr/>
          </p:nvSpPr>
          <p:spPr bwMode="auto">
            <a:xfrm>
              <a:off x="7572281" y="4388485"/>
              <a:ext cx="1029217" cy="605525"/>
            </a:xfrm>
            <a:custGeom>
              <a:avLst/>
              <a:gdLst>
                <a:gd name="T0" fmla="*/ 283 w 288"/>
                <a:gd name="T1" fmla="*/ 184 h 190"/>
                <a:gd name="T2" fmla="*/ 259 w 288"/>
                <a:gd name="T3" fmla="*/ 180 h 190"/>
                <a:gd name="T4" fmla="*/ 235 w 288"/>
                <a:gd name="T5" fmla="*/ 182 h 190"/>
                <a:gd name="T6" fmla="*/ 210 w 288"/>
                <a:gd name="T7" fmla="*/ 181 h 190"/>
                <a:gd name="T8" fmla="*/ 194 w 288"/>
                <a:gd name="T9" fmla="*/ 166 h 190"/>
                <a:gd name="T10" fmla="*/ 166 w 288"/>
                <a:gd name="T11" fmla="*/ 142 h 190"/>
                <a:gd name="T12" fmla="*/ 139 w 288"/>
                <a:gd name="T13" fmla="*/ 124 h 190"/>
                <a:gd name="T14" fmla="*/ 102 w 288"/>
                <a:gd name="T15" fmla="*/ 125 h 190"/>
                <a:gd name="T16" fmla="*/ 76 w 288"/>
                <a:gd name="T17" fmla="*/ 142 h 190"/>
                <a:gd name="T18" fmla="*/ 64 w 288"/>
                <a:gd name="T19" fmla="*/ 131 h 190"/>
                <a:gd name="T20" fmla="*/ 64 w 288"/>
                <a:gd name="T21" fmla="*/ 119 h 190"/>
                <a:gd name="T22" fmla="*/ 54 w 288"/>
                <a:gd name="T23" fmla="*/ 111 h 190"/>
                <a:gd name="T24" fmla="*/ 49 w 288"/>
                <a:gd name="T25" fmla="*/ 92 h 190"/>
                <a:gd name="T26" fmla="*/ 41 w 288"/>
                <a:gd name="T27" fmla="*/ 93 h 190"/>
                <a:gd name="T28" fmla="*/ 35 w 288"/>
                <a:gd name="T29" fmla="*/ 86 h 190"/>
                <a:gd name="T30" fmla="*/ 23 w 288"/>
                <a:gd name="T31" fmla="*/ 89 h 190"/>
                <a:gd name="T32" fmla="*/ 14 w 288"/>
                <a:gd name="T33" fmla="*/ 87 h 190"/>
                <a:gd name="T34" fmla="*/ 16 w 288"/>
                <a:gd name="T35" fmla="*/ 77 h 190"/>
                <a:gd name="T36" fmla="*/ 5 w 288"/>
                <a:gd name="T37" fmla="*/ 76 h 190"/>
                <a:gd name="T38" fmla="*/ 0 w 288"/>
                <a:gd name="T39" fmla="*/ 69 h 190"/>
                <a:gd name="T40" fmla="*/ 19 w 288"/>
                <a:gd name="T41" fmla="*/ 58 h 190"/>
                <a:gd name="T42" fmla="*/ 29 w 288"/>
                <a:gd name="T43" fmla="*/ 59 h 190"/>
                <a:gd name="T44" fmla="*/ 44 w 288"/>
                <a:gd name="T45" fmla="*/ 60 h 190"/>
                <a:gd name="T46" fmla="*/ 60 w 288"/>
                <a:gd name="T47" fmla="*/ 58 h 190"/>
                <a:gd name="T48" fmla="*/ 71 w 288"/>
                <a:gd name="T49" fmla="*/ 54 h 190"/>
                <a:gd name="T50" fmla="*/ 92 w 288"/>
                <a:gd name="T51" fmla="*/ 58 h 190"/>
                <a:gd name="T52" fmla="*/ 99 w 288"/>
                <a:gd name="T53" fmla="*/ 57 h 190"/>
                <a:gd name="T54" fmla="*/ 109 w 288"/>
                <a:gd name="T55" fmla="*/ 57 h 190"/>
                <a:gd name="T56" fmla="*/ 131 w 288"/>
                <a:gd name="T57" fmla="*/ 45 h 190"/>
                <a:gd name="T58" fmla="*/ 137 w 288"/>
                <a:gd name="T59" fmla="*/ 38 h 190"/>
                <a:gd name="T60" fmla="*/ 153 w 288"/>
                <a:gd name="T61" fmla="*/ 33 h 190"/>
                <a:gd name="T62" fmla="*/ 172 w 288"/>
                <a:gd name="T63" fmla="*/ 13 h 190"/>
                <a:gd name="T64" fmla="*/ 184 w 288"/>
                <a:gd name="T65" fmla="*/ 8 h 190"/>
                <a:gd name="T66" fmla="*/ 197 w 288"/>
                <a:gd name="T67" fmla="*/ 1 h 190"/>
                <a:gd name="T68" fmla="*/ 207 w 288"/>
                <a:gd name="T69" fmla="*/ 2 h 190"/>
                <a:gd name="T70" fmla="*/ 201 w 288"/>
                <a:gd name="T71" fmla="*/ 20 h 190"/>
                <a:gd name="T72" fmla="*/ 197 w 288"/>
                <a:gd name="T73" fmla="*/ 35 h 190"/>
                <a:gd name="T74" fmla="*/ 194 w 288"/>
                <a:gd name="T75" fmla="*/ 52 h 190"/>
                <a:gd name="T76" fmla="*/ 207 w 288"/>
                <a:gd name="T77" fmla="*/ 60 h 190"/>
                <a:gd name="T78" fmla="*/ 226 w 288"/>
                <a:gd name="T79" fmla="*/ 70 h 190"/>
                <a:gd name="T80" fmla="*/ 241 w 288"/>
                <a:gd name="T81" fmla="*/ 54 h 190"/>
                <a:gd name="T82" fmla="*/ 248 w 288"/>
                <a:gd name="T83" fmla="*/ 44 h 190"/>
                <a:gd name="T84" fmla="*/ 256 w 288"/>
                <a:gd name="T85" fmla="*/ 37 h 190"/>
                <a:gd name="T86" fmla="*/ 269 w 288"/>
                <a:gd name="T87" fmla="*/ 29 h 190"/>
                <a:gd name="T88" fmla="*/ 280 w 288"/>
                <a:gd name="T89" fmla="*/ 47 h 190"/>
                <a:gd name="T90" fmla="*/ 269 w 288"/>
                <a:gd name="T91" fmla="*/ 60 h 190"/>
                <a:gd name="T92" fmla="*/ 259 w 288"/>
                <a:gd name="T93" fmla="*/ 63 h 190"/>
                <a:gd name="T94" fmla="*/ 267 w 288"/>
                <a:gd name="T95" fmla="*/ 76 h 190"/>
                <a:gd name="T96" fmla="*/ 261 w 288"/>
                <a:gd name="T97" fmla="*/ 91 h 190"/>
                <a:gd name="T98" fmla="*/ 254 w 288"/>
                <a:gd name="T99" fmla="*/ 102 h 190"/>
                <a:gd name="T100" fmla="*/ 251 w 288"/>
                <a:gd name="T101" fmla="*/ 113 h 190"/>
                <a:gd name="T102" fmla="*/ 252 w 288"/>
                <a:gd name="T103" fmla="*/ 133 h 190"/>
                <a:gd name="T104" fmla="*/ 264 w 288"/>
                <a:gd name="T105" fmla="*/ 143 h 190"/>
                <a:gd name="T106" fmla="*/ 274 w 288"/>
                <a:gd name="T107" fmla="*/ 141 h 190"/>
                <a:gd name="T108" fmla="*/ 279 w 288"/>
                <a:gd name="T109" fmla="*/ 151 h 190"/>
                <a:gd name="T110" fmla="*/ 288 w 288"/>
                <a:gd name="T111" fmla="*/ 158 h 190"/>
                <a:gd name="T112" fmla="*/ 284 w 288"/>
                <a:gd name="T113" fmla="*/ 170 h 190"/>
                <a:gd name="T114" fmla="*/ 284 w 288"/>
                <a:gd name="T115" fmla="*/ 18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8" h="190">
                  <a:moveTo>
                    <a:pt x="284" y="186"/>
                  </a:moveTo>
                  <a:cubicBezTo>
                    <a:pt x="283" y="185"/>
                    <a:pt x="283" y="185"/>
                    <a:pt x="283" y="184"/>
                  </a:cubicBezTo>
                  <a:cubicBezTo>
                    <a:pt x="282" y="180"/>
                    <a:pt x="278" y="179"/>
                    <a:pt x="277" y="182"/>
                  </a:cubicBezTo>
                  <a:cubicBezTo>
                    <a:pt x="275" y="186"/>
                    <a:pt x="264" y="185"/>
                    <a:pt x="259" y="180"/>
                  </a:cubicBezTo>
                  <a:cubicBezTo>
                    <a:pt x="254" y="175"/>
                    <a:pt x="252" y="178"/>
                    <a:pt x="247" y="182"/>
                  </a:cubicBezTo>
                  <a:cubicBezTo>
                    <a:pt x="242" y="186"/>
                    <a:pt x="239" y="178"/>
                    <a:pt x="235" y="182"/>
                  </a:cubicBezTo>
                  <a:cubicBezTo>
                    <a:pt x="231" y="185"/>
                    <a:pt x="226" y="190"/>
                    <a:pt x="222" y="190"/>
                  </a:cubicBezTo>
                  <a:cubicBezTo>
                    <a:pt x="218" y="189"/>
                    <a:pt x="214" y="188"/>
                    <a:pt x="210" y="181"/>
                  </a:cubicBezTo>
                  <a:cubicBezTo>
                    <a:pt x="207" y="174"/>
                    <a:pt x="205" y="180"/>
                    <a:pt x="204" y="177"/>
                  </a:cubicBezTo>
                  <a:cubicBezTo>
                    <a:pt x="203" y="174"/>
                    <a:pt x="196" y="167"/>
                    <a:pt x="194" y="166"/>
                  </a:cubicBezTo>
                  <a:cubicBezTo>
                    <a:pt x="191" y="165"/>
                    <a:pt x="184" y="158"/>
                    <a:pt x="181" y="155"/>
                  </a:cubicBezTo>
                  <a:cubicBezTo>
                    <a:pt x="179" y="152"/>
                    <a:pt x="167" y="145"/>
                    <a:pt x="166" y="142"/>
                  </a:cubicBezTo>
                  <a:cubicBezTo>
                    <a:pt x="165" y="139"/>
                    <a:pt x="155" y="137"/>
                    <a:pt x="153" y="132"/>
                  </a:cubicBezTo>
                  <a:cubicBezTo>
                    <a:pt x="151" y="127"/>
                    <a:pt x="142" y="126"/>
                    <a:pt x="139" y="124"/>
                  </a:cubicBezTo>
                  <a:cubicBezTo>
                    <a:pt x="136" y="121"/>
                    <a:pt x="124" y="124"/>
                    <a:pt x="119" y="127"/>
                  </a:cubicBezTo>
                  <a:cubicBezTo>
                    <a:pt x="114" y="131"/>
                    <a:pt x="107" y="127"/>
                    <a:pt x="102" y="125"/>
                  </a:cubicBezTo>
                  <a:cubicBezTo>
                    <a:pt x="96" y="124"/>
                    <a:pt x="93" y="131"/>
                    <a:pt x="88" y="134"/>
                  </a:cubicBezTo>
                  <a:cubicBezTo>
                    <a:pt x="84" y="137"/>
                    <a:pt x="80" y="139"/>
                    <a:pt x="76" y="142"/>
                  </a:cubicBezTo>
                  <a:cubicBezTo>
                    <a:pt x="71" y="133"/>
                    <a:pt x="71" y="133"/>
                    <a:pt x="71" y="133"/>
                  </a:cubicBezTo>
                  <a:cubicBezTo>
                    <a:pt x="64" y="131"/>
                    <a:pt x="64" y="131"/>
                    <a:pt x="64" y="131"/>
                  </a:cubicBezTo>
                  <a:cubicBezTo>
                    <a:pt x="58" y="122"/>
                    <a:pt x="58" y="122"/>
                    <a:pt x="58" y="122"/>
                  </a:cubicBezTo>
                  <a:cubicBezTo>
                    <a:pt x="64" y="119"/>
                    <a:pt x="64" y="119"/>
                    <a:pt x="64" y="119"/>
                  </a:cubicBezTo>
                  <a:cubicBezTo>
                    <a:pt x="59" y="112"/>
                    <a:pt x="59" y="112"/>
                    <a:pt x="59" y="112"/>
                  </a:cubicBezTo>
                  <a:cubicBezTo>
                    <a:pt x="54" y="111"/>
                    <a:pt x="54" y="111"/>
                    <a:pt x="54" y="111"/>
                  </a:cubicBezTo>
                  <a:cubicBezTo>
                    <a:pt x="54" y="100"/>
                    <a:pt x="54" y="100"/>
                    <a:pt x="54" y="100"/>
                  </a:cubicBezTo>
                  <a:cubicBezTo>
                    <a:pt x="49" y="92"/>
                    <a:pt x="49" y="92"/>
                    <a:pt x="49" y="92"/>
                  </a:cubicBezTo>
                  <a:cubicBezTo>
                    <a:pt x="45" y="89"/>
                    <a:pt x="45" y="89"/>
                    <a:pt x="45" y="89"/>
                  </a:cubicBezTo>
                  <a:cubicBezTo>
                    <a:pt x="41" y="93"/>
                    <a:pt x="41" y="93"/>
                    <a:pt x="41" y="93"/>
                  </a:cubicBezTo>
                  <a:cubicBezTo>
                    <a:pt x="37" y="92"/>
                    <a:pt x="37" y="92"/>
                    <a:pt x="37" y="92"/>
                  </a:cubicBezTo>
                  <a:cubicBezTo>
                    <a:pt x="35" y="86"/>
                    <a:pt x="35" y="86"/>
                    <a:pt x="35" y="86"/>
                  </a:cubicBezTo>
                  <a:cubicBezTo>
                    <a:pt x="30" y="83"/>
                    <a:pt x="30" y="83"/>
                    <a:pt x="30" y="83"/>
                  </a:cubicBezTo>
                  <a:cubicBezTo>
                    <a:pt x="23" y="89"/>
                    <a:pt x="23" y="89"/>
                    <a:pt x="23" y="89"/>
                  </a:cubicBezTo>
                  <a:cubicBezTo>
                    <a:pt x="22" y="92"/>
                    <a:pt x="22" y="92"/>
                    <a:pt x="22" y="92"/>
                  </a:cubicBezTo>
                  <a:cubicBezTo>
                    <a:pt x="14" y="87"/>
                    <a:pt x="14" y="87"/>
                    <a:pt x="14" y="87"/>
                  </a:cubicBezTo>
                  <a:cubicBezTo>
                    <a:pt x="19" y="81"/>
                    <a:pt x="19" y="81"/>
                    <a:pt x="19" y="81"/>
                  </a:cubicBezTo>
                  <a:cubicBezTo>
                    <a:pt x="16" y="77"/>
                    <a:pt x="16" y="77"/>
                    <a:pt x="16" y="77"/>
                  </a:cubicBezTo>
                  <a:cubicBezTo>
                    <a:pt x="10" y="78"/>
                    <a:pt x="10" y="78"/>
                    <a:pt x="10" y="78"/>
                  </a:cubicBezTo>
                  <a:cubicBezTo>
                    <a:pt x="5" y="76"/>
                    <a:pt x="5" y="76"/>
                    <a:pt x="5" y="76"/>
                  </a:cubicBezTo>
                  <a:cubicBezTo>
                    <a:pt x="1" y="72"/>
                    <a:pt x="1" y="72"/>
                    <a:pt x="1" y="72"/>
                  </a:cubicBezTo>
                  <a:cubicBezTo>
                    <a:pt x="0" y="69"/>
                    <a:pt x="0" y="69"/>
                    <a:pt x="0" y="69"/>
                  </a:cubicBezTo>
                  <a:cubicBezTo>
                    <a:pt x="11" y="58"/>
                    <a:pt x="11" y="58"/>
                    <a:pt x="11" y="58"/>
                  </a:cubicBezTo>
                  <a:cubicBezTo>
                    <a:pt x="19" y="58"/>
                    <a:pt x="19" y="58"/>
                    <a:pt x="19" y="58"/>
                  </a:cubicBezTo>
                  <a:cubicBezTo>
                    <a:pt x="22" y="53"/>
                    <a:pt x="22" y="53"/>
                    <a:pt x="22" y="53"/>
                  </a:cubicBezTo>
                  <a:cubicBezTo>
                    <a:pt x="29" y="59"/>
                    <a:pt x="29" y="59"/>
                    <a:pt x="29" y="59"/>
                  </a:cubicBezTo>
                  <a:cubicBezTo>
                    <a:pt x="35" y="56"/>
                    <a:pt x="35" y="56"/>
                    <a:pt x="35" y="56"/>
                  </a:cubicBezTo>
                  <a:cubicBezTo>
                    <a:pt x="44" y="60"/>
                    <a:pt x="44" y="60"/>
                    <a:pt x="44" y="60"/>
                  </a:cubicBezTo>
                  <a:cubicBezTo>
                    <a:pt x="49" y="54"/>
                    <a:pt x="49" y="54"/>
                    <a:pt x="49" y="54"/>
                  </a:cubicBezTo>
                  <a:cubicBezTo>
                    <a:pt x="60" y="58"/>
                    <a:pt x="60" y="58"/>
                    <a:pt x="60" y="58"/>
                  </a:cubicBezTo>
                  <a:cubicBezTo>
                    <a:pt x="63" y="53"/>
                    <a:pt x="63" y="53"/>
                    <a:pt x="63" y="53"/>
                  </a:cubicBezTo>
                  <a:cubicBezTo>
                    <a:pt x="71" y="54"/>
                    <a:pt x="71" y="54"/>
                    <a:pt x="71" y="54"/>
                  </a:cubicBezTo>
                  <a:cubicBezTo>
                    <a:pt x="82" y="63"/>
                    <a:pt x="82" y="63"/>
                    <a:pt x="82" y="63"/>
                  </a:cubicBezTo>
                  <a:cubicBezTo>
                    <a:pt x="92" y="58"/>
                    <a:pt x="92" y="58"/>
                    <a:pt x="92" y="58"/>
                  </a:cubicBezTo>
                  <a:cubicBezTo>
                    <a:pt x="95" y="54"/>
                    <a:pt x="95" y="54"/>
                    <a:pt x="95" y="54"/>
                  </a:cubicBezTo>
                  <a:cubicBezTo>
                    <a:pt x="99" y="57"/>
                    <a:pt x="99" y="57"/>
                    <a:pt x="99" y="57"/>
                  </a:cubicBezTo>
                  <a:cubicBezTo>
                    <a:pt x="103" y="53"/>
                    <a:pt x="103" y="53"/>
                    <a:pt x="103" y="53"/>
                  </a:cubicBezTo>
                  <a:cubicBezTo>
                    <a:pt x="109" y="57"/>
                    <a:pt x="109" y="57"/>
                    <a:pt x="109" y="57"/>
                  </a:cubicBezTo>
                  <a:cubicBezTo>
                    <a:pt x="121" y="43"/>
                    <a:pt x="121" y="43"/>
                    <a:pt x="121" y="43"/>
                  </a:cubicBezTo>
                  <a:cubicBezTo>
                    <a:pt x="131" y="45"/>
                    <a:pt x="131" y="45"/>
                    <a:pt x="131" y="45"/>
                  </a:cubicBezTo>
                  <a:cubicBezTo>
                    <a:pt x="132" y="40"/>
                    <a:pt x="132" y="40"/>
                    <a:pt x="132" y="40"/>
                  </a:cubicBezTo>
                  <a:cubicBezTo>
                    <a:pt x="137" y="38"/>
                    <a:pt x="137" y="38"/>
                    <a:pt x="137" y="38"/>
                  </a:cubicBezTo>
                  <a:cubicBezTo>
                    <a:pt x="145" y="38"/>
                    <a:pt x="145" y="38"/>
                    <a:pt x="145" y="38"/>
                  </a:cubicBezTo>
                  <a:cubicBezTo>
                    <a:pt x="153" y="33"/>
                    <a:pt x="153" y="33"/>
                    <a:pt x="153" y="33"/>
                  </a:cubicBezTo>
                  <a:cubicBezTo>
                    <a:pt x="152" y="28"/>
                    <a:pt x="152" y="28"/>
                    <a:pt x="152" y="28"/>
                  </a:cubicBezTo>
                  <a:cubicBezTo>
                    <a:pt x="172" y="13"/>
                    <a:pt x="172" y="13"/>
                    <a:pt x="172" y="13"/>
                  </a:cubicBezTo>
                  <a:cubicBezTo>
                    <a:pt x="178" y="12"/>
                    <a:pt x="178" y="12"/>
                    <a:pt x="178" y="12"/>
                  </a:cubicBezTo>
                  <a:cubicBezTo>
                    <a:pt x="184" y="8"/>
                    <a:pt x="184" y="8"/>
                    <a:pt x="184" y="8"/>
                  </a:cubicBezTo>
                  <a:cubicBezTo>
                    <a:pt x="190" y="6"/>
                    <a:pt x="190" y="6"/>
                    <a:pt x="190" y="6"/>
                  </a:cubicBezTo>
                  <a:cubicBezTo>
                    <a:pt x="197" y="1"/>
                    <a:pt x="197" y="1"/>
                    <a:pt x="197" y="1"/>
                  </a:cubicBezTo>
                  <a:cubicBezTo>
                    <a:pt x="204" y="0"/>
                    <a:pt x="204" y="0"/>
                    <a:pt x="204" y="0"/>
                  </a:cubicBezTo>
                  <a:cubicBezTo>
                    <a:pt x="207" y="2"/>
                    <a:pt x="207" y="2"/>
                    <a:pt x="207" y="2"/>
                  </a:cubicBezTo>
                  <a:cubicBezTo>
                    <a:pt x="204" y="16"/>
                    <a:pt x="204" y="16"/>
                    <a:pt x="204" y="16"/>
                  </a:cubicBezTo>
                  <a:cubicBezTo>
                    <a:pt x="201" y="20"/>
                    <a:pt x="201" y="20"/>
                    <a:pt x="201" y="20"/>
                  </a:cubicBezTo>
                  <a:cubicBezTo>
                    <a:pt x="202" y="30"/>
                    <a:pt x="202" y="30"/>
                    <a:pt x="202" y="30"/>
                  </a:cubicBezTo>
                  <a:cubicBezTo>
                    <a:pt x="197" y="35"/>
                    <a:pt x="197" y="35"/>
                    <a:pt x="197" y="35"/>
                  </a:cubicBezTo>
                  <a:cubicBezTo>
                    <a:pt x="201" y="42"/>
                    <a:pt x="201" y="42"/>
                    <a:pt x="201" y="42"/>
                  </a:cubicBezTo>
                  <a:cubicBezTo>
                    <a:pt x="194" y="52"/>
                    <a:pt x="194" y="52"/>
                    <a:pt x="194" y="52"/>
                  </a:cubicBezTo>
                  <a:cubicBezTo>
                    <a:pt x="199" y="58"/>
                    <a:pt x="199" y="58"/>
                    <a:pt x="199" y="58"/>
                  </a:cubicBezTo>
                  <a:cubicBezTo>
                    <a:pt x="207" y="60"/>
                    <a:pt x="207" y="60"/>
                    <a:pt x="207" y="60"/>
                  </a:cubicBezTo>
                  <a:cubicBezTo>
                    <a:pt x="217" y="55"/>
                    <a:pt x="217" y="55"/>
                    <a:pt x="217" y="55"/>
                  </a:cubicBezTo>
                  <a:cubicBezTo>
                    <a:pt x="226" y="70"/>
                    <a:pt x="226" y="70"/>
                    <a:pt x="226" y="70"/>
                  </a:cubicBezTo>
                  <a:cubicBezTo>
                    <a:pt x="233" y="65"/>
                    <a:pt x="233" y="65"/>
                    <a:pt x="233" y="65"/>
                  </a:cubicBezTo>
                  <a:cubicBezTo>
                    <a:pt x="241" y="54"/>
                    <a:pt x="241" y="54"/>
                    <a:pt x="241" y="54"/>
                  </a:cubicBezTo>
                  <a:cubicBezTo>
                    <a:pt x="247" y="53"/>
                    <a:pt x="247" y="53"/>
                    <a:pt x="247" y="53"/>
                  </a:cubicBezTo>
                  <a:cubicBezTo>
                    <a:pt x="248" y="44"/>
                    <a:pt x="248" y="44"/>
                    <a:pt x="248" y="44"/>
                  </a:cubicBezTo>
                  <a:cubicBezTo>
                    <a:pt x="251" y="38"/>
                    <a:pt x="251" y="38"/>
                    <a:pt x="251" y="38"/>
                  </a:cubicBezTo>
                  <a:cubicBezTo>
                    <a:pt x="256" y="37"/>
                    <a:pt x="256" y="37"/>
                    <a:pt x="256" y="37"/>
                  </a:cubicBezTo>
                  <a:cubicBezTo>
                    <a:pt x="261" y="29"/>
                    <a:pt x="261" y="29"/>
                    <a:pt x="261" y="29"/>
                  </a:cubicBezTo>
                  <a:cubicBezTo>
                    <a:pt x="269" y="29"/>
                    <a:pt x="269" y="29"/>
                    <a:pt x="269" y="29"/>
                  </a:cubicBezTo>
                  <a:cubicBezTo>
                    <a:pt x="275" y="38"/>
                    <a:pt x="275" y="38"/>
                    <a:pt x="275" y="38"/>
                  </a:cubicBezTo>
                  <a:cubicBezTo>
                    <a:pt x="280" y="47"/>
                    <a:pt x="280" y="47"/>
                    <a:pt x="280" y="47"/>
                  </a:cubicBezTo>
                  <a:cubicBezTo>
                    <a:pt x="279" y="56"/>
                    <a:pt x="279" y="56"/>
                    <a:pt x="279" y="56"/>
                  </a:cubicBezTo>
                  <a:cubicBezTo>
                    <a:pt x="269" y="60"/>
                    <a:pt x="269" y="60"/>
                    <a:pt x="269" y="60"/>
                  </a:cubicBezTo>
                  <a:cubicBezTo>
                    <a:pt x="262" y="59"/>
                    <a:pt x="262" y="59"/>
                    <a:pt x="262" y="59"/>
                  </a:cubicBezTo>
                  <a:cubicBezTo>
                    <a:pt x="259" y="63"/>
                    <a:pt x="259" y="63"/>
                    <a:pt x="259" y="63"/>
                  </a:cubicBezTo>
                  <a:cubicBezTo>
                    <a:pt x="267" y="71"/>
                    <a:pt x="267" y="71"/>
                    <a:pt x="267" y="71"/>
                  </a:cubicBezTo>
                  <a:cubicBezTo>
                    <a:pt x="267" y="76"/>
                    <a:pt x="267" y="76"/>
                    <a:pt x="267" y="76"/>
                  </a:cubicBezTo>
                  <a:cubicBezTo>
                    <a:pt x="260" y="80"/>
                    <a:pt x="260" y="80"/>
                    <a:pt x="260" y="80"/>
                  </a:cubicBezTo>
                  <a:cubicBezTo>
                    <a:pt x="261" y="91"/>
                    <a:pt x="261" y="91"/>
                    <a:pt x="261" y="91"/>
                  </a:cubicBezTo>
                  <a:cubicBezTo>
                    <a:pt x="254" y="96"/>
                    <a:pt x="254" y="96"/>
                    <a:pt x="254" y="96"/>
                  </a:cubicBezTo>
                  <a:cubicBezTo>
                    <a:pt x="254" y="102"/>
                    <a:pt x="254" y="102"/>
                    <a:pt x="254" y="102"/>
                  </a:cubicBezTo>
                  <a:cubicBezTo>
                    <a:pt x="249" y="107"/>
                    <a:pt x="249" y="107"/>
                    <a:pt x="249" y="107"/>
                  </a:cubicBezTo>
                  <a:cubicBezTo>
                    <a:pt x="251" y="113"/>
                    <a:pt x="251" y="113"/>
                    <a:pt x="251" y="113"/>
                  </a:cubicBezTo>
                  <a:cubicBezTo>
                    <a:pt x="249" y="121"/>
                    <a:pt x="249" y="121"/>
                    <a:pt x="249" y="121"/>
                  </a:cubicBezTo>
                  <a:cubicBezTo>
                    <a:pt x="252" y="133"/>
                    <a:pt x="252" y="133"/>
                    <a:pt x="252" y="133"/>
                  </a:cubicBezTo>
                  <a:cubicBezTo>
                    <a:pt x="260" y="137"/>
                    <a:pt x="260" y="137"/>
                    <a:pt x="260" y="137"/>
                  </a:cubicBezTo>
                  <a:cubicBezTo>
                    <a:pt x="264" y="143"/>
                    <a:pt x="264" y="143"/>
                    <a:pt x="264" y="143"/>
                  </a:cubicBezTo>
                  <a:cubicBezTo>
                    <a:pt x="269" y="139"/>
                    <a:pt x="269" y="139"/>
                    <a:pt x="269" y="139"/>
                  </a:cubicBezTo>
                  <a:cubicBezTo>
                    <a:pt x="274" y="141"/>
                    <a:pt x="274" y="141"/>
                    <a:pt x="274" y="141"/>
                  </a:cubicBezTo>
                  <a:cubicBezTo>
                    <a:pt x="275" y="146"/>
                    <a:pt x="275" y="146"/>
                    <a:pt x="275" y="146"/>
                  </a:cubicBezTo>
                  <a:cubicBezTo>
                    <a:pt x="279" y="151"/>
                    <a:pt x="279" y="151"/>
                    <a:pt x="279" y="151"/>
                  </a:cubicBezTo>
                  <a:cubicBezTo>
                    <a:pt x="281" y="156"/>
                    <a:pt x="281" y="156"/>
                    <a:pt x="281" y="156"/>
                  </a:cubicBezTo>
                  <a:cubicBezTo>
                    <a:pt x="288" y="158"/>
                    <a:pt x="288" y="158"/>
                    <a:pt x="288" y="158"/>
                  </a:cubicBezTo>
                  <a:cubicBezTo>
                    <a:pt x="287" y="167"/>
                    <a:pt x="287" y="167"/>
                    <a:pt x="287" y="167"/>
                  </a:cubicBezTo>
                  <a:cubicBezTo>
                    <a:pt x="287" y="167"/>
                    <a:pt x="284" y="169"/>
                    <a:pt x="284" y="170"/>
                  </a:cubicBezTo>
                  <a:cubicBezTo>
                    <a:pt x="284" y="170"/>
                    <a:pt x="284" y="179"/>
                    <a:pt x="284" y="179"/>
                  </a:cubicBezTo>
                  <a:lnTo>
                    <a:pt x="284" y="186"/>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
              <a:extLst>
                <a:ext uri="{FF2B5EF4-FFF2-40B4-BE49-F238E27FC236}">
                  <a16:creationId xmlns:a16="http://schemas.microsoft.com/office/drawing/2014/main" id="{3DC61367-A150-4335-94AE-8BE6E292D2B2}"/>
                </a:ext>
              </a:extLst>
            </p:cNvPr>
            <p:cNvSpPr>
              <a:spLocks noEditPoints="1"/>
            </p:cNvSpPr>
            <p:nvPr/>
          </p:nvSpPr>
          <p:spPr bwMode="auto">
            <a:xfrm>
              <a:off x="4630437" y="2321139"/>
              <a:ext cx="818227" cy="1055081"/>
            </a:xfrm>
            <a:custGeom>
              <a:avLst/>
              <a:gdLst>
                <a:gd name="T0" fmla="*/ 126 w 229"/>
                <a:gd name="T1" fmla="*/ 16 h 331"/>
                <a:gd name="T2" fmla="*/ 140 w 229"/>
                <a:gd name="T3" fmla="*/ 12 h 331"/>
                <a:gd name="T4" fmla="*/ 123 w 229"/>
                <a:gd name="T5" fmla="*/ 3 h 331"/>
                <a:gd name="T6" fmla="*/ 171 w 229"/>
                <a:gd name="T7" fmla="*/ 48 h 331"/>
                <a:gd name="T8" fmla="*/ 173 w 229"/>
                <a:gd name="T9" fmla="*/ 58 h 331"/>
                <a:gd name="T10" fmla="*/ 187 w 229"/>
                <a:gd name="T11" fmla="*/ 52 h 331"/>
                <a:gd name="T12" fmla="*/ 206 w 229"/>
                <a:gd name="T13" fmla="*/ 50 h 331"/>
                <a:gd name="T14" fmla="*/ 227 w 229"/>
                <a:gd name="T15" fmla="*/ 51 h 331"/>
                <a:gd name="T16" fmla="*/ 212 w 229"/>
                <a:gd name="T17" fmla="*/ 46 h 331"/>
                <a:gd name="T18" fmla="*/ 211 w 229"/>
                <a:gd name="T19" fmla="*/ 39 h 331"/>
                <a:gd name="T20" fmla="*/ 201 w 229"/>
                <a:gd name="T21" fmla="*/ 43 h 331"/>
                <a:gd name="T22" fmla="*/ 188 w 229"/>
                <a:gd name="T23" fmla="*/ 50 h 331"/>
                <a:gd name="T24" fmla="*/ 171 w 229"/>
                <a:gd name="T25" fmla="*/ 48 h 331"/>
                <a:gd name="T26" fmla="*/ 171 w 229"/>
                <a:gd name="T27" fmla="*/ 24 h 331"/>
                <a:gd name="T28" fmla="*/ 181 w 229"/>
                <a:gd name="T29" fmla="*/ 22 h 331"/>
                <a:gd name="T30" fmla="*/ 192 w 229"/>
                <a:gd name="T31" fmla="*/ 15 h 331"/>
                <a:gd name="T32" fmla="*/ 194 w 229"/>
                <a:gd name="T33" fmla="*/ 22 h 331"/>
                <a:gd name="T34" fmla="*/ 188 w 229"/>
                <a:gd name="T35" fmla="*/ 35 h 331"/>
                <a:gd name="T36" fmla="*/ 172 w 229"/>
                <a:gd name="T37" fmla="*/ 34 h 331"/>
                <a:gd name="T38" fmla="*/ 125 w 229"/>
                <a:gd name="T39" fmla="*/ 22 h 331"/>
                <a:gd name="T40" fmla="*/ 138 w 229"/>
                <a:gd name="T41" fmla="*/ 21 h 331"/>
                <a:gd name="T42" fmla="*/ 153 w 229"/>
                <a:gd name="T43" fmla="*/ 18 h 331"/>
                <a:gd name="T44" fmla="*/ 143 w 229"/>
                <a:gd name="T45" fmla="*/ 28 h 331"/>
                <a:gd name="T46" fmla="*/ 126 w 229"/>
                <a:gd name="T47" fmla="*/ 31 h 331"/>
                <a:gd name="T48" fmla="*/ 125 w 229"/>
                <a:gd name="T49" fmla="*/ 22 h 331"/>
                <a:gd name="T50" fmla="*/ 21 w 229"/>
                <a:gd name="T51" fmla="*/ 263 h 331"/>
                <a:gd name="T52" fmla="*/ 1 w 229"/>
                <a:gd name="T53" fmla="*/ 272 h 331"/>
                <a:gd name="T54" fmla="*/ 10 w 229"/>
                <a:gd name="T55" fmla="*/ 285 h 331"/>
                <a:gd name="T56" fmla="*/ 3 w 229"/>
                <a:gd name="T57" fmla="*/ 297 h 331"/>
                <a:gd name="T58" fmla="*/ 14 w 229"/>
                <a:gd name="T59" fmla="*/ 290 h 331"/>
                <a:gd name="T60" fmla="*/ 6 w 229"/>
                <a:gd name="T61" fmla="*/ 306 h 331"/>
                <a:gd name="T62" fmla="*/ 21 w 229"/>
                <a:gd name="T63" fmla="*/ 323 h 331"/>
                <a:gd name="T64" fmla="*/ 40 w 229"/>
                <a:gd name="T65" fmla="*/ 323 h 331"/>
                <a:gd name="T66" fmla="*/ 39 w 229"/>
                <a:gd name="T67" fmla="*/ 292 h 331"/>
                <a:gd name="T68" fmla="*/ 55 w 229"/>
                <a:gd name="T69" fmla="*/ 265 h 331"/>
                <a:gd name="T70" fmla="*/ 76 w 229"/>
                <a:gd name="T71" fmla="*/ 253 h 331"/>
                <a:gd name="T72" fmla="*/ 105 w 229"/>
                <a:gd name="T73" fmla="*/ 231 h 331"/>
                <a:gd name="T74" fmla="*/ 134 w 229"/>
                <a:gd name="T75" fmla="*/ 214 h 331"/>
                <a:gd name="T76" fmla="*/ 188 w 229"/>
                <a:gd name="T77" fmla="*/ 204 h 331"/>
                <a:gd name="T78" fmla="*/ 195 w 229"/>
                <a:gd name="T79" fmla="*/ 180 h 331"/>
                <a:gd name="T80" fmla="*/ 158 w 229"/>
                <a:gd name="T81" fmla="*/ 190 h 331"/>
                <a:gd name="T82" fmla="*/ 124 w 229"/>
                <a:gd name="T83" fmla="*/ 188 h 331"/>
                <a:gd name="T84" fmla="*/ 93 w 229"/>
                <a:gd name="T85" fmla="*/ 200 h 331"/>
                <a:gd name="T86" fmla="*/ 79 w 229"/>
                <a:gd name="T87" fmla="*/ 214 h 331"/>
                <a:gd name="T88" fmla="*/ 53 w 229"/>
                <a:gd name="T89" fmla="*/ 227 h 331"/>
                <a:gd name="T90" fmla="*/ 48 w 229"/>
                <a:gd name="T91" fmla="*/ 242 h 331"/>
                <a:gd name="T92" fmla="*/ 30 w 229"/>
                <a:gd name="T93" fmla="*/ 24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 h="331">
                  <a:moveTo>
                    <a:pt x="123" y="10"/>
                  </a:moveTo>
                  <a:cubicBezTo>
                    <a:pt x="124" y="12"/>
                    <a:pt x="122" y="18"/>
                    <a:pt x="126" y="16"/>
                  </a:cubicBezTo>
                  <a:cubicBezTo>
                    <a:pt x="130" y="15"/>
                    <a:pt x="134" y="12"/>
                    <a:pt x="135" y="14"/>
                  </a:cubicBezTo>
                  <a:cubicBezTo>
                    <a:pt x="136" y="16"/>
                    <a:pt x="143" y="16"/>
                    <a:pt x="140" y="12"/>
                  </a:cubicBezTo>
                  <a:cubicBezTo>
                    <a:pt x="138" y="8"/>
                    <a:pt x="132" y="7"/>
                    <a:pt x="129" y="7"/>
                  </a:cubicBezTo>
                  <a:cubicBezTo>
                    <a:pt x="127" y="7"/>
                    <a:pt x="124" y="0"/>
                    <a:pt x="123" y="3"/>
                  </a:cubicBezTo>
                  <a:cubicBezTo>
                    <a:pt x="122" y="6"/>
                    <a:pt x="123" y="10"/>
                    <a:pt x="123" y="10"/>
                  </a:cubicBezTo>
                  <a:close/>
                  <a:moveTo>
                    <a:pt x="171" y="48"/>
                  </a:moveTo>
                  <a:cubicBezTo>
                    <a:pt x="169" y="48"/>
                    <a:pt x="164" y="51"/>
                    <a:pt x="166" y="55"/>
                  </a:cubicBezTo>
                  <a:cubicBezTo>
                    <a:pt x="167" y="58"/>
                    <a:pt x="170" y="59"/>
                    <a:pt x="173" y="58"/>
                  </a:cubicBezTo>
                  <a:cubicBezTo>
                    <a:pt x="176" y="57"/>
                    <a:pt x="179" y="60"/>
                    <a:pt x="180" y="58"/>
                  </a:cubicBezTo>
                  <a:cubicBezTo>
                    <a:pt x="182" y="55"/>
                    <a:pt x="185" y="49"/>
                    <a:pt x="187" y="52"/>
                  </a:cubicBezTo>
                  <a:cubicBezTo>
                    <a:pt x="189" y="54"/>
                    <a:pt x="195" y="58"/>
                    <a:pt x="197" y="58"/>
                  </a:cubicBezTo>
                  <a:cubicBezTo>
                    <a:pt x="200" y="58"/>
                    <a:pt x="202" y="51"/>
                    <a:pt x="206" y="50"/>
                  </a:cubicBezTo>
                  <a:cubicBezTo>
                    <a:pt x="210" y="49"/>
                    <a:pt x="211" y="55"/>
                    <a:pt x="214" y="56"/>
                  </a:cubicBezTo>
                  <a:cubicBezTo>
                    <a:pt x="217" y="57"/>
                    <a:pt x="225" y="58"/>
                    <a:pt x="227" y="51"/>
                  </a:cubicBezTo>
                  <a:cubicBezTo>
                    <a:pt x="229" y="45"/>
                    <a:pt x="228" y="39"/>
                    <a:pt x="225" y="41"/>
                  </a:cubicBezTo>
                  <a:cubicBezTo>
                    <a:pt x="221" y="42"/>
                    <a:pt x="214" y="46"/>
                    <a:pt x="212" y="46"/>
                  </a:cubicBezTo>
                  <a:cubicBezTo>
                    <a:pt x="210" y="46"/>
                    <a:pt x="207" y="48"/>
                    <a:pt x="206" y="45"/>
                  </a:cubicBezTo>
                  <a:cubicBezTo>
                    <a:pt x="205" y="43"/>
                    <a:pt x="212" y="43"/>
                    <a:pt x="211" y="39"/>
                  </a:cubicBezTo>
                  <a:cubicBezTo>
                    <a:pt x="210" y="35"/>
                    <a:pt x="201" y="35"/>
                    <a:pt x="200" y="37"/>
                  </a:cubicBezTo>
                  <a:cubicBezTo>
                    <a:pt x="200" y="40"/>
                    <a:pt x="204" y="42"/>
                    <a:pt x="201" y="43"/>
                  </a:cubicBezTo>
                  <a:cubicBezTo>
                    <a:pt x="198" y="44"/>
                    <a:pt x="199" y="42"/>
                    <a:pt x="195" y="43"/>
                  </a:cubicBezTo>
                  <a:cubicBezTo>
                    <a:pt x="190" y="44"/>
                    <a:pt x="191" y="49"/>
                    <a:pt x="188" y="50"/>
                  </a:cubicBezTo>
                  <a:cubicBezTo>
                    <a:pt x="186" y="50"/>
                    <a:pt x="182" y="49"/>
                    <a:pt x="180" y="49"/>
                  </a:cubicBezTo>
                  <a:cubicBezTo>
                    <a:pt x="178" y="49"/>
                    <a:pt x="171" y="48"/>
                    <a:pt x="171" y="48"/>
                  </a:cubicBezTo>
                  <a:close/>
                  <a:moveTo>
                    <a:pt x="168" y="28"/>
                  </a:moveTo>
                  <a:cubicBezTo>
                    <a:pt x="168" y="28"/>
                    <a:pt x="172" y="27"/>
                    <a:pt x="171" y="24"/>
                  </a:cubicBezTo>
                  <a:cubicBezTo>
                    <a:pt x="170" y="21"/>
                    <a:pt x="176" y="21"/>
                    <a:pt x="176" y="21"/>
                  </a:cubicBezTo>
                  <a:cubicBezTo>
                    <a:pt x="176" y="21"/>
                    <a:pt x="177" y="23"/>
                    <a:pt x="181" y="22"/>
                  </a:cubicBezTo>
                  <a:cubicBezTo>
                    <a:pt x="184" y="20"/>
                    <a:pt x="181" y="18"/>
                    <a:pt x="183" y="18"/>
                  </a:cubicBezTo>
                  <a:cubicBezTo>
                    <a:pt x="185" y="18"/>
                    <a:pt x="191" y="17"/>
                    <a:pt x="192" y="15"/>
                  </a:cubicBezTo>
                  <a:cubicBezTo>
                    <a:pt x="193" y="12"/>
                    <a:pt x="196" y="13"/>
                    <a:pt x="199" y="18"/>
                  </a:cubicBezTo>
                  <a:cubicBezTo>
                    <a:pt x="201" y="23"/>
                    <a:pt x="196" y="23"/>
                    <a:pt x="194" y="22"/>
                  </a:cubicBezTo>
                  <a:cubicBezTo>
                    <a:pt x="192" y="21"/>
                    <a:pt x="191" y="24"/>
                    <a:pt x="189" y="27"/>
                  </a:cubicBezTo>
                  <a:cubicBezTo>
                    <a:pt x="187" y="30"/>
                    <a:pt x="189" y="31"/>
                    <a:pt x="188" y="35"/>
                  </a:cubicBezTo>
                  <a:cubicBezTo>
                    <a:pt x="186" y="38"/>
                    <a:pt x="182" y="41"/>
                    <a:pt x="178" y="41"/>
                  </a:cubicBezTo>
                  <a:cubicBezTo>
                    <a:pt x="175" y="41"/>
                    <a:pt x="174" y="38"/>
                    <a:pt x="172" y="34"/>
                  </a:cubicBezTo>
                  <a:cubicBezTo>
                    <a:pt x="171" y="30"/>
                    <a:pt x="165" y="29"/>
                    <a:pt x="168" y="28"/>
                  </a:cubicBezTo>
                  <a:close/>
                  <a:moveTo>
                    <a:pt x="125" y="22"/>
                  </a:moveTo>
                  <a:cubicBezTo>
                    <a:pt x="126" y="23"/>
                    <a:pt x="130" y="22"/>
                    <a:pt x="130" y="20"/>
                  </a:cubicBezTo>
                  <a:cubicBezTo>
                    <a:pt x="131" y="17"/>
                    <a:pt x="136" y="19"/>
                    <a:pt x="138" y="21"/>
                  </a:cubicBezTo>
                  <a:cubicBezTo>
                    <a:pt x="140" y="23"/>
                    <a:pt x="144" y="20"/>
                    <a:pt x="145" y="16"/>
                  </a:cubicBezTo>
                  <a:cubicBezTo>
                    <a:pt x="146" y="12"/>
                    <a:pt x="154" y="16"/>
                    <a:pt x="153" y="18"/>
                  </a:cubicBezTo>
                  <a:cubicBezTo>
                    <a:pt x="152" y="21"/>
                    <a:pt x="154" y="22"/>
                    <a:pt x="154" y="24"/>
                  </a:cubicBezTo>
                  <a:cubicBezTo>
                    <a:pt x="153" y="25"/>
                    <a:pt x="146" y="28"/>
                    <a:pt x="143" y="28"/>
                  </a:cubicBezTo>
                  <a:cubicBezTo>
                    <a:pt x="140" y="28"/>
                    <a:pt x="138" y="31"/>
                    <a:pt x="135" y="32"/>
                  </a:cubicBezTo>
                  <a:cubicBezTo>
                    <a:pt x="132" y="34"/>
                    <a:pt x="128" y="34"/>
                    <a:pt x="126" y="31"/>
                  </a:cubicBezTo>
                  <a:cubicBezTo>
                    <a:pt x="123" y="28"/>
                    <a:pt x="120" y="28"/>
                    <a:pt x="121" y="25"/>
                  </a:cubicBezTo>
                  <a:cubicBezTo>
                    <a:pt x="122" y="22"/>
                    <a:pt x="125" y="22"/>
                    <a:pt x="125" y="22"/>
                  </a:cubicBezTo>
                  <a:close/>
                  <a:moveTo>
                    <a:pt x="27" y="254"/>
                  </a:moveTo>
                  <a:cubicBezTo>
                    <a:pt x="24" y="257"/>
                    <a:pt x="25" y="261"/>
                    <a:pt x="21" y="263"/>
                  </a:cubicBezTo>
                  <a:cubicBezTo>
                    <a:pt x="16" y="265"/>
                    <a:pt x="16" y="265"/>
                    <a:pt x="11" y="263"/>
                  </a:cubicBezTo>
                  <a:cubicBezTo>
                    <a:pt x="7" y="261"/>
                    <a:pt x="3" y="269"/>
                    <a:pt x="1" y="272"/>
                  </a:cubicBezTo>
                  <a:cubicBezTo>
                    <a:pt x="0" y="276"/>
                    <a:pt x="1" y="281"/>
                    <a:pt x="3" y="281"/>
                  </a:cubicBezTo>
                  <a:cubicBezTo>
                    <a:pt x="6" y="281"/>
                    <a:pt x="10" y="284"/>
                    <a:pt x="10" y="285"/>
                  </a:cubicBezTo>
                  <a:cubicBezTo>
                    <a:pt x="11" y="286"/>
                    <a:pt x="7" y="282"/>
                    <a:pt x="4" y="286"/>
                  </a:cubicBezTo>
                  <a:cubicBezTo>
                    <a:pt x="1" y="291"/>
                    <a:pt x="2" y="296"/>
                    <a:pt x="3" y="297"/>
                  </a:cubicBezTo>
                  <a:cubicBezTo>
                    <a:pt x="4" y="299"/>
                    <a:pt x="10" y="293"/>
                    <a:pt x="11" y="290"/>
                  </a:cubicBezTo>
                  <a:cubicBezTo>
                    <a:pt x="11" y="287"/>
                    <a:pt x="13" y="287"/>
                    <a:pt x="14" y="290"/>
                  </a:cubicBezTo>
                  <a:cubicBezTo>
                    <a:pt x="14" y="293"/>
                    <a:pt x="15" y="299"/>
                    <a:pt x="12" y="301"/>
                  </a:cubicBezTo>
                  <a:cubicBezTo>
                    <a:pt x="9" y="302"/>
                    <a:pt x="6" y="304"/>
                    <a:pt x="6" y="306"/>
                  </a:cubicBezTo>
                  <a:cubicBezTo>
                    <a:pt x="7" y="309"/>
                    <a:pt x="10" y="314"/>
                    <a:pt x="11" y="315"/>
                  </a:cubicBezTo>
                  <a:cubicBezTo>
                    <a:pt x="13" y="316"/>
                    <a:pt x="18" y="320"/>
                    <a:pt x="21" y="323"/>
                  </a:cubicBezTo>
                  <a:cubicBezTo>
                    <a:pt x="25" y="326"/>
                    <a:pt x="31" y="328"/>
                    <a:pt x="33" y="330"/>
                  </a:cubicBezTo>
                  <a:cubicBezTo>
                    <a:pt x="36" y="331"/>
                    <a:pt x="44" y="329"/>
                    <a:pt x="40" y="323"/>
                  </a:cubicBezTo>
                  <a:cubicBezTo>
                    <a:pt x="36" y="318"/>
                    <a:pt x="36" y="310"/>
                    <a:pt x="37" y="306"/>
                  </a:cubicBezTo>
                  <a:cubicBezTo>
                    <a:pt x="37" y="303"/>
                    <a:pt x="38" y="298"/>
                    <a:pt x="39" y="292"/>
                  </a:cubicBezTo>
                  <a:cubicBezTo>
                    <a:pt x="39" y="287"/>
                    <a:pt x="39" y="282"/>
                    <a:pt x="43" y="277"/>
                  </a:cubicBezTo>
                  <a:cubicBezTo>
                    <a:pt x="47" y="273"/>
                    <a:pt x="50" y="269"/>
                    <a:pt x="55" y="265"/>
                  </a:cubicBezTo>
                  <a:cubicBezTo>
                    <a:pt x="59" y="260"/>
                    <a:pt x="63" y="259"/>
                    <a:pt x="65" y="256"/>
                  </a:cubicBezTo>
                  <a:cubicBezTo>
                    <a:pt x="67" y="254"/>
                    <a:pt x="74" y="255"/>
                    <a:pt x="76" y="253"/>
                  </a:cubicBezTo>
                  <a:cubicBezTo>
                    <a:pt x="77" y="251"/>
                    <a:pt x="90" y="241"/>
                    <a:pt x="93" y="239"/>
                  </a:cubicBezTo>
                  <a:cubicBezTo>
                    <a:pt x="96" y="237"/>
                    <a:pt x="103" y="232"/>
                    <a:pt x="105" y="231"/>
                  </a:cubicBezTo>
                  <a:cubicBezTo>
                    <a:pt x="108" y="230"/>
                    <a:pt x="117" y="227"/>
                    <a:pt x="120" y="224"/>
                  </a:cubicBezTo>
                  <a:cubicBezTo>
                    <a:pt x="123" y="222"/>
                    <a:pt x="121" y="217"/>
                    <a:pt x="134" y="214"/>
                  </a:cubicBezTo>
                  <a:cubicBezTo>
                    <a:pt x="147" y="210"/>
                    <a:pt x="155" y="210"/>
                    <a:pt x="163" y="211"/>
                  </a:cubicBezTo>
                  <a:cubicBezTo>
                    <a:pt x="171" y="211"/>
                    <a:pt x="185" y="204"/>
                    <a:pt x="188" y="204"/>
                  </a:cubicBezTo>
                  <a:cubicBezTo>
                    <a:pt x="191" y="204"/>
                    <a:pt x="199" y="201"/>
                    <a:pt x="201" y="195"/>
                  </a:cubicBezTo>
                  <a:cubicBezTo>
                    <a:pt x="203" y="188"/>
                    <a:pt x="203" y="179"/>
                    <a:pt x="195" y="180"/>
                  </a:cubicBezTo>
                  <a:cubicBezTo>
                    <a:pt x="187" y="181"/>
                    <a:pt x="185" y="184"/>
                    <a:pt x="176" y="188"/>
                  </a:cubicBezTo>
                  <a:cubicBezTo>
                    <a:pt x="168" y="192"/>
                    <a:pt x="162" y="193"/>
                    <a:pt x="158" y="190"/>
                  </a:cubicBezTo>
                  <a:cubicBezTo>
                    <a:pt x="153" y="187"/>
                    <a:pt x="146" y="179"/>
                    <a:pt x="141" y="183"/>
                  </a:cubicBezTo>
                  <a:cubicBezTo>
                    <a:pt x="135" y="187"/>
                    <a:pt x="132" y="188"/>
                    <a:pt x="124" y="188"/>
                  </a:cubicBezTo>
                  <a:cubicBezTo>
                    <a:pt x="116" y="188"/>
                    <a:pt x="107" y="191"/>
                    <a:pt x="102" y="195"/>
                  </a:cubicBezTo>
                  <a:cubicBezTo>
                    <a:pt x="98" y="199"/>
                    <a:pt x="96" y="202"/>
                    <a:pt x="93" y="200"/>
                  </a:cubicBezTo>
                  <a:cubicBezTo>
                    <a:pt x="90" y="198"/>
                    <a:pt x="89" y="202"/>
                    <a:pt x="88" y="207"/>
                  </a:cubicBezTo>
                  <a:cubicBezTo>
                    <a:pt x="87" y="213"/>
                    <a:pt x="84" y="212"/>
                    <a:pt x="79" y="214"/>
                  </a:cubicBezTo>
                  <a:cubicBezTo>
                    <a:pt x="74" y="217"/>
                    <a:pt x="73" y="221"/>
                    <a:pt x="67" y="223"/>
                  </a:cubicBezTo>
                  <a:cubicBezTo>
                    <a:pt x="62" y="225"/>
                    <a:pt x="55" y="224"/>
                    <a:pt x="53" y="227"/>
                  </a:cubicBezTo>
                  <a:cubicBezTo>
                    <a:pt x="52" y="231"/>
                    <a:pt x="56" y="234"/>
                    <a:pt x="53" y="236"/>
                  </a:cubicBezTo>
                  <a:cubicBezTo>
                    <a:pt x="49" y="238"/>
                    <a:pt x="56" y="241"/>
                    <a:pt x="48" y="242"/>
                  </a:cubicBezTo>
                  <a:cubicBezTo>
                    <a:pt x="40" y="242"/>
                    <a:pt x="37" y="243"/>
                    <a:pt x="36" y="244"/>
                  </a:cubicBezTo>
                  <a:cubicBezTo>
                    <a:pt x="35" y="246"/>
                    <a:pt x="32" y="246"/>
                    <a:pt x="30" y="247"/>
                  </a:cubicBezTo>
                  <a:cubicBezTo>
                    <a:pt x="28" y="249"/>
                    <a:pt x="27" y="254"/>
                    <a:pt x="27" y="254"/>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a:extLst>
                <a:ext uri="{FF2B5EF4-FFF2-40B4-BE49-F238E27FC236}">
                  <a16:creationId xmlns:a16="http://schemas.microsoft.com/office/drawing/2014/main" id="{07EA9922-8B98-4F8B-BF8D-584B1C376EBA}"/>
                </a:ext>
              </a:extLst>
            </p:cNvPr>
            <p:cNvSpPr>
              <a:spLocks/>
            </p:cNvSpPr>
            <p:nvPr/>
          </p:nvSpPr>
          <p:spPr bwMode="auto">
            <a:xfrm>
              <a:off x="3489722" y="3359399"/>
              <a:ext cx="741036" cy="643752"/>
            </a:xfrm>
            <a:custGeom>
              <a:avLst/>
              <a:gdLst>
                <a:gd name="T0" fmla="*/ 50 w 207"/>
                <a:gd name="T1" fmla="*/ 36 h 202"/>
                <a:gd name="T2" fmla="*/ 66 w 207"/>
                <a:gd name="T3" fmla="*/ 31 h 202"/>
                <a:gd name="T4" fmla="*/ 62 w 207"/>
                <a:gd name="T5" fmla="*/ 9 h 202"/>
                <a:gd name="T6" fmla="*/ 77 w 207"/>
                <a:gd name="T7" fmla="*/ 8 h 202"/>
                <a:gd name="T8" fmla="*/ 84 w 207"/>
                <a:gd name="T9" fmla="*/ 34 h 202"/>
                <a:gd name="T10" fmla="*/ 100 w 207"/>
                <a:gd name="T11" fmla="*/ 43 h 202"/>
                <a:gd name="T12" fmla="*/ 109 w 207"/>
                <a:gd name="T13" fmla="*/ 20 h 202"/>
                <a:gd name="T14" fmla="*/ 138 w 207"/>
                <a:gd name="T15" fmla="*/ 20 h 202"/>
                <a:gd name="T16" fmla="*/ 158 w 207"/>
                <a:gd name="T17" fmla="*/ 30 h 202"/>
                <a:gd name="T18" fmla="*/ 166 w 207"/>
                <a:gd name="T19" fmla="*/ 34 h 202"/>
                <a:gd name="T20" fmla="*/ 172 w 207"/>
                <a:gd name="T21" fmla="*/ 54 h 202"/>
                <a:gd name="T22" fmla="*/ 182 w 207"/>
                <a:gd name="T23" fmla="*/ 69 h 202"/>
                <a:gd name="T24" fmla="*/ 196 w 207"/>
                <a:gd name="T25" fmla="*/ 76 h 202"/>
                <a:gd name="T26" fmla="*/ 207 w 207"/>
                <a:gd name="T27" fmla="*/ 77 h 202"/>
                <a:gd name="T28" fmla="*/ 195 w 207"/>
                <a:gd name="T29" fmla="*/ 96 h 202"/>
                <a:gd name="T30" fmla="*/ 198 w 207"/>
                <a:gd name="T31" fmla="*/ 112 h 202"/>
                <a:gd name="T32" fmla="*/ 195 w 207"/>
                <a:gd name="T33" fmla="*/ 127 h 202"/>
                <a:gd name="T34" fmla="*/ 171 w 207"/>
                <a:gd name="T35" fmla="*/ 123 h 202"/>
                <a:gd name="T36" fmla="*/ 157 w 207"/>
                <a:gd name="T37" fmla="*/ 109 h 202"/>
                <a:gd name="T38" fmla="*/ 141 w 207"/>
                <a:gd name="T39" fmla="*/ 100 h 202"/>
                <a:gd name="T40" fmla="*/ 139 w 207"/>
                <a:gd name="T41" fmla="*/ 110 h 202"/>
                <a:gd name="T42" fmla="*/ 144 w 207"/>
                <a:gd name="T43" fmla="*/ 126 h 202"/>
                <a:gd name="T44" fmla="*/ 138 w 207"/>
                <a:gd name="T45" fmla="*/ 134 h 202"/>
                <a:gd name="T46" fmla="*/ 141 w 207"/>
                <a:gd name="T47" fmla="*/ 144 h 202"/>
                <a:gd name="T48" fmla="*/ 129 w 207"/>
                <a:gd name="T49" fmla="*/ 152 h 202"/>
                <a:gd name="T50" fmla="*/ 126 w 207"/>
                <a:gd name="T51" fmla="*/ 163 h 202"/>
                <a:gd name="T52" fmla="*/ 140 w 207"/>
                <a:gd name="T53" fmla="*/ 161 h 202"/>
                <a:gd name="T54" fmla="*/ 154 w 207"/>
                <a:gd name="T55" fmla="*/ 159 h 202"/>
                <a:gd name="T56" fmla="*/ 135 w 207"/>
                <a:gd name="T57" fmla="*/ 187 h 202"/>
                <a:gd name="T58" fmla="*/ 129 w 207"/>
                <a:gd name="T59" fmla="*/ 202 h 202"/>
                <a:gd name="T60" fmla="*/ 113 w 207"/>
                <a:gd name="T61" fmla="*/ 202 h 202"/>
                <a:gd name="T62" fmla="*/ 112 w 207"/>
                <a:gd name="T63" fmla="*/ 196 h 202"/>
                <a:gd name="T64" fmla="*/ 98 w 207"/>
                <a:gd name="T65" fmla="*/ 193 h 202"/>
                <a:gd name="T66" fmla="*/ 95 w 207"/>
                <a:gd name="T67" fmla="*/ 184 h 202"/>
                <a:gd name="T68" fmla="*/ 88 w 207"/>
                <a:gd name="T69" fmla="*/ 175 h 202"/>
                <a:gd name="T70" fmla="*/ 78 w 207"/>
                <a:gd name="T71" fmla="*/ 176 h 202"/>
                <a:gd name="T72" fmla="*/ 68 w 207"/>
                <a:gd name="T73" fmla="*/ 163 h 202"/>
                <a:gd name="T74" fmla="*/ 54 w 207"/>
                <a:gd name="T75" fmla="*/ 165 h 202"/>
                <a:gd name="T76" fmla="*/ 44 w 207"/>
                <a:gd name="T77" fmla="*/ 150 h 202"/>
                <a:gd name="T78" fmla="*/ 35 w 207"/>
                <a:gd name="T79" fmla="*/ 143 h 202"/>
                <a:gd name="T80" fmla="*/ 22 w 207"/>
                <a:gd name="T81" fmla="*/ 137 h 202"/>
                <a:gd name="T82" fmla="*/ 10 w 207"/>
                <a:gd name="T83" fmla="*/ 129 h 202"/>
                <a:gd name="T84" fmla="*/ 5 w 207"/>
                <a:gd name="T85" fmla="*/ 122 h 202"/>
                <a:gd name="T86" fmla="*/ 0 w 207"/>
                <a:gd name="T87" fmla="*/ 110 h 202"/>
                <a:gd name="T88" fmla="*/ 8 w 207"/>
                <a:gd name="T89" fmla="*/ 95 h 202"/>
                <a:gd name="T90" fmla="*/ 19 w 207"/>
                <a:gd name="T91" fmla="*/ 83 h 202"/>
                <a:gd name="T92" fmla="*/ 25 w 207"/>
                <a:gd name="T93" fmla="*/ 70 h 202"/>
                <a:gd name="T94" fmla="*/ 22 w 207"/>
                <a:gd name="T95" fmla="*/ 60 h 202"/>
                <a:gd name="T96" fmla="*/ 30 w 207"/>
                <a:gd name="T97" fmla="*/ 43 h 202"/>
                <a:gd name="T98" fmla="*/ 38 w 207"/>
                <a:gd name="T99" fmla="*/ 3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7" h="202">
                  <a:moveTo>
                    <a:pt x="46" y="29"/>
                  </a:moveTo>
                  <a:cubicBezTo>
                    <a:pt x="47" y="32"/>
                    <a:pt x="49" y="34"/>
                    <a:pt x="50" y="36"/>
                  </a:cubicBezTo>
                  <a:cubicBezTo>
                    <a:pt x="52" y="41"/>
                    <a:pt x="55" y="42"/>
                    <a:pt x="59" y="40"/>
                  </a:cubicBezTo>
                  <a:cubicBezTo>
                    <a:pt x="64" y="39"/>
                    <a:pt x="68" y="34"/>
                    <a:pt x="66" y="31"/>
                  </a:cubicBezTo>
                  <a:cubicBezTo>
                    <a:pt x="64" y="28"/>
                    <a:pt x="59" y="29"/>
                    <a:pt x="60" y="22"/>
                  </a:cubicBezTo>
                  <a:cubicBezTo>
                    <a:pt x="62" y="16"/>
                    <a:pt x="62" y="11"/>
                    <a:pt x="62" y="9"/>
                  </a:cubicBezTo>
                  <a:cubicBezTo>
                    <a:pt x="61" y="8"/>
                    <a:pt x="66" y="5"/>
                    <a:pt x="69" y="7"/>
                  </a:cubicBezTo>
                  <a:cubicBezTo>
                    <a:pt x="73" y="8"/>
                    <a:pt x="75" y="0"/>
                    <a:pt x="77" y="8"/>
                  </a:cubicBezTo>
                  <a:cubicBezTo>
                    <a:pt x="79" y="15"/>
                    <a:pt x="78" y="21"/>
                    <a:pt x="79" y="24"/>
                  </a:cubicBezTo>
                  <a:cubicBezTo>
                    <a:pt x="80" y="27"/>
                    <a:pt x="84" y="30"/>
                    <a:pt x="84" y="34"/>
                  </a:cubicBezTo>
                  <a:cubicBezTo>
                    <a:pt x="85" y="39"/>
                    <a:pt x="89" y="44"/>
                    <a:pt x="90" y="44"/>
                  </a:cubicBezTo>
                  <a:cubicBezTo>
                    <a:pt x="91" y="45"/>
                    <a:pt x="99" y="50"/>
                    <a:pt x="100" y="43"/>
                  </a:cubicBezTo>
                  <a:cubicBezTo>
                    <a:pt x="102" y="37"/>
                    <a:pt x="101" y="32"/>
                    <a:pt x="104" y="27"/>
                  </a:cubicBezTo>
                  <a:cubicBezTo>
                    <a:pt x="106" y="21"/>
                    <a:pt x="104" y="20"/>
                    <a:pt x="109" y="20"/>
                  </a:cubicBezTo>
                  <a:cubicBezTo>
                    <a:pt x="115" y="20"/>
                    <a:pt x="123" y="20"/>
                    <a:pt x="127" y="20"/>
                  </a:cubicBezTo>
                  <a:cubicBezTo>
                    <a:pt x="131" y="21"/>
                    <a:pt x="136" y="22"/>
                    <a:pt x="138" y="20"/>
                  </a:cubicBezTo>
                  <a:cubicBezTo>
                    <a:pt x="141" y="19"/>
                    <a:pt x="146" y="15"/>
                    <a:pt x="150" y="18"/>
                  </a:cubicBezTo>
                  <a:cubicBezTo>
                    <a:pt x="154" y="22"/>
                    <a:pt x="157" y="27"/>
                    <a:pt x="158" y="30"/>
                  </a:cubicBezTo>
                  <a:cubicBezTo>
                    <a:pt x="159" y="33"/>
                    <a:pt x="157" y="35"/>
                    <a:pt x="157" y="38"/>
                  </a:cubicBezTo>
                  <a:cubicBezTo>
                    <a:pt x="158" y="40"/>
                    <a:pt x="162" y="38"/>
                    <a:pt x="166" y="34"/>
                  </a:cubicBezTo>
                  <a:cubicBezTo>
                    <a:pt x="171" y="48"/>
                    <a:pt x="171" y="48"/>
                    <a:pt x="171" y="48"/>
                  </a:cubicBezTo>
                  <a:cubicBezTo>
                    <a:pt x="172" y="54"/>
                    <a:pt x="172" y="54"/>
                    <a:pt x="172" y="54"/>
                  </a:cubicBezTo>
                  <a:cubicBezTo>
                    <a:pt x="181" y="63"/>
                    <a:pt x="181" y="63"/>
                    <a:pt x="181" y="63"/>
                  </a:cubicBezTo>
                  <a:cubicBezTo>
                    <a:pt x="182" y="69"/>
                    <a:pt x="182" y="69"/>
                    <a:pt x="182" y="69"/>
                  </a:cubicBezTo>
                  <a:cubicBezTo>
                    <a:pt x="190" y="76"/>
                    <a:pt x="190" y="76"/>
                    <a:pt x="190" y="76"/>
                  </a:cubicBezTo>
                  <a:cubicBezTo>
                    <a:pt x="196" y="76"/>
                    <a:pt x="196" y="76"/>
                    <a:pt x="196" y="76"/>
                  </a:cubicBezTo>
                  <a:cubicBezTo>
                    <a:pt x="198" y="71"/>
                    <a:pt x="198" y="71"/>
                    <a:pt x="198" y="71"/>
                  </a:cubicBezTo>
                  <a:cubicBezTo>
                    <a:pt x="207" y="77"/>
                    <a:pt x="207" y="77"/>
                    <a:pt x="207" y="77"/>
                  </a:cubicBezTo>
                  <a:cubicBezTo>
                    <a:pt x="201" y="86"/>
                    <a:pt x="201" y="86"/>
                    <a:pt x="201" y="86"/>
                  </a:cubicBezTo>
                  <a:cubicBezTo>
                    <a:pt x="195" y="96"/>
                    <a:pt x="195" y="96"/>
                    <a:pt x="195" y="96"/>
                  </a:cubicBezTo>
                  <a:cubicBezTo>
                    <a:pt x="200" y="105"/>
                    <a:pt x="200" y="105"/>
                    <a:pt x="200" y="105"/>
                  </a:cubicBezTo>
                  <a:cubicBezTo>
                    <a:pt x="198" y="112"/>
                    <a:pt x="198" y="112"/>
                    <a:pt x="198" y="112"/>
                  </a:cubicBezTo>
                  <a:cubicBezTo>
                    <a:pt x="202" y="119"/>
                    <a:pt x="202" y="119"/>
                    <a:pt x="202" y="119"/>
                  </a:cubicBezTo>
                  <a:cubicBezTo>
                    <a:pt x="195" y="127"/>
                    <a:pt x="195" y="127"/>
                    <a:pt x="195" y="127"/>
                  </a:cubicBezTo>
                  <a:cubicBezTo>
                    <a:pt x="181" y="119"/>
                    <a:pt x="181" y="119"/>
                    <a:pt x="181" y="119"/>
                  </a:cubicBezTo>
                  <a:cubicBezTo>
                    <a:pt x="171" y="123"/>
                    <a:pt x="171" y="123"/>
                    <a:pt x="171" y="123"/>
                  </a:cubicBezTo>
                  <a:cubicBezTo>
                    <a:pt x="167" y="114"/>
                    <a:pt x="167" y="114"/>
                    <a:pt x="167" y="114"/>
                  </a:cubicBezTo>
                  <a:cubicBezTo>
                    <a:pt x="157" y="109"/>
                    <a:pt x="157" y="109"/>
                    <a:pt x="157" y="109"/>
                  </a:cubicBezTo>
                  <a:cubicBezTo>
                    <a:pt x="148" y="103"/>
                    <a:pt x="148" y="103"/>
                    <a:pt x="148" y="103"/>
                  </a:cubicBezTo>
                  <a:cubicBezTo>
                    <a:pt x="141" y="100"/>
                    <a:pt x="141" y="100"/>
                    <a:pt x="141" y="100"/>
                  </a:cubicBezTo>
                  <a:cubicBezTo>
                    <a:pt x="138" y="100"/>
                    <a:pt x="138" y="100"/>
                    <a:pt x="138" y="100"/>
                  </a:cubicBezTo>
                  <a:cubicBezTo>
                    <a:pt x="139" y="110"/>
                    <a:pt x="139" y="110"/>
                    <a:pt x="139" y="110"/>
                  </a:cubicBezTo>
                  <a:cubicBezTo>
                    <a:pt x="145" y="115"/>
                    <a:pt x="145" y="115"/>
                    <a:pt x="145" y="115"/>
                  </a:cubicBezTo>
                  <a:cubicBezTo>
                    <a:pt x="144" y="126"/>
                    <a:pt x="144" y="126"/>
                    <a:pt x="144" y="126"/>
                  </a:cubicBezTo>
                  <a:cubicBezTo>
                    <a:pt x="138" y="130"/>
                    <a:pt x="138" y="130"/>
                    <a:pt x="138" y="130"/>
                  </a:cubicBezTo>
                  <a:cubicBezTo>
                    <a:pt x="138" y="134"/>
                    <a:pt x="138" y="134"/>
                    <a:pt x="138" y="134"/>
                  </a:cubicBezTo>
                  <a:cubicBezTo>
                    <a:pt x="141" y="138"/>
                    <a:pt x="141" y="138"/>
                    <a:pt x="141" y="138"/>
                  </a:cubicBezTo>
                  <a:cubicBezTo>
                    <a:pt x="141" y="144"/>
                    <a:pt x="141" y="144"/>
                    <a:pt x="141" y="144"/>
                  </a:cubicBezTo>
                  <a:cubicBezTo>
                    <a:pt x="132" y="145"/>
                    <a:pt x="132" y="145"/>
                    <a:pt x="132" y="145"/>
                  </a:cubicBezTo>
                  <a:cubicBezTo>
                    <a:pt x="129" y="152"/>
                    <a:pt x="129" y="152"/>
                    <a:pt x="129" y="152"/>
                  </a:cubicBezTo>
                  <a:cubicBezTo>
                    <a:pt x="125" y="157"/>
                    <a:pt x="125" y="157"/>
                    <a:pt x="125" y="157"/>
                  </a:cubicBezTo>
                  <a:cubicBezTo>
                    <a:pt x="126" y="163"/>
                    <a:pt x="126" y="163"/>
                    <a:pt x="126" y="163"/>
                  </a:cubicBezTo>
                  <a:cubicBezTo>
                    <a:pt x="135" y="166"/>
                    <a:pt x="135" y="166"/>
                    <a:pt x="135" y="166"/>
                  </a:cubicBezTo>
                  <a:cubicBezTo>
                    <a:pt x="140" y="161"/>
                    <a:pt x="140" y="161"/>
                    <a:pt x="140" y="161"/>
                  </a:cubicBezTo>
                  <a:cubicBezTo>
                    <a:pt x="145" y="158"/>
                    <a:pt x="145" y="158"/>
                    <a:pt x="145" y="158"/>
                  </a:cubicBezTo>
                  <a:cubicBezTo>
                    <a:pt x="154" y="159"/>
                    <a:pt x="154" y="159"/>
                    <a:pt x="154" y="159"/>
                  </a:cubicBezTo>
                  <a:cubicBezTo>
                    <a:pt x="159" y="166"/>
                    <a:pt x="159" y="166"/>
                    <a:pt x="159" y="166"/>
                  </a:cubicBezTo>
                  <a:cubicBezTo>
                    <a:pt x="135" y="187"/>
                    <a:pt x="135" y="187"/>
                    <a:pt x="135" y="187"/>
                  </a:cubicBezTo>
                  <a:cubicBezTo>
                    <a:pt x="139" y="191"/>
                    <a:pt x="139" y="191"/>
                    <a:pt x="139" y="191"/>
                  </a:cubicBezTo>
                  <a:cubicBezTo>
                    <a:pt x="129" y="202"/>
                    <a:pt x="129" y="202"/>
                    <a:pt x="129" y="202"/>
                  </a:cubicBezTo>
                  <a:cubicBezTo>
                    <a:pt x="124" y="198"/>
                    <a:pt x="124" y="198"/>
                    <a:pt x="124" y="198"/>
                  </a:cubicBezTo>
                  <a:cubicBezTo>
                    <a:pt x="113" y="202"/>
                    <a:pt x="113" y="202"/>
                    <a:pt x="113" y="202"/>
                  </a:cubicBezTo>
                  <a:cubicBezTo>
                    <a:pt x="111" y="201"/>
                    <a:pt x="111" y="201"/>
                    <a:pt x="111" y="201"/>
                  </a:cubicBezTo>
                  <a:cubicBezTo>
                    <a:pt x="112" y="196"/>
                    <a:pt x="112" y="196"/>
                    <a:pt x="112" y="196"/>
                  </a:cubicBezTo>
                  <a:cubicBezTo>
                    <a:pt x="103" y="188"/>
                    <a:pt x="103" y="188"/>
                    <a:pt x="103" y="188"/>
                  </a:cubicBezTo>
                  <a:cubicBezTo>
                    <a:pt x="98" y="193"/>
                    <a:pt x="98" y="193"/>
                    <a:pt x="98" y="193"/>
                  </a:cubicBezTo>
                  <a:cubicBezTo>
                    <a:pt x="96" y="188"/>
                    <a:pt x="96" y="188"/>
                    <a:pt x="96" y="188"/>
                  </a:cubicBezTo>
                  <a:cubicBezTo>
                    <a:pt x="95" y="184"/>
                    <a:pt x="95" y="184"/>
                    <a:pt x="95" y="184"/>
                  </a:cubicBezTo>
                  <a:cubicBezTo>
                    <a:pt x="85" y="178"/>
                    <a:pt x="85" y="178"/>
                    <a:pt x="85" y="178"/>
                  </a:cubicBezTo>
                  <a:cubicBezTo>
                    <a:pt x="88" y="175"/>
                    <a:pt x="88" y="175"/>
                    <a:pt x="88" y="175"/>
                  </a:cubicBezTo>
                  <a:cubicBezTo>
                    <a:pt x="81" y="170"/>
                    <a:pt x="81" y="170"/>
                    <a:pt x="81" y="170"/>
                  </a:cubicBezTo>
                  <a:cubicBezTo>
                    <a:pt x="78" y="176"/>
                    <a:pt x="78" y="176"/>
                    <a:pt x="78" y="176"/>
                  </a:cubicBezTo>
                  <a:cubicBezTo>
                    <a:pt x="70" y="170"/>
                    <a:pt x="70" y="170"/>
                    <a:pt x="70" y="170"/>
                  </a:cubicBezTo>
                  <a:cubicBezTo>
                    <a:pt x="68" y="163"/>
                    <a:pt x="68" y="163"/>
                    <a:pt x="68" y="163"/>
                  </a:cubicBezTo>
                  <a:cubicBezTo>
                    <a:pt x="61" y="163"/>
                    <a:pt x="61" y="163"/>
                    <a:pt x="61" y="163"/>
                  </a:cubicBezTo>
                  <a:cubicBezTo>
                    <a:pt x="54" y="165"/>
                    <a:pt x="54" y="165"/>
                    <a:pt x="54" y="165"/>
                  </a:cubicBezTo>
                  <a:cubicBezTo>
                    <a:pt x="52" y="158"/>
                    <a:pt x="52" y="158"/>
                    <a:pt x="52" y="158"/>
                  </a:cubicBezTo>
                  <a:cubicBezTo>
                    <a:pt x="44" y="150"/>
                    <a:pt x="44" y="150"/>
                    <a:pt x="44" y="150"/>
                  </a:cubicBezTo>
                  <a:cubicBezTo>
                    <a:pt x="39" y="148"/>
                    <a:pt x="39" y="148"/>
                    <a:pt x="39" y="148"/>
                  </a:cubicBezTo>
                  <a:cubicBezTo>
                    <a:pt x="35" y="143"/>
                    <a:pt x="35" y="143"/>
                    <a:pt x="35" y="143"/>
                  </a:cubicBezTo>
                  <a:cubicBezTo>
                    <a:pt x="23" y="144"/>
                    <a:pt x="23" y="144"/>
                    <a:pt x="23" y="144"/>
                  </a:cubicBezTo>
                  <a:cubicBezTo>
                    <a:pt x="22" y="137"/>
                    <a:pt x="22" y="137"/>
                    <a:pt x="22" y="137"/>
                  </a:cubicBezTo>
                  <a:cubicBezTo>
                    <a:pt x="14" y="136"/>
                    <a:pt x="14" y="136"/>
                    <a:pt x="14" y="136"/>
                  </a:cubicBezTo>
                  <a:cubicBezTo>
                    <a:pt x="10" y="129"/>
                    <a:pt x="10" y="129"/>
                    <a:pt x="10" y="129"/>
                  </a:cubicBezTo>
                  <a:cubicBezTo>
                    <a:pt x="5" y="127"/>
                    <a:pt x="5" y="127"/>
                    <a:pt x="5" y="127"/>
                  </a:cubicBezTo>
                  <a:cubicBezTo>
                    <a:pt x="5" y="122"/>
                    <a:pt x="5" y="122"/>
                    <a:pt x="5" y="122"/>
                  </a:cubicBezTo>
                  <a:cubicBezTo>
                    <a:pt x="0" y="117"/>
                    <a:pt x="0" y="117"/>
                    <a:pt x="0" y="117"/>
                  </a:cubicBezTo>
                  <a:cubicBezTo>
                    <a:pt x="0" y="110"/>
                    <a:pt x="0" y="110"/>
                    <a:pt x="0" y="110"/>
                  </a:cubicBezTo>
                  <a:cubicBezTo>
                    <a:pt x="3" y="102"/>
                    <a:pt x="3" y="102"/>
                    <a:pt x="3" y="102"/>
                  </a:cubicBezTo>
                  <a:cubicBezTo>
                    <a:pt x="8" y="95"/>
                    <a:pt x="8" y="95"/>
                    <a:pt x="8" y="95"/>
                  </a:cubicBezTo>
                  <a:cubicBezTo>
                    <a:pt x="6" y="92"/>
                    <a:pt x="6" y="92"/>
                    <a:pt x="6" y="92"/>
                  </a:cubicBezTo>
                  <a:cubicBezTo>
                    <a:pt x="19" y="83"/>
                    <a:pt x="19" y="83"/>
                    <a:pt x="19" y="83"/>
                  </a:cubicBezTo>
                  <a:cubicBezTo>
                    <a:pt x="18" y="74"/>
                    <a:pt x="18" y="74"/>
                    <a:pt x="18" y="74"/>
                  </a:cubicBezTo>
                  <a:cubicBezTo>
                    <a:pt x="25" y="70"/>
                    <a:pt x="25" y="70"/>
                    <a:pt x="25" y="70"/>
                  </a:cubicBezTo>
                  <a:cubicBezTo>
                    <a:pt x="28" y="65"/>
                    <a:pt x="28" y="65"/>
                    <a:pt x="28" y="65"/>
                  </a:cubicBezTo>
                  <a:cubicBezTo>
                    <a:pt x="22" y="60"/>
                    <a:pt x="22" y="60"/>
                    <a:pt x="22" y="60"/>
                  </a:cubicBezTo>
                  <a:cubicBezTo>
                    <a:pt x="21" y="50"/>
                    <a:pt x="21" y="50"/>
                    <a:pt x="21" y="50"/>
                  </a:cubicBezTo>
                  <a:cubicBezTo>
                    <a:pt x="30" y="43"/>
                    <a:pt x="30" y="43"/>
                    <a:pt x="30" y="43"/>
                  </a:cubicBezTo>
                  <a:cubicBezTo>
                    <a:pt x="29" y="33"/>
                    <a:pt x="29" y="33"/>
                    <a:pt x="29" y="33"/>
                  </a:cubicBezTo>
                  <a:cubicBezTo>
                    <a:pt x="38" y="37"/>
                    <a:pt x="38" y="37"/>
                    <a:pt x="38" y="37"/>
                  </a:cubicBezTo>
                  <a:lnTo>
                    <a:pt x="46" y="29"/>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90CE7134-DECB-41E3-9EF9-7FE201FD7A87}"/>
                </a:ext>
              </a:extLst>
            </p:cNvPr>
            <p:cNvSpPr>
              <a:spLocks/>
            </p:cNvSpPr>
            <p:nvPr/>
          </p:nvSpPr>
          <p:spPr bwMode="auto">
            <a:xfrm>
              <a:off x="3633812" y="2894552"/>
              <a:ext cx="432271" cy="484725"/>
            </a:xfrm>
            <a:custGeom>
              <a:avLst/>
              <a:gdLst>
                <a:gd name="T0" fmla="*/ 0 w 121"/>
                <a:gd name="T1" fmla="*/ 59 h 152"/>
                <a:gd name="T2" fmla="*/ 6 w 121"/>
                <a:gd name="T3" fmla="*/ 48 h 152"/>
                <a:gd name="T4" fmla="*/ 25 w 121"/>
                <a:gd name="T5" fmla="*/ 45 h 152"/>
                <a:gd name="T6" fmla="*/ 31 w 121"/>
                <a:gd name="T7" fmla="*/ 35 h 152"/>
                <a:gd name="T8" fmla="*/ 34 w 121"/>
                <a:gd name="T9" fmla="*/ 26 h 152"/>
                <a:gd name="T10" fmla="*/ 37 w 121"/>
                <a:gd name="T11" fmla="*/ 15 h 152"/>
                <a:gd name="T12" fmla="*/ 49 w 121"/>
                <a:gd name="T13" fmla="*/ 8 h 152"/>
                <a:gd name="T14" fmla="*/ 56 w 121"/>
                <a:gd name="T15" fmla="*/ 2 h 152"/>
                <a:gd name="T16" fmla="*/ 62 w 121"/>
                <a:gd name="T17" fmla="*/ 5 h 152"/>
                <a:gd name="T18" fmla="*/ 72 w 121"/>
                <a:gd name="T19" fmla="*/ 6 h 152"/>
                <a:gd name="T20" fmla="*/ 80 w 121"/>
                <a:gd name="T21" fmla="*/ 11 h 152"/>
                <a:gd name="T22" fmla="*/ 86 w 121"/>
                <a:gd name="T23" fmla="*/ 6 h 152"/>
                <a:gd name="T24" fmla="*/ 90 w 121"/>
                <a:gd name="T25" fmla="*/ 10 h 152"/>
                <a:gd name="T26" fmla="*/ 98 w 121"/>
                <a:gd name="T27" fmla="*/ 14 h 152"/>
                <a:gd name="T28" fmla="*/ 98 w 121"/>
                <a:gd name="T29" fmla="*/ 23 h 152"/>
                <a:gd name="T30" fmla="*/ 91 w 121"/>
                <a:gd name="T31" fmla="*/ 22 h 152"/>
                <a:gd name="T32" fmla="*/ 95 w 121"/>
                <a:gd name="T33" fmla="*/ 33 h 152"/>
                <a:gd name="T34" fmla="*/ 105 w 121"/>
                <a:gd name="T35" fmla="*/ 49 h 152"/>
                <a:gd name="T36" fmla="*/ 113 w 121"/>
                <a:gd name="T37" fmla="*/ 65 h 152"/>
                <a:gd name="T38" fmla="*/ 114 w 121"/>
                <a:gd name="T39" fmla="*/ 92 h 152"/>
                <a:gd name="T40" fmla="*/ 118 w 121"/>
                <a:gd name="T41" fmla="*/ 112 h 152"/>
                <a:gd name="T42" fmla="*/ 120 w 121"/>
                <a:gd name="T43" fmla="*/ 128 h 152"/>
                <a:gd name="T44" fmla="*/ 113 w 121"/>
                <a:gd name="T45" fmla="*/ 144 h 152"/>
                <a:gd name="T46" fmla="*/ 82 w 121"/>
                <a:gd name="T47" fmla="*/ 152 h 152"/>
                <a:gd name="T48" fmla="*/ 65 w 121"/>
                <a:gd name="T49" fmla="*/ 144 h 152"/>
                <a:gd name="T50" fmla="*/ 56 w 121"/>
                <a:gd name="T51" fmla="*/ 124 h 152"/>
                <a:gd name="T52" fmla="*/ 46 w 121"/>
                <a:gd name="T53" fmla="*/ 109 h 152"/>
                <a:gd name="T54" fmla="*/ 39 w 121"/>
                <a:gd name="T55" fmla="*/ 91 h 152"/>
                <a:gd name="T56" fmla="*/ 37 w 121"/>
                <a:gd name="T57" fmla="*/ 78 h 152"/>
                <a:gd name="T58" fmla="*/ 34 w 121"/>
                <a:gd name="T59" fmla="*/ 74 h 152"/>
                <a:gd name="T60" fmla="*/ 32 w 121"/>
                <a:gd name="T61" fmla="*/ 91 h 152"/>
                <a:gd name="T62" fmla="*/ 32 w 121"/>
                <a:gd name="T63" fmla="*/ 93 h 152"/>
                <a:gd name="T64" fmla="*/ 17 w 121"/>
                <a:gd name="T65" fmla="*/ 87 h 152"/>
                <a:gd name="T66" fmla="*/ 13 w 121"/>
                <a:gd name="T67" fmla="*/ 82 h 152"/>
                <a:gd name="T68" fmla="*/ 15 w 121"/>
                <a:gd name="T69" fmla="*/ 71 h 152"/>
                <a:gd name="T70" fmla="*/ 0 w 121"/>
                <a:gd name="T71" fmla="*/ 5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1" h="152">
                  <a:moveTo>
                    <a:pt x="0" y="59"/>
                  </a:moveTo>
                  <a:cubicBezTo>
                    <a:pt x="3" y="54"/>
                    <a:pt x="5" y="50"/>
                    <a:pt x="6" y="48"/>
                  </a:cubicBezTo>
                  <a:cubicBezTo>
                    <a:pt x="9" y="43"/>
                    <a:pt x="18" y="45"/>
                    <a:pt x="25" y="45"/>
                  </a:cubicBezTo>
                  <a:cubicBezTo>
                    <a:pt x="33" y="45"/>
                    <a:pt x="31" y="39"/>
                    <a:pt x="31" y="35"/>
                  </a:cubicBezTo>
                  <a:cubicBezTo>
                    <a:pt x="31" y="32"/>
                    <a:pt x="36" y="29"/>
                    <a:pt x="34" y="26"/>
                  </a:cubicBezTo>
                  <a:cubicBezTo>
                    <a:pt x="32" y="22"/>
                    <a:pt x="34" y="17"/>
                    <a:pt x="37" y="15"/>
                  </a:cubicBezTo>
                  <a:cubicBezTo>
                    <a:pt x="40" y="13"/>
                    <a:pt x="43" y="8"/>
                    <a:pt x="49" y="8"/>
                  </a:cubicBezTo>
                  <a:cubicBezTo>
                    <a:pt x="54" y="7"/>
                    <a:pt x="53" y="5"/>
                    <a:pt x="56" y="2"/>
                  </a:cubicBezTo>
                  <a:cubicBezTo>
                    <a:pt x="60" y="0"/>
                    <a:pt x="62" y="5"/>
                    <a:pt x="62" y="5"/>
                  </a:cubicBezTo>
                  <a:cubicBezTo>
                    <a:pt x="62" y="5"/>
                    <a:pt x="68" y="10"/>
                    <a:pt x="72" y="6"/>
                  </a:cubicBezTo>
                  <a:cubicBezTo>
                    <a:pt x="75" y="3"/>
                    <a:pt x="77" y="11"/>
                    <a:pt x="80" y="11"/>
                  </a:cubicBezTo>
                  <a:cubicBezTo>
                    <a:pt x="82" y="11"/>
                    <a:pt x="85" y="8"/>
                    <a:pt x="86" y="6"/>
                  </a:cubicBezTo>
                  <a:cubicBezTo>
                    <a:pt x="88" y="9"/>
                    <a:pt x="85" y="11"/>
                    <a:pt x="90" y="10"/>
                  </a:cubicBezTo>
                  <a:cubicBezTo>
                    <a:pt x="95" y="10"/>
                    <a:pt x="97" y="10"/>
                    <a:pt x="98" y="14"/>
                  </a:cubicBezTo>
                  <a:cubicBezTo>
                    <a:pt x="100" y="17"/>
                    <a:pt x="101" y="24"/>
                    <a:pt x="98" y="23"/>
                  </a:cubicBezTo>
                  <a:cubicBezTo>
                    <a:pt x="95" y="22"/>
                    <a:pt x="93" y="21"/>
                    <a:pt x="91" y="22"/>
                  </a:cubicBezTo>
                  <a:cubicBezTo>
                    <a:pt x="89" y="24"/>
                    <a:pt x="93" y="29"/>
                    <a:pt x="95" y="33"/>
                  </a:cubicBezTo>
                  <a:cubicBezTo>
                    <a:pt x="98" y="37"/>
                    <a:pt x="99" y="45"/>
                    <a:pt x="105" y="49"/>
                  </a:cubicBezTo>
                  <a:cubicBezTo>
                    <a:pt x="111" y="53"/>
                    <a:pt x="113" y="61"/>
                    <a:pt x="113" y="65"/>
                  </a:cubicBezTo>
                  <a:cubicBezTo>
                    <a:pt x="112" y="70"/>
                    <a:pt x="113" y="86"/>
                    <a:pt x="114" y="92"/>
                  </a:cubicBezTo>
                  <a:cubicBezTo>
                    <a:pt x="114" y="98"/>
                    <a:pt x="114" y="104"/>
                    <a:pt x="118" y="112"/>
                  </a:cubicBezTo>
                  <a:cubicBezTo>
                    <a:pt x="121" y="120"/>
                    <a:pt x="121" y="125"/>
                    <a:pt x="120" y="128"/>
                  </a:cubicBezTo>
                  <a:cubicBezTo>
                    <a:pt x="119" y="131"/>
                    <a:pt x="115" y="140"/>
                    <a:pt x="113" y="144"/>
                  </a:cubicBezTo>
                  <a:cubicBezTo>
                    <a:pt x="111" y="149"/>
                    <a:pt x="89" y="152"/>
                    <a:pt x="82" y="152"/>
                  </a:cubicBezTo>
                  <a:cubicBezTo>
                    <a:pt x="75" y="152"/>
                    <a:pt x="69" y="148"/>
                    <a:pt x="65" y="144"/>
                  </a:cubicBezTo>
                  <a:cubicBezTo>
                    <a:pt x="61" y="139"/>
                    <a:pt x="60" y="129"/>
                    <a:pt x="56" y="124"/>
                  </a:cubicBezTo>
                  <a:cubicBezTo>
                    <a:pt x="52" y="118"/>
                    <a:pt x="45" y="115"/>
                    <a:pt x="46" y="109"/>
                  </a:cubicBezTo>
                  <a:cubicBezTo>
                    <a:pt x="46" y="103"/>
                    <a:pt x="41" y="96"/>
                    <a:pt x="39" y="91"/>
                  </a:cubicBezTo>
                  <a:cubicBezTo>
                    <a:pt x="37" y="87"/>
                    <a:pt x="38" y="82"/>
                    <a:pt x="37" y="78"/>
                  </a:cubicBezTo>
                  <a:cubicBezTo>
                    <a:pt x="36" y="74"/>
                    <a:pt x="35" y="69"/>
                    <a:pt x="34" y="74"/>
                  </a:cubicBezTo>
                  <a:cubicBezTo>
                    <a:pt x="32" y="78"/>
                    <a:pt x="34" y="85"/>
                    <a:pt x="32" y="91"/>
                  </a:cubicBezTo>
                  <a:cubicBezTo>
                    <a:pt x="32" y="92"/>
                    <a:pt x="32" y="92"/>
                    <a:pt x="32" y="93"/>
                  </a:cubicBezTo>
                  <a:cubicBezTo>
                    <a:pt x="17" y="87"/>
                    <a:pt x="17" y="87"/>
                    <a:pt x="17" y="87"/>
                  </a:cubicBezTo>
                  <a:cubicBezTo>
                    <a:pt x="13" y="82"/>
                    <a:pt x="13" y="82"/>
                    <a:pt x="13" y="82"/>
                  </a:cubicBezTo>
                  <a:cubicBezTo>
                    <a:pt x="15" y="71"/>
                    <a:pt x="15" y="71"/>
                    <a:pt x="15" y="71"/>
                  </a:cubicBezTo>
                  <a:lnTo>
                    <a:pt x="0" y="59"/>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a:extLst>
                <a:ext uri="{FF2B5EF4-FFF2-40B4-BE49-F238E27FC236}">
                  <a16:creationId xmlns:a16="http://schemas.microsoft.com/office/drawing/2014/main" id="{155D56C5-C534-400D-856F-49B31C93ED41}"/>
                </a:ext>
              </a:extLst>
            </p:cNvPr>
            <p:cNvSpPr>
              <a:spLocks/>
            </p:cNvSpPr>
            <p:nvPr/>
          </p:nvSpPr>
          <p:spPr bwMode="auto">
            <a:xfrm>
              <a:off x="3211834" y="3614759"/>
              <a:ext cx="629538" cy="458731"/>
            </a:xfrm>
            <a:custGeom>
              <a:avLst/>
              <a:gdLst>
                <a:gd name="T0" fmla="*/ 344 w 367"/>
                <a:gd name="T1" fmla="*/ 258 h 300"/>
                <a:gd name="T2" fmla="*/ 321 w 367"/>
                <a:gd name="T3" fmla="*/ 258 h 300"/>
                <a:gd name="T4" fmla="*/ 327 w 367"/>
                <a:gd name="T5" fmla="*/ 281 h 300"/>
                <a:gd name="T6" fmla="*/ 323 w 367"/>
                <a:gd name="T7" fmla="*/ 298 h 300"/>
                <a:gd name="T8" fmla="*/ 296 w 367"/>
                <a:gd name="T9" fmla="*/ 298 h 300"/>
                <a:gd name="T10" fmla="*/ 275 w 367"/>
                <a:gd name="T11" fmla="*/ 300 h 300"/>
                <a:gd name="T12" fmla="*/ 241 w 367"/>
                <a:gd name="T13" fmla="*/ 271 h 300"/>
                <a:gd name="T14" fmla="*/ 223 w 367"/>
                <a:gd name="T15" fmla="*/ 246 h 300"/>
                <a:gd name="T16" fmla="*/ 191 w 367"/>
                <a:gd name="T17" fmla="*/ 219 h 300"/>
                <a:gd name="T18" fmla="*/ 158 w 367"/>
                <a:gd name="T19" fmla="*/ 221 h 300"/>
                <a:gd name="T20" fmla="*/ 112 w 367"/>
                <a:gd name="T21" fmla="*/ 212 h 300"/>
                <a:gd name="T22" fmla="*/ 104 w 367"/>
                <a:gd name="T23" fmla="*/ 175 h 300"/>
                <a:gd name="T24" fmla="*/ 73 w 367"/>
                <a:gd name="T25" fmla="*/ 160 h 300"/>
                <a:gd name="T26" fmla="*/ 46 w 367"/>
                <a:gd name="T27" fmla="*/ 133 h 300"/>
                <a:gd name="T28" fmla="*/ 16 w 367"/>
                <a:gd name="T29" fmla="*/ 131 h 300"/>
                <a:gd name="T30" fmla="*/ 14 w 367"/>
                <a:gd name="T31" fmla="*/ 104 h 300"/>
                <a:gd name="T32" fmla="*/ 8 w 367"/>
                <a:gd name="T33" fmla="*/ 79 h 300"/>
                <a:gd name="T34" fmla="*/ 19 w 367"/>
                <a:gd name="T35" fmla="*/ 75 h 300"/>
                <a:gd name="T36" fmla="*/ 62 w 367"/>
                <a:gd name="T37" fmla="*/ 33 h 300"/>
                <a:gd name="T38" fmla="*/ 89 w 367"/>
                <a:gd name="T39" fmla="*/ 8 h 300"/>
                <a:gd name="T40" fmla="*/ 112 w 367"/>
                <a:gd name="T41" fmla="*/ 4 h 300"/>
                <a:gd name="T42" fmla="*/ 139 w 367"/>
                <a:gd name="T43" fmla="*/ 8 h 300"/>
                <a:gd name="T44" fmla="*/ 166 w 367"/>
                <a:gd name="T45" fmla="*/ 8 h 300"/>
                <a:gd name="T46" fmla="*/ 169 w 367"/>
                <a:gd name="T47" fmla="*/ 46 h 300"/>
                <a:gd name="T48" fmla="*/ 162 w 367"/>
                <a:gd name="T49" fmla="*/ 77 h 300"/>
                <a:gd name="T50" fmla="*/ 173 w 367"/>
                <a:gd name="T51" fmla="*/ 98 h 300"/>
                <a:gd name="T52" fmla="*/ 191 w 367"/>
                <a:gd name="T53" fmla="*/ 117 h 300"/>
                <a:gd name="T54" fmla="*/ 210 w 367"/>
                <a:gd name="T55" fmla="*/ 133 h 300"/>
                <a:gd name="T56" fmla="*/ 244 w 367"/>
                <a:gd name="T57" fmla="*/ 142 h 300"/>
                <a:gd name="T58" fmla="*/ 271 w 367"/>
                <a:gd name="T59" fmla="*/ 162 h 300"/>
                <a:gd name="T60" fmla="*/ 289 w 367"/>
                <a:gd name="T61" fmla="*/ 173 h 300"/>
                <a:gd name="T62" fmla="*/ 308 w 367"/>
                <a:gd name="T63" fmla="*/ 187 h 300"/>
                <a:gd name="T64" fmla="*/ 331 w 367"/>
                <a:gd name="T65" fmla="*/ 187 h 300"/>
                <a:gd name="T66" fmla="*/ 339 w 367"/>
                <a:gd name="T67" fmla="*/ 204 h 300"/>
                <a:gd name="T68" fmla="*/ 362 w 367"/>
                <a:gd name="T69" fmla="*/ 22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300">
                  <a:moveTo>
                    <a:pt x="367" y="235"/>
                  </a:moveTo>
                  <a:lnTo>
                    <a:pt x="344" y="258"/>
                  </a:lnTo>
                  <a:lnTo>
                    <a:pt x="331" y="250"/>
                  </a:lnTo>
                  <a:lnTo>
                    <a:pt x="321" y="258"/>
                  </a:lnTo>
                  <a:lnTo>
                    <a:pt x="337" y="273"/>
                  </a:lnTo>
                  <a:lnTo>
                    <a:pt x="327" y="281"/>
                  </a:lnTo>
                  <a:lnTo>
                    <a:pt x="327" y="292"/>
                  </a:lnTo>
                  <a:lnTo>
                    <a:pt x="323" y="298"/>
                  </a:lnTo>
                  <a:lnTo>
                    <a:pt x="306" y="281"/>
                  </a:lnTo>
                  <a:lnTo>
                    <a:pt x="296" y="298"/>
                  </a:lnTo>
                  <a:lnTo>
                    <a:pt x="283" y="294"/>
                  </a:lnTo>
                  <a:lnTo>
                    <a:pt x="275" y="300"/>
                  </a:lnTo>
                  <a:lnTo>
                    <a:pt x="264" y="281"/>
                  </a:lnTo>
                  <a:lnTo>
                    <a:pt x="241" y="271"/>
                  </a:lnTo>
                  <a:lnTo>
                    <a:pt x="237" y="260"/>
                  </a:lnTo>
                  <a:lnTo>
                    <a:pt x="223" y="246"/>
                  </a:lnTo>
                  <a:lnTo>
                    <a:pt x="206" y="242"/>
                  </a:lnTo>
                  <a:lnTo>
                    <a:pt x="191" y="219"/>
                  </a:lnTo>
                  <a:lnTo>
                    <a:pt x="179" y="225"/>
                  </a:lnTo>
                  <a:lnTo>
                    <a:pt x="158" y="221"/>
                  </a:lnTo>
                  <a:lnTo>
                    <a:pt x="131" y="231"/>
                  </a:lnTo>
                  <a:lnTo>
                    <a:pt x="112" y="212"/>
                  </a:lnTo>
                  <a:lnTo>
                    <a:pt x="112" y="185"/>
                  </a:lnTo>
                  <a:lnTo>
                    <a:pt x="104" y="175"/>
                  </a:lnTo>
                  <a:lnTo>
                    <a:pt x="96" y="181"/>
                  </a:lnTo>
                  <a:lnTo>
                    <a:pt x="73" y="160"/>
                  </a:lnTo>
                  <a:lnTo>
                    <a:pt x="48" y="160"/>
                  </a:lnTo>
                  <a:lnTo>
                    <a:pt x="46" y="133"/>
                  </a:lnTo>
                  <a:lnTo>
                    <a:pt x="19" y="133"/>
                  </a:lnTo>
                  <a:lnTo>
                    <a:pt x="16" y="131"/>
                  </a:lnTo>
                  <a:lnTo>
                    <a:pt x="21" y="117"/>
                  </a:lnTo>
                  <a:lnTo>
                    <a:pt x="14" y="104"/>
                  </a:lnTo>
                  <a:lnTo>
                    <a:pt x="0" y="96"/>
                  </a:lnTo>
                  <a:lnTo>
                    <a:pt x="8" y="79"/>
                  </a:lnTo>
                  <a:lnTo>
                    <a:pt x="8" y="75"/>
                  </a:lnTo>
                  <a:lnTo>
                    <a:pt x="19" y="75"/>
                  </a:lnTo>
                  <a:lnTo>
                    <a:pt x="41" y="71"/>
                  </a:lnTo>
                  <a:lnTo>
                    <a:pt x="62" y="33"/>
                  </a:lnTo>
                  <a:lnTo>
                    <a:pt x="81" y="23"/>
                  </a:lnTo>
                  <a:lnTo>
                    <a:pt x="89" y="8"/>
                  </a:lnTo>
                  <a:lnTo>
                    <a:pt x="100" y="12"/>
                  </a:lnTo>
                  <a:lnTo>
                    <a:pt x="112" y="4"/>
                  </a:lnTo>
                  <a:lnTo>
                    <a:pt x="131" y="0"/>
                  </a:lnTo>
                  <a:lnTo>
                    <a:pt x="139" y="8"/>
                  </a:lnTo>
                  <a:lnTo>
                    <a:pt x="150" y="6"/>
                  </a:lnTo>
                  <a:lnTo>
                    <a:pt x="166" y="8"/>
                  </a:lnTo>
                  <a:lnTo>
                    <a:pt x="179" y="31"/>
                  </a:lnTo>
                  <a:lnTo>
                    <a:pt x="169" y="46"/>
                  </a:lnTo>
                  <a:lnTo>
                    <a:pt x="162" y="62"/>
                  </a:lnTo>
                  <a:lnTo>
                    <a:pt x="162" y="77"/>
                  </a:lnTo>
                  <a:lnTo>
                    <a:pt x="173" y="87"/>
                  </a:lnTo>
                  <a:lnTo>
                    <a:pt x="173" y="98"/>
                  </a:lnTo>
                  <a:lnTo>
                    <a:pt x="183" y="102"/>
                  </a:lnTo>
                  <a:lnTo>
                    <a:pt x="191" y="117"/>
                  </a:lnTo>
                  <a:lnTo>
                    <a:pt x="208" y="119"/>
                  </a:lnTo>
                  <a:lnTo>
                    <a:pt x="210" y="133"/>
                  </a:lnTo>
                  <a:lnTo>
                    <a:pt x="235" y="131"/>
                  </a:lnTo>
                  <a:lnTo>
                    <a:pt x="244" y="142"/>
                  </a:lnTo>
                  <a:lnTo>
                    <a:pt x="254" y="146"/>
                  </a:lnTo>
                  <a:lnTo>
                    <a:pt x="271" y="162"/>
                  </a:lnTo>
                  <a:lnTo>
                    <a:pt x="275" y="177"/>
                  </a:lnTo>
                  <a:lnTo>
                    <a:pt x="289" y="173"/>
                  </a:lnTo>
                  <a:lnTo>
                    <a:pt x="304" y="173"/>
                  </a:lnTo>
                  <a:lnTo>
                    <a:pt x="308" y="187"/>
                  </a:lnTo>
                  <a:lnTo>
                    <a:pt x="325" y="200"/>
                  </a:lnTo>
                  <a:lnTo>
                    <a:pt x="331" y="187"/>
                  </a:lnTo>
                  <a:lnTo>
                    <a:pt x="346" y="198"/>
                  </a:lnTo>
                  <a:lnTo>
                    <a:pt x="339" y="204"/>
                  </a:lnTo>
                  <a:lnTo>
                    <a:pt x="360" y="217"/>
                  </a:lnTo>
                  <a:lnTo>
                    <a:pt x="362" y="225"/>
                  </a:lnTo>
                  <a:lnTo>
                    <a:pt x="367" y="235"/>
                  </a:lnTo>
                  <a:close/>
                </a:path>
              </a:pathLst>
            </a:custGeom>
            <a:solidFill>
              <a:schemeClr val="accent1"/>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a:extLst>
                <a:ext uri="{FF2B5EF4-FFF2-40B4-BE49-F238E27FC236}">
                  <a16:creationId xmlns:a16="http://schemas.microsoft.com/office/drawing/2014/main" id="{3D2C0865-47DA-458D-A774-01E21A898644}"/>
                </a:ext>
              </a:extLst>
            </p:cNvPr>
            <p:cNvSpPr>
              <a:spLocks/>
            </p:cNvSpPr>
            <p:nvPr/>
          </p:nvSpPr>
          <p:spPr bwMode="auto">
            <a:xfrm>
              <a:off x="2961391" y="3394569"/>
              <a:ext cx="356795" cy="334873"/>
            </a:xfrm>
            <a:custGeom>
              <a:avLst/>
              <a:gdLst>
                <a:gd name="T0" fmla="*/ 16 w 100"/>
                <a:gd name="T1" fmla="*/ 18 h 105"/>
                <a:gd name="T2" fmla="*/ 20 w 100"/>
                <a:gd name="T3" fmla="*/ 15 h 105"/>
                <a:gd name="T4" fmla="*/ 30 w 100"/>
                <a:gd name="T5" fmla="*/ 19 h 105"/>
                <a:gd name="T6" fmla="*/ 37 w 100"/>
                <a:gd name="T7" fmla="*/ 23 h 105"/>
                <a:gd name="T8" fmla="*/ 40 w 100"/>
                <a:gd name="T9" fmla="*/ 26 h 105"/>
                <a:gd name="T10" fmla="*/ 37 w 100"/>
                <a:gd name="T11" fmla="*/ 32 h 105"/>
                <a:gd name="T12" fmla="*/ 45 w 100"/>
                <a:gd name="T13" fmla="*/ 40 h 105"/>
                <a:gd name="T14" fmla="*/ 52 w 100"/>
                <a:gd name="T15" fmla="*/ 32 h 105"/>
                <a:gd name="T16" fmla="*/ 46 w 100"/>
                <a:gd name="T17" fmla="*/ 25 h 105"/>
                <a:gd name="T18" fmla="*/ 45 w 100"/>
                <a:gd name="T19" fmla="*/ 23 h 105"/>
                <a:gd name="T20" fmla="*/ 40 w 100"/>
                <a:gd name="T21" fmla="*/ 14 h 105"/>
                <a:gd name="T22" fmla="*/ 39 w 100"/>
                <a:gd name="T23" fmla="*/ 3 h 105"/>
                <a:gd name="T24" fmla="*/ 35 w 100"/>
                <a:gd name="T25" fmla="*/ 0 h 105"/>
                <a:gd name="T26" fmla="*/ 67 w 100"/>
                <a:gd name="T27" fmla="*/ 0 h 105"/>
                <a:gd name="T28" fmla="*/ 68 w 100"/>
                <a:gd name="T29" fmla="*/ 0 h 105"/>
                <a:gd name="T30" fmla="*/ 68 w 100"/>
                <a:gd name="T31" fmla="*/ 13 h 105"/>
                <a:gd name="T32" fmla="*/ 83 w 100"/>
                <a:gd name="T33" fmla="*/ 58 h 105"/>
                <a:gd name="T34" fmla="*/ 92 w 100"/>
                <a:gd name="T35" fmla="*/ 62 h 105"/>
                <a:gd name="T36" fmla="*/ 100 w 100"/>
                <a:gd name="T37" fmla="*/ 85 h 105"/>
                <a:gd name="T38" fmla="*/ 90 w 100"/>
                <a:gd name="T39" fmla="*/ 103 h 105"/>
                <a:gd name="T40" fmla="*/ 79 w 100"/>
                <a:gd name="T41" fmla="*/ 105 h 105"/>
                <a:gd name="T42" fmla="*/ 74 w 100"/>
                <a:gd name="T43" fmla="*/ 105 h 105"/>
                <a:gd name="T44" fmla="*/ 72 w 100"/>
                <a:gd name="T45" fmla="*/ 97 h 105"/>
                <a:gd name="T46" fmla="*/ 64 w 100"/>
                <a:gd name="T47" fmla="*/ 94 h 105"/>
                <a:gd name="T48" fmla="*/ 68 w 100"/>
                <a:gd name="T49" fmla="*/ 85 h 105"/>
                <a:gd name="T50" fmla="*/ 63 w 100"/>
                <a:gd name="T51" fmla="*/ 83 h 105"/>
                <a:gd name="T52" fmla="*/ 64 w 100"/>
                <a:gd name="T53" fmla="*/ 79 h 105"/>
                <a:gd name="T54" fmla="*/ 57 w 100"/>
                <a:gd name="T55" fmla="*/ 79 h 105"/>
                <a:gd name="T56" fmla="*/ 55 w 100"/>
                <a:gd name="T57" fmla="*/ 81 h 105"/>
                <a:gd name="T58" fmla="*/ 52 w 100"/>
                <a:gd name="T59" fmla="*/ 78 h 105"/>
                <a:gd name="T60" fmla="*/ 54 w 100"/>
                <a:gd name="T61" fmla="*/ 70 h 105"/>
                <a:gd name="T62" fmla="*/ 46 w 100"/>
                <a:gd name="T63" fmla="*/ 64 h 105"/>
                <a:gd name="T64" fmla="*/ 42 w 100"/>
                <a:gd name="T65" fmla="*/ 67 h 105"/>
                <a:gd name="T66" fmla="*/ 38 w 100"/>
                <a:gd name="T67" fmla="*/ 68 h 105"/>
                <a:gd name="T68" fmla="*/ 32 w 100"/>
                <a:gd name="T69" fmla="*/ 65 h 105"/>
                <a:gd name="T70" fmla="*/ 21 w 100"/>
                <a:gd name="T71" fmla="*/ 65 h 105"/>
                <a:gd name="T72" fmla="*/ 20 w 100"/>
                <a:gd name="T73" fmla="*/ 60 h 105"/>
                <a:gd name="T74" fmla="*/ 14 w 100"/>
                <a:gd name="T75" fmla="*/ 64 h 105"/>
                <a:gd name="T76" fmla="*/ 9 w 100"/>
                <a:gd name="T77" fmla="*/ 63 h 105"/>
                <a:gd name="T78" fmla="*/ 9 w 100"/>
                <a:gd name="T79" fmla="*/ 63 h 105"/>
                <a:gd name="T80" fmla="*/ 7 w 100"/>
                <a:gd name="T81" fmla="*/ 56 h 105"/>
                <a:gd name="T82" fmla="*/ 9 w 100"/>
                <a:gd name="T83" fmla="*/ 50 h 105"/>
                <a:gd name="T84" fmla="*/ 8 w 100"/>
                <a:gd name="T85" fmla="*/ 42 h 105"/>
                <a:gd name="T86" fmla="*/ 2 w 100"/>
                <a:gd name="T87" fmla="*/ 35 h 105"/>
                <a:gd name="T88" fmla="*/ 4 w 100"/>
                <a:gd name="T89" fmla="*/ 31 h 105"/>
                <a:gd name="T90" fmla="*/ 0 w 100"/>
                <a:gd name="T91" fmla="*/ 27 h 105"/>
                <a:gd name="T92" fmla="*/ 16 w 100"/>
                <a:gd name="T93" fmla="*/ 26 h 105"/>
                <a:gd name="T94" fmla="*/ 16 w 100"/>
                <a:gd name="T95" fmla="*/ 1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05">
                  <a:moveTo>
                    <a:pt x="16" y="18"/>
                  </a:moveTo>
                  <a:cubicBezTo>
                    <a:pt x="18" y="18"/>
                    <a:pt x="19" y="16"/>
                    <a:pt x="20" y="15"/>
                  </a:cubicBezTo>
                  <a:cubicBezTo>
                    <a:pt x="22" y="11"/>
                    <a:pt x="29" y="16"/>
                    <a:pt x="30" y="19"/>
                  </a:cubicBezTo>
                  <a:cubicBezTo>
                    <a:pt x="32" y="23"/>
                    <a:pt x="35" y="22"/>
                    <a:pt x="37" y="23"/>
                  </a:cubicBezTo>
                  <a:cubicBezTo>
                    <a:pt x="38" y="23"/>
                    <a:pt x="39" y="25"/>
                    <a:pt x="40" y="26"/>
                  </a:cubicBezTo>
                  <a:cubicBezTo>
                    <a:pt x="39" y="28"/>
                    <a:pt x="37" y="30"/>
                    <a:pt x="37" y="32"/>
                  </a:cubicBezTo>
                  <a:cubicBezTo>
                    <a:pt x="37" y="36"/>
                    <a:pt x="41" y="40"/>
                    <a:pt x="45" y="40"/>
                  </a:cubicBezTo>
                  <a:cubicBezTo>
                    <a:pt x="49" y="40"/>
                    <a:pt x="52" y="36"/>
                    <a:pt x="52" y="32"/>
                  </a:cubicBezTo>
                  <a:cubicBezTo>
                    <a:pt x="52" y="29"/>
                    <a:pt x="49" y="25"/>
                    <a:pt x="46" y="25"/>
                  </a:cubicBezTo>
                  <a:cubicBezTo>
                    <a:pt x="45" y="24"/>
                    <a:pt x="45" y="24"/>
                    <a:pt x="45" y="23"/>
                  </a:cubicBezTo>
                  <a:cubicBezTo>
                    <a:pt x="40" y="19"/>
                    <a:pt x="39" y="17"/>
                    <a:pt x="40" y="14"/>
                  </a:cubicBezTo>
                  <a:cubicBezTo>
                    <a:pt x="41" y="10"/>
                    <a:pt x="48" y="9"/>
                    <a:pt x="39" y="3"/>
                  </a:cubicBezTo>
                  <a:cubicBezTo>
                    <a:pt x="37" y="2"/>
                    <a:pt x="36" y="1"/>
                    <a:pt x="35" y="0"/>
                  </a:cubicBezTo>
                  <a:cubicBezTo>
                    <a:pt x="46" y="0"/>
                    <a:pt x="60" y="0"/>
                    <a:pt x="67" y="0"/>
                  </a:cubicBezTo>
                  <a:cubicBezTo>
                    <a:pt x="68" y="0"/>
                    <a:pt x="68" y="0"/>
                    <a:pt x="68" y="0"/>
                  </a:cubicBezTo>
                  <a:cubicBezTo>
                    <a:pt x="68" y="13"/>
                    <a:pt x="68" y="13"/>
                    <a:pt x="68" y="13"/>
                  </a:cubicBezTo>
                  <a:cubicBezTo>
                    <a:pt x="83" y="58"/>
                    <a:pt x="83" y="58"/>
                    <a:pt x="83" y="58"/>
                  </a:cubicBezTo>
                  <a:cubicBezTo>
                    <a:pt x="92" y="62"/>
                    <a:pt x="92" y="62"/>
                    <a:pt x="92" y="62"/>
                  </a:cubicBezTo>
                  <a:cubicBezTo>
                    <a:pt x="100" y="85"/>
                    <a:pt x="100" y="85"/>
                    <a:pt x="100" y="85"/>
                  </a:cubicBezTo>
                  <a:cubicBezTo>
                    <a:pt x="90" y="103"/>
                    <a:pt x="90" y="103"/>
                    <a:pt x="90" y="103"/>
                  </a:cubicBezTo>
                  <a:cubicBezTo>
                    <a:pt x="79" y="105"/>
                    <a:pt x="79" y="105"/>
                    <a:pt x="79" y="105"/>
                  </a:cubicBezTo>
                  <a:cubicBezTo>
                    <a:pt x="74" y="105"/>
                    <a:pt x="74" y="105"/>
                    <a:pt x="74" y="105"/>
                  </a:cubicBezTo>
                  <a:cubicBezTo>
                    <a:pt x="72" y="97"/>
                    <a:pt x="72" y="97"/>
                    <a:pt x="72" y="97"/>
                  </a:cubicBezTo>
                  <a:cubicBezTo>
                    <a:pt x="64" y="94"/>
                    <a:pt x="64" y="94"/>
                    <a:pt x="64" y="94"/>
                  </a:cubicBezTo>
                  <a:cubicBezTo>
                    <a:pt x="68" y="85"/>
                    <a:pt x="68" y="85"/>
                    <a:pt x="68" y="85"/>
                  </a:cubicBezTo>
                  <a:cubicBezTo>
                    <a:pt x="63" y="83"/>
                    <a:pt x="63" y="83"/>
                    <a:pt x="63" y="83"/>
                  </a:cubicBezTo>
                  <a:cubicBezTo>
                    <a:pt x="64" y="79"/>
                    <a:pt x="64" y="79"/>
                    <a:pt x="64" y="79"/>
                  </a:cubicBezTo>
                  <a:cubicBezTo>
                    <a:pt x="57" y="79"/>
                    <a:pt x="57" y="79"/>
                    <a:pt x="57" y="79"/>
                  </a:cubicBezTo>
                  <a:cubicBezTo>
                    <a:pt x="55" y="81"/>
                    <a:pt x="55" y="81"/>
                    <a:pt x="55" y="81"/>
                  </a:cubicBezTo>
                  <a:cubicBezTo>
                    <a:pt x="52" y="78"/>
                    <a:pt x="52" y="78"/>
                    <a:pt x="52" y="78"/>
                  </a:cubicBezTo>
                  <a:cubicBezTo>
                    <a:pt x="54" y="70"/>
                    <a:pt x="54" y="70"/>
                    <a:pt x="54" y="70"/>
                  </a:cubicBezTo>
                  <a:cubicBezTo>
                    <a:pt x="46" y="64"/>
                    <a:pt x="46" y="64"/>
                    <a:pt x="46" y="64"/>
                  </a:cubicBezTo>
                  <a:cubicBezTo>
                    <a:pt x="42" y="67"/>
                    <a:pt x="42" y="67"/>
                    <a:pt x="42" y="67"/>
                  </a:cubicBezTo>
                  <a:cubicBezTo>
                    <a:pt x="38" y="68"/>
                    <a:pt x="38" y="68"/>
                    <a:pt x="38" y="68"/>
                  </a:cubicBezTo>
                  <a:cubicBezTo>
                    <a:pt x="32" y="65"/>
                    <a:pt x="32" y="65"/>
                    <a:pt x="32" y="65"/>
                  </a:cubicBezTo>
                  <a:cubicBezTo>
                    <a:pt x="21" y="65"/>
                    <a:pt x="21" y="65"/>
                    <a:pt x="21" y="65"/>
                  </a:cubicBezTo>
                  <a:cubicBezTo>
                    <a:pt x="20" y="60"/>
                    <a:pt x="20" y="60"/>
                    <a:pt x="20" y="60"/>
                  </a:cubicBezTo>
                  <a:cubicBezTo>
                    <a:pt x="14" y="64"/>
                    <a:pt x="14" y="64"/>
                    <a:pt x="14" y="64"/>
                  </a:cubicBezTo>
                  <a:cubicBezTo>
                    <a:pt x="9" y="63"/>
                    <a:pt x="9" y="63"/>
                    <a:pt x="9" y="63"/>
                  </a:cubicBezTo>
                  <a:cubicBezTo>
                    <a:pt x="9" y="63"/>
                    <a:pt x="9" y="63"/>
                    <a:pt x="9" y="63"/>
                  </a:cubicBezTo>
                  <a:cubicBezTo>
                    <a:pt x="7" y="56"/>
                    <a:pt x="7" y="56"/>
                    <a:pt x="7" y="56"/>
                  </a:cubicBezTo>
                  <a:cubicBezTo>
                    <a:pt x="9" y="50"/>
                    <a:pt x="9" y="50"/>
                    <a:pt x="9" y="50"/>
                  </a:cubicBezTo>
                  <a:cubicBezTo>
                    <a:pt x="8" y="42"/>
                    <a:pt x="8" y="42"/>
                    <a:pt x="8" y="42"/>
                  </a:cubicBezTo>
                  <a:cubicBezTo>
                    <a:pt x="2" y="35"/>
                    <a:pt x="2" y="35"/>
                    <a:pt x="2" y="35"/>
                  </a:cubicBezTo>
                  <a:cubicBezTo>
                    <a:pt x="4" y="31"/>
                    <a:pt x="4" y="31"/>
                    <a:pt x="4" y="31"/>
                  </a:cubicBezTo>
                  <a:cubicBezTo>
                    <a:pt x="0" y="27"/>
                    <a:pt x="0" y="27"/>
                    <a:pt x="0" y="27"/>
                  </a:cubicBezTo>
                  <a:cubicBezTo>
                    <a:pt x="6" y="27"/>
                    <a:pt x="13" y="27"/>
                    <a:pt x="16" y="26"/>
                  </a:cubicBezTo>
                  <a:cubicBezTo>
                    <a:pt x="17" y="25"/>
                    <a:pt x="17" y="22"/>
                    <a:pt x="16" y="18"/>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a:extLst>
                <a:ext uri="{FF2B5EF4-FFF2-40B4-BE49-F238E27FC236}">
                  <a16:creationId xmlns:a16="http://schemas.microsoft.com/office/drawing/2014/main" id="{EFB2CFCE-3DB5-4414-985F-60918F831056}"/>
                </a:ext>
              </a:extLst>
            </p:cNvPr>
            <p:cNvSpPr>
              <a:spLocks/>
            </p:cNvSpPr>
            <p:nvPr/>
          </p:nvSpPr>
          <p:spPr bwMode="auto">
            <a:xfrm>
              <a:off x="2908215" y="3585707"/>
              <a:ext cx="339641" cy="229365"/>
            </a:xfrm>
            <a:custGeom>
              <a:avLst/>
              <a:gdLst>
                <a:gd name="T0" fmla="*/ 193 w 198"/>
                <a:gd name="T1" fmla="*/ 150 h 150"/>
                <a:gd name="T2" fmla="*/ 164 w 198"/>
                <a:gd name="T3" fmla="*/ 134 h 150"/>
                <a:gd name="T4" fmla="*/ 164 w 198"/>
                <a:gd name="T5" fmla="*/ 138 h 150"/>
                <a:gd name="T6" fmla="*/ 158 w 198"/>
                <a:gd name="T7" fmla="*/ 142 h 150"/>
                <a:gd name="T8" fmla="*/ 148 w 198"/>
                <a:gd name="T9" fmla="*/ 131 h 150"/>
                <a:gd name="T10" fmla="*/ 137 w 198"/>
                <a:gd name="T11" fmla="*/ 131 h 150"/>
                <a:gd name="T12" fmla="*/ 131 w 198"/>
                <a:gd name="T13" fmla="*/ 121 h 150"/>
                <a:gd name="T14" fmla="*/ 129 w 198"/>
                <a:gd name="T15" fmla="*/ 111 h 150"/>
                <a:gd name="T16" fmla="*/ 114 w 198"/>
                <a:gd name="T17" fmla="*/ 108 h 150"/>
                <a:gd name="T18" fmla="*/ 106 w 198"/>
                <a:gd name="T19" fmla="*/ 117 h 150"/>
                <a:gd name="T20" fmla="*/ 93 w 198"/>
                <a:gd name="T21" fmla="*/ 115 h 150"/>
                <a:gd name="T22" fmla="*/ 85 w 198"/>
                <a:gd name="T23" fmla="*/ 123 h 150"/>
                <a:gd name="T24" fmla="*/ 79 w 198"/>
                <a:gd name="T25" fmla="*/ 123 h 150"/>
                <a:gd name="T26" fmla="*/ 68 w 198"/>
                <a:gd name="T27" fmla="*/ 117 h 150"/>
                <a:gd name="T28" fmla="*/ 52 w 198"/>
                <a:gd name="T29" fmla="*/ 117 h 150"/>
                <a:gd name="T30" fmla="*/ 50 w 198"/>
                <a:gd name="T31" fmla="*/ 111 h 150"/>
                <a:gd name="T32" fmla="*/ 37 w 198"/>
                <a:gd name="T33" fmla="*/ 111 h 150"/>
                <a:gd name="T34" fmla="*/ 31 w 198"/>
                <a:gd name="T35" fmla="*/ 104 h 150"/>
                <a:gd name="T36" fmla="*/ 10 w 198"/>
                <a:gd name="T37" fmla="*/ 100 h 150"/>
                <a:gd name="T38" fmla="*/ 0 w 198"/>
                <a:gd name="T39" fmla="*/ 92 h 150"/>
                <a:gd name="T40" fmla="*/ 2 w 198"/>
                <a:gd name="T41" fmla="*/ 77 h 150"/>
                <a:gd name="T42" fmla="*/ 12 w 198"/>
                <a:gd name="T43" fmla="*/ 75 h 150"/>
                <a:gd name="T44" fmla="*/ 14 w 198"/>
                <a:gd name="T45" fmla="*/ 63 h 150"/>
                <a:gd name="T46" fmla="*/ 27 w 198"/>
                <a:gd name="T47" fmla="*/ 54 h 150"/>
                <a:gd name="T48" fmla="*/ 37 w 198"/>
                <a:gd name="T49" fmla="*/ 42 h 150"/>
                <a:gd name="T50" fmla="*/ 29 w 198"/>
                <a:gd name="T51" fmla="*/ 27 h 150"/>
                <a:gd name="T52" fmla="*/ 33 w 198"/>
                <a:gd name="T53" fmla="*/ 17 h 150"/>
                <a:gd name="T54" fmla="*/ 39 w 198"/>
                <a:gd name="T55" fmla="*/ 11 h 150"/>
                <a:gd name="T56" fmla="*/ 50 w 198"/>
                <a:gd name="T57" fmla="*/ 6 h 150"/>
                <a:gd name="T58" fmla="*/ 50 w 198"/>
                <a:gd name="T59" fmla="*/ 6 h 150"/>
                <a:gd name="T60" fmla="*/ 60 w 198"/>
                <a:gd name="T61" fmla="*/ 8 h 150"/>
                <a:gd name="T62" fmla="*/ 73 w 198"/>
                <a:gd name="T63" fmla="*/ 0 h 150"/>
                <a:gd name="T64" fmla="*/ 75 w 198"/>
                <a:gd name="T65" fmla="*/ 11 h 150"/>
                <a:gd name="T66" fmla="*/ 98 w 198"/>
                <a:gd name="T67" fmla="*/ 11 h 150"/>
                <a:gd name="T68" fmla="*/ 110 w 198"/>
                <a:gd name="T69" fmla="*/ 17 h 150"/>
                <a:gd name="T70" fmla="*/ 118 w 198"/>
                <a:gd name="T71" fmla="*/ 15 h 150"/>
                <a:gd name="T72" fmla="*/ 127 w 198"/>
                <a:gd name="T73" fmla="*/ 8 h 150"/>
                <a:gd name="T74" fmla="*/ 143 w 198"/>
                <a:gd name="T75" fmla="*/ 21 h 150"/>
                <a:gd name="T76" fmla="*/ 139 w 198"/>
                <a:gd name="T77" fmla="*/ 38 h 150"/>
                <a:gd name="T78" fmla="*/ 145 w 198"/>
                <a:gd name="T79" fmla="*/ 44 h 150"/>
                <a:gd name="T80" fmla="*/ 150 w 198"/>
                <a:gd name="T81" fmla="*/ 40 h 150"/>
                <a:gd name="T82" fmla="*/ 164 w 198"/>
                <a:gd name="T83" fmla="*/ 40 h 150"/>
                <a:gd name="T84" fmla="*/ 162 w 198"/>
                <a:gd name="T85" fmla="*/ 48 h 150"/>
                <a:gd name="T86" fmla="*/ 173 w 198"/>
                <a:gd name="T87" fmla="*/ 52 h 150"/>
                <a:gd name="T88" fmla="*/ 164 w 198"/>
                <a:gd name="T89" fmla="*/ 71 h 150"/>
                <a:gd name="T90" fmla="*/ 181 w 198"/>
                <a:gd name="T91" fmla="*/ 77 h 150"/>
                <a:gd name="T92" fmla="*/ 185 w 198"/>
                <a:gd name="T93" fmla="*/ 98 h 150"/>
                <a:gd name="T94" fmla="*/ 177 w 198"/>
                <a:gd name="T95" fmla="*/ 115 h 150"/>
                <a:gd name="T96" fmla="*/ 191 w 198"/>
                <a:gd name="T97" fmla="*/ 123 h 150"/>
                <a:gd name="T98" fmla="*/ 198 w 198"/>
                <a:gd name="T99" fmla="*/ 136 h 150"/>
                <a:gd name="T100" fmla="*/ 193 w 198"/>
                <a:gd name="T101"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8" h="150">
                  <a:moveTo>
                    <a:pt x="193" y="150"/>
                  </a:moveTo>
                  <a:lnTo>
                    <a:pt x="164" y="134"/>
                  </a:lnTo>
                  <a:lnTo>
                    <a:pt x="164" y="138"/>
                  </a:lnTo>
                  <a:lnTo>
                    <a:pt x="158" y="142"/>
                  </a:lnTo>
                  <a:lnTo>
                    <a:pt x="148" y="131"/>
                  </a:lnTo>
                  <a:lnTo>
                    <a:pt x="137" y="131"/>
                  </a:lnTo>
                  <a:lnTo>
                    <a:pt x="131" y="121"/>
                  </a:lnTo>
                  <a:lnTo>
                    <a:pt x="129" y="111"/>
                  </a:lnTo>
                  <a:lnTo>
                    <a:pt x="114" y="108"/>
                  </a:lnTo>
                  <a:lnTo>
                    <a:pt x="106" y="117"/>
                  </a:lnTo>
                  <a:lnTo>
                    <a:pt x="93" y="115"/>
                  </a:lnTo>
                  <a:lnTo>
                    <a:pt x="85" y="123"/>
                  </a:lnTo>
                  <a:lnTo>
                    <a:pt x="79" y="123"/>
                  </a:lnTo>
                  <a:lnTo>
                    <a:pt x="68" y="117"/>
                  </a:lnTo>
                  <a:lnTo>
                    <a:pt x="52" y="117"/>
                  </a:lnTo>
                  <a:lnTo>
                    <a:pt x="50" y="111"/>
                  </a:lnTo>
                  <a:lnTo>
                    <a:pt x="37" y="111"/>
                  </a:lnTo>
                  <a:lnTo>
                    <a:pt x="31" y="104"/>
                  </a:lnTo>
                  <a:lnTo>
                    <a:pt x="10" y="100"/>
                  </a:lnTo>
                  <a:lnTo>
                    <a:pt x="0" y="92"/>
                  </a:lnTo>
                  <a:lnTo>
                    <a:pt x="2" y="77"/>
                  </a:lnTo>
                  <a:lnTo>
                    <a:pt x="12" y="75"/>
                  </a:lnTo>
                  <a:lnTo>
                    <a:pt x="14" y="63"/>
                  </a:lnTo>
                  <a:lnTo>
                    <a:pt x="27" y="54"/>
                  </a:lnTo>
                  <a:lnTo>
                    <a:pt x="37" y="42"/>
                  </a:lnTo>
                  <a:lnTo>
                    <a:pt x="29" y="27"/>
                  </a:lnTo>
                  <a:lnTo>
                    <a:pt x="33" y="17"/>
                  </a:lnTo>
                  <a:lnTo>
                    <a:pt x="39" y="11"/>
                  </a:lnTo>
                  <a:lnTo>
                    <a:pt x="50" y="6"/>
                  </a:lnTo>
                  <a:lnTo>
                    <a:pt x="50" y="6"/>
                  </a:lnTo>
                  <a:lnTo>
                    <a:pt x="60" y="8"/>
                  </a:lnTo>
                  <a:lnTo>
                    <a:pt x="73" y="0"/>
                  </a:lnTo>
                  <a:lnTo>
                    <a:pt x="75" y="11"/>
                  </a:lnTo>
                  <a:lnTo>
                    <a:pt x="98" y="11"/>
                  </a:lnTo>
                  <a:lnTo>
                    <a:pt x="110" y="17"/>
                  </a:lnTo>
                  <a:lnTo>
                    <a:pt x="118" y="15"/>
                  </a:lnTo>
                  <a:lnTo>
                    <a:pt x="127" y="8"/>
                  </a:lnTo>
                  <a:lnTo>
                    <a:pt x="143" y="21"/>
                  </a:lnTo>
                  <a:lnTo>
                    <a:pt x="139" y="38"/>
                  </a:lnTo>
                  <a:lnTo>
                    <a:pt x="145" y="44"/>
                  </a:lnTo>
                  <a:lnTo>
                    <a:pt x="150" y="40"/>
                  </a:lnTo>
                  <a:lnTo>
                    <a:pt x="164" y="40"/>
                  </a:lnTo>
                  <a:lnTo>
                    <a:pt x="162" y="48"/>
                  </a:lnTo>
                  <a:lnTo>
                    <a:pt x="173" y="52"/>
                  </a:lnTo>
                  <a:lnTo>
                    <a:pt x="164" y="71"/>
                  </a:lnTo>
                  <a:lnTo>
                    <a:pt x="181" y="77"/>
                  </a:lnTo>
                  <a:lnTo>
                    <a:pt x="185" y="98"/>
                  </a:lnTo>
                  <a:lnTo>
                    <a:pt x="177" y="115"/>
                  </a:lnTo>
                  <a:lnTo>
                    <a:pt x="191" y="123"/>
                  </a:lnTo>
                  <a:lnTo>
                    <a:pt x="198" y="136"/>
                  </a:lnTo>
                  <a:lnTo>
                    <a:pt x="193" y="15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a:extLst>
                <a:ext uri="{FF2B5EF4-FFF2-40B4-BE49-F238E27FC236}">
                  <a16:creationId xmlns:a16="http://schemas.microsoft.com/office/drawing/2014/main" id="{D0A6625F-3532-4125-BA67-7F0438572BAC}"/>
                </a:ext>
              </a:extLst>
            </p:cNvPr>
            <p:cNvSpPr>
              <a:spLocks/>
            </p:cNvSpPr>
            <p:nvPr/>
          </p:nvSpPr>
          <p:spPr bwMode="auto">
            <a:xfrm>
              <a:off x="2750401" y="3480198"/>
              <a:ext cx="243581" cy="344048"/>
            </a:xfrm>
            <a:custGeom>
              <a:avLst/>
              <a:gdLst>
                <a:gd name="T0" fmla="*/ 44 w 68"/>
                <a:gd name="T1" fmla="*/ 77 h 108"/>
                <a:gd name="T2" fmla="*/ 42 w 68"/>
                <a:gd name="T3" fmla="*/ 83 h 108"/>
                <a:gd name="T4" fmla="*/ 37 w 68"/>
                <a:gd name="T5" fmla="*/ 86 h 108"/>
                <a:gd name="T6" fmla="*/ 38 w 68"/>
                <a:gd name="T7" fmla="*/ 93 h 108"/>
                <a:gd name="T8" fmla="*/ 34 w 68"/>
                <a:gd name="T9" fmla="*/ 100 h 108"/>
                <a:gd name="T10" fmla="*/ 29 w 68"/>
                <a:gd name="T11" fmla="*/ 102 h 108"/>
                <a:gd name="T12" fmla="*/ 26 w 68"/>
                <a:gd name="T13" fmla="*/ 108 h 108"/>
                <a:gd name="T14" fmla="*/ 23 w 68"/>
                <a:gd name="T15" fmla="*/ 102 h 108"/>
                <a:gd name="T16" fmla="*/ 18 w 68"/>
                <a:gd name="T17" fmla="*/ 102 h 108"/>
                <a:gd name="T18" fmla="*/ 17 w 68"/>
                <a:gd name="T19" fmla="*/ 95 h 108"/>
                <a:gd name="T20" fmla="*/ 10 w 68"/>
                <a:gd name="T21" fmla="*/ 85 h 108"/>
                <a:gd name="T22" fmla="*/ 8 w 68"/>
                <a:gd name="T23" fmla="*/ 79 h 108"/>
                <a:gd name="T24" fmla="*/ 3 w 68"/>
                <a:gd name="T25" fmla="*/ 69 h 108"/>
                <a:gd name="T26" fmla="*/ 1 w 68"/>
                <a:gd name="T27" fmla="*/ 60 h 108"/>
                <a:gd name="T28" fmla="*/ 11 w 68"/>
                <a:gd name="T29" fmla="*/ 49 h 108"/>
                <a:gd name="T30" fmla="*/ 13 w 68"/>
                <a:gd name="T31" fmla="*/ 37 h 108"/>
                <a:gd name="T32" fmla="*/ 24 w 68"/>
                <a:gd name="T33" fmla="*/ 34 h 108"/>
                <a:gd name="T34" fmla="*/ 26 w 68"/>
                <a:gd name="T35" fmla="*/ 21 h 108"/>
                <a:gd name="T36" fmla="*/ 38 w 68"/>
                <a:gd name="T37" fmla="*/ 20 h 108"/>
                <a:gd name="T38" fmla="*/ 44 w 68"/>
                <a:gd name="T39" fmla="*/ 11 h 108"/>
                <a:gd name="T40" fmla="*/ 56 w 68"/>
                <a:gd name="T41" fmla="*/ 1 h 108"/>
                <a:gd name="T42" fmla="*/ 59 w 68"/>
                <a:gd name="T43" fmla="*/ 0 h 108"/>
                <a:gd name="T44" fmla="*/ 63 w 68"/>
                <a:gd name="T45" fmla="*/ 4 h 108"/>
                <a:gd name="T46" fmla="*/ 61 w 68"/>
                <a:gd name="T47" fmla="*/ 8 h 108"/>
                <a:gd name="T48" fmla="*/ 67 w 68"/>
                <a:gd name="T49" fmla="*/ 15 h 108"/>
                <a:gd name="T50" fmla="*/ 68 w 68"/>
                <a:gd name="T51" fmla="*/ 23 h 108"/>
                <a:gd name="T52" fmla="*/ 66 w 68"/>
                <a:gd name="T53" fmla="*/ 29 h 108"/>
                <a:gd name="T54" fmla="*/ 68 w 68"/>
                <a:gd name="T55" fmla="*/ 36 h 108"/>
                <a:gd name="T56" fmla="*/ 63 w 68"/>
                <a:gd name="T57" fmla="*/ 38 h 108"/>
                <a:gd name="T58" fmla="*/ 60 w 68"/>
                <a:gd name="T59" fmla="*/ 41 h 108"/>
                <a:gd name="T60" fmla="*/ 58 w 68"/>
                <a:gd name="T61" fmla="*/ 46 h 108"/>
                <a:gd name="T62" fmla="*/ 62 w 68"/>
                <a:gd name="T63" fmla="*/ 53 h 108"/>
                <a:gd name="T64" fmla="*/ 57 w 68"/>
                <a:gd name="T65" fmla="*/ 59 h 108"/>
                <a:gd name="T66" fmla="*/ 51 w 68"/>
                <a:gd name="T67" fmla="*/ 63 h 108"/>
                <a:gd name="T68" fmla="*/ 50 w 68"/>
                <a:gd name="T69" fmla="*/ 69 h 108"/>
                <a:gd name="T70" fmla="*/ 45 w 68"/>
                <a:gd name="T71" fmla="*/ 70 h 108"/>
                <a:gd name="T72" fmla="*/ 44 w 68"/>
                <a:gd name="T73" fmla="*/ 7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 h="108">
                  <a:moveTo>
                    <a:pt x="44" y="77"/>
                  </a:moveTo>
                  <a:cubicBezTo>
                    <a:pt x="42" y="83"/>
                    <a:pt x="42" y="83"/>
                    <a:pt x="42" y="83"/>
                  </a:cubicBezTo>
                  <a:cubicBezTo>
                    <a:pt x="37" y="86"/>
                    <a:pt x="37" y="86"/>
                    <a:pt x="37" y="86"/>
                  </a:cubicBezTo>
                  <a:cubicBezTo>
                    <a:pt x="38" y="93"/>
                    <a:pt x="38" y="93"/>
                    <a:pt x="38" y="93"/>
                  </a:cubicBezTo>
                  <a:cubicBezTo>
                    <a:pt x="34" y="100"/>
                    <a:pt x="34" y="100"/>
                    <a:pt x="34" y="100"/>
                  </a:cubicBezTo>
                  <a:cubicBezTo>
                    <a:pt x="29" y="102"/>
                    <a:pt x="29" y="102"/>
                    <a:pt x="29" y="102"/>
                  </a:cubicBezTo>
                  <a:cubicBezTo>
                    <a:pt x="26" y="108"/>
                    <a:pt x="26" y="108"/>
                    <a:pt x="26" y="108"/>
                  </a:cubicBezTo>
                  <a:cubicBezTo>
                    <a:pt x="23" y="102"/>
                    <a:pt x="23" y="102"/>
                    <a:pt x="23" y="102"/>
                  </a:cubicBezTo>
                  <a:cubicBezTo>
                    <a:pt x="18" y="102"/>
                    <a:pt x="18" y="102"/>
                    <a:pt x="18" y="102"/>
                  </a:cubicBezTo>
                  <a:cubicBezTo>
                    <a:pt x="18" y="101"/>
                    <a:pt x="17" y="98"/>
                    <a:pt x="17" y="95"/>
                  </a:cubicBezTo>
                  <a:cubicBezTo>
                    <a:pt x="17" y="88"/>
                    <a:pt x="15" y="86"/>
                    <a:pt x="10" y="85"/>
                  </a:cubicBezTo>
                  <a:cubicBezTo>
                    <a:pt x="6" y="84"/>
                    <a:pt x="5" y="82"/>
                    <a:pt x="8" y="79"/>
                  </a:cubicBezTo>
                  <a:cubicBezTo>
                    <a:pt x="12" y="75"/>
                    <a:pt x="6" y="72"/>
                    <a:pt x="3" y="69"/>
                  </a:cubicBezTo>
                  <a:cubicBezTo>
                    <a:pt x="1" y="66"/>
                    <a:pt x="2" y="62"/>
                    <a:pt x="1" y="60"/>
                  </a:cubicBezTo>
                  <a:cubicBezTo>
                    <a:pt x="0" y="57"/>
                    <a:pt x="7" y="53"/>
                    <a:pt x="11" y="49"/>
                  </a:cubicBezTo>
                  <a:cubicBezTo>
                    <a:pt x="14" y="44"/>
                    <a:pt x="12" y="40"/>
                    <a:pt x="13" y="37"/>
                  </a:cubicBezTo>
                  <a:cubicBezTo>
                    <a:pt x="14" y="35"/>
                    <a:pt x="22" y="36"/>
                    <a:pt x="24" y="34"/>
                  </a:cubicBezTo>
                  <a:cubicBezTo>
                    <a:pt x="25" y="32"/>
                    <a:pt x="26" y="21"/>
                    <a:pt x="26" y="21"/>
                  </a:cubicBezTo>
                  <a:cubicBezTo>
                    <a:pt x="26" y="21"/>
                    <a:pt x="34" y="20"/>
                    <a:pt x="38" y="20"/>
                  </a:cubicBezTo>
                  <a:cubicBezTo>
                    <a:pt x="42" y="19"/>
                    <a:pt x="43" y="16"/>
                    <a:pt x="44" y="11"/>
                  </a:cubicBezTo>
                  <a:cubicBezTo>
                    <a:pt x="44" y="6"/>
                    <a:pt x="50" y="2"/>
                    <a:pt x="56" y="1"/>
                  </a:cubicBezTo>
                  <a:cubicBezTo>
                    <a:pt x="57" y="1"/>
                    <a:pt x="58" y="0"/>
                    <a:pt x="59" y="0"/>
                  </a:cubicBezTo>
                  <a:cubicBezTo>
                    <a:pt x="63" y="4"/>
                    <a:pt x="63" y="4"/>
                    <a:pt x="63" y="4"/>
                  </a:cubicBezTo>
                  <a:cubicBezTo>
                    <a:pt x="61" y="8"/>
                    <a:pt x="61" y="8"/>
                    <a:pt x="61" y="8"/>
                  </a:cubicBezTo>
                  <a:cubicBezTo>
                    <a:pt x="67" y="15"/>
                    <a:pt x="67" y="15"/>
                    <a:pt x="67" y="15"/>
                  </a:cubicBezTo>
                  <a:cubicBezTo>
                    <a:pt x="68" y="23"/>
                    <a:pt x="68" y="23"/>
                    <a:pt x="68" y="23"/>
                  </a:cubicBezTo>
                  <a:cubicBezTo>
                    <a:pt x="66" y="29"/>
                    <a:pt x="66" y="29"/>
                    <a:pt x="66" y="29"/>
                  </a:cubicBezTo>
                  <a:cubicBezTo>
                    <a:pt x="68" y="36"/>
                    <a:pt x="68" y="36"/>
                    <a:pt x="68" y="36"/>
                  </a:cubicBezTo>
                  <a:cubicBezTo>
                    <a:pt x="63" y="38"/>
                    <a:pt x="63" y="38"/>
                    <a:pt x="63" y="38"/>
                  </a:cubicBezTo>
                  <a:cubicBezTo>
                    <a:pt x="60" y="41"/>
                    <a:pt x="60" y="41"/>
                    <a:pt x="60" y="41"/>
                  </a:cubicBezTo>
                  <a:cubicBezTo>
                    <a:pt x="58" y="46"/>
                    <a:pt x="58" y="46"/>
                    <a:pt x="58" y="46"/>
                  </a:cubicBezTo>
                  <a:cubicBezTo>
                    <a:pt x="62" y="53"/>
                    <a:pt x="62" y="53"/>
                    <a:pt x="62" y="53"/>
                  </a:cubicBezTo>
                  <a:cubicBezTo>
                    <a:pt x="57" y="59"/>
                    <a:pt x="57" y="59"/>
                    <a:pt x="57" y="59"/>
                  </a:cubicBezTo>
                  <a:cubicBezTo>
                    <a:pt x="51" y="63"/>
                    <a:pt x="51" y="63"/>
                    <a:pt x="51" y="63"/>
                  </a:cubicBezTo>
                  <a:cubicBezTo>
                    <a:pt x="50" y="69"/>
                    <a:pt x="50" y="69"/>
                    <a:pt x="50" y="69"/>
                  </a:cubicBezTo>
                  <a:cubicBezTo>
                    <a:pt x="45" y="70"/>
                    <a:pt x="45" y="70"/>
                    <a:pt x="45" y="70"/>
                  </a:cubicBezTo>
                  <a:lnTo>
                    <a:pt x="44" y="77"/>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2">
              <a:extLst>
                <a:ext uri="{FF2B5EF4-FFF2-40B4-BE49-F238E27FC236}">
                  <a16:creationId xmlns:a16="http://schemas.microsoft.com/office/drawing/2014/main" id="{03F04646-1909-4715-B81D-22C580287A79}"/>
                </a:ext>
              </a:extLst>
            </p:cNvPr>
            <p:cNvSpPr>
              <a:spLocks/>
            </p:cNvSpPr>
            <p:nvPr/>
          </p:nvSpPr>
          <p:spPr bwMode="auto">
            <a:xfrm>
              <a:off x="2779563" y="4526105"/>
              <a:ext cx="439132" cy="362397"/>
            </a:xfrm>
            <a:custGeom>
              <a:avLst/>
              <a:gdLst>
                <a:gd name="T0" fmla="*/ 123 w 123"/>
                <a:gd name="T1" fmla="*/ 83 h 114"/>
                <a:gd name="T2" fmla="*/ 120 w 123"/>
                <a:gd name="T3" fmla="*/ 87 h 114"/>
                <a:gd name="T4" fmla="*/ 108 w 123"/>
                <a:gd name="T5" fmla="*/ 92 h 114"/>
                <a:gd name="T6" fmla="*/ 101 w 123"/>
                <a:gd name="T7" fmla="*/ 108 h 114"/>
                <a:gd name="T8" fmla="*/ 87 w 123"/>
                <a:gd name="T9" fmla="*/ 114 h 114"/>
                <a:gd name="T10" fmla="*/ 83 w 123"/>
                <a:gd name="T11" fmla="*/ 104 h 114"/>
                <a:gd name="T12" fmla="*/ 72 w 123"/>
                <a:gd name="T13" fmla="*/ 105 h 114"/>
                <a:gd name="T14" fmla="*/ 65 w 123"/>
                <a:gd name="T15" fmla="*/ 103 h 114"/>
                <a:gd name="T16" fmla="*/ 64 w 123"/>
                <a:gd name="T17" fmla="*/ 101 h 114"/>
                <a:gd name="T18" fmla="*/ 54 w 123"/>
                <a:gd name="T19" fmla="*/ 102 h 114"/>
                <a:gd name="T20" fmla="*/ 51 w 123"/>
                <a:gd name="T21" fmla="*/ 108 h 114"/>
                <a:gd name="T22" fmla="*/ 47 w 123"/>
                <a:gd name="T23" fmla="*/ 107 h 114"/>
                <a:gd name="T24" fmla="*/ 42 w 123"/>
                <a:gd name="T25" fmla="*/ 104 h 114"/>
                <a:gd name="T26" fmla="*/ 42 w 123"/>
                <a:gd name="T27" fmla="*/ 97 h 114"/>
                <a:gd name="T28" fmla="*/ 39 w 123"/>
                <a:gd name="T29" fmla="*/ 96 h 114"/>
                <a:gd name="T30" fmla="*/ 37 w 123"/>
                <a:gd name="T31" fmla="*/ 101 h 114"/>
                <a:gd name="T32" fmla="*/ 35 w 123"/>
                <a:gd name="T33" fmla="*/ 106 h 114"/>
                <a:gd name="T34" fmla="*/ 31 w 123"/>
                <a:gd name="T35" fmla="*/ 103 h 114"/>
                <a:gd name="T36" fmla="*/ 24 w 123"/>
                <a:gd name="T37" fmla="*/ 104 h 114"/>
                <a:gd name="T38" fmla="*/ 20 w 123"/>
                <a:gd name="T39" fmla="*/ 101 h 114"/>
                <a:gd name="T40" fmla="*/ 15 w 123"/>
                <a:gd name="T41" fmla="*/ 106 h 114"/>
                <a:gd name="T42" fmla="*/ 15 w 123"/>
                <a:gd name="T43" fmla="*/ 106 h 114"/>
                <a:gd name="T44" fmla="*/ 14 w 123"/>
                <a:gd name="T45" fmla="*/ 104 h 114"/>
                <a:gd name="T46" fmla="*/ 9 w 123"/>
                <a:gd name="T47" fmla="*/ 97 h 114"/>
                <a:gd name="T48" fmla="*/ 9 w 123"/>
                <a:gd name="T49" fmla="*/ 89 h 114"/>
                <a:gd name="T50" fmla="*/ 8 w 123"/>
                <a:gd name="T51" fmla="*/ 80 h 114"/>
                <a:gd name="T52" fmla="*/ 2 w 123"/>
                <a:gd name="T53" fmla="*/ 75 h 114"/>
                <a:gd name="T54" fmla="*/ 6 w 123"/>
                <a:gd name="T55" fmla="*/ 69 h 114"/>
                <a:gd name="T56" fmla="*/ 12 w 123"/>
                <a:gd name="T57" fmla="*/ 65 h 114"/>
                <a:gd name="T58" fmla="*/ 18 w 123"/>
                <a:gd name="T59" fmla="*/ 69 h 114"/>
                <a:gd name="T60" fmla="*/ 25 w 123"/>
                <a:gd name="T61" fmla="*/ 66 h 114"/>
                <a:gd name="T62" fmla="*/ 27 w 123"/>
                <a:gd name="T63" fmla="*/ 56 h 114"/>
                <a:gd name="T64" fmla="*/ 25 w 123"/>
                <a:gd name="T65" fmla="*/ 46 h 114"/>
                <a:gd name="T66" fmla="*/ 34 w 123"/>
                <a:gd name="T67" fmla="*/ 36 h 114"/>
                <a:gd name="T68" fmla="*/ 35 w 123"/>
                <a:gd name="T69" fmla="*/ 31 h 114"/>
                <a:gd name="T70" fmla="*/ 30 w 123"/>
                <a:gd name="T71" fmla="*/ 19 h 114"/>
                <a:gd name="T72" fmla="*/ 31 w 123"/>
                <a:gd name="T73" fmla="*/ 19 h 114"/>
                <a:gd name="T74" fmla="*/ 40 w 123"/>
                <a:gd name="T75" fmla="*/ 8 h 114"/>
                <a:gd name="T76" fmla="*/ 40 w 123"/>
                <a:gd name="T77" fmla="*/ 3 h 114"/>
                <a:gd name="T78" fmla="*/ 51 w 123"/>
                <a:gd name="T79" fmla="*/ 3 h 114"/>
                <a:gd name="T80" fmla="*/ 56 w 123"/>
                <a:gd name="T81" fmla="*/ 0 h 114"/>
                <a:gd name="T82" fmla="*/ 62 w 123"/>
                <a:gd name="T83" fmla="*/ 3 h 114"/>
                <a:gd name="T84" fmla="*/ 67 w 123"/>
                <a:gd name="T85" fmla="*/ 6 h 114"/>
                <a:gd name="T86" fmla="*/ 73 w 123"/>
                <a:gd name="T87" fmla="*/ 7 h 114"/>
                <a:gd name="T88" fmla="*/ 75 w 123"/>
                <a:gd name="T89" fmla="*/ 21 h 114"/>
                <a:gd name="T90" fmla="*/ 81 w 123"/>
                <a:gd name="T91" fmla="*/ 22 h 114"/>
                <a:gd name="T92" fmla="*/ 87 w 123"/>
                <a:gd name="T93" fmla="*/ 25 h 114"/>
                <a:gd name="T94" fmla="*/ 88 w 123"/>
                <a:gd name="T95" fmla="*/ 29 h 114"/>
                <a:gd name="T96" fmla="*/ 92 w 123"/>
                <a:gd name="T97" fmla="*/ 27 h 114"/>
                <a:gd name="T98" fmla="*/ 103 w 123"/>
                <a:gd name="T99" fmla="*/ 37 h 114"/>
                <a:gd name="T100" fmla="*/ 102 w 123"/>
                <a:gd name="T101" fmla="*/ 45 h 114"/>
                <a:gd name="T102" fmla="*/ 97 w 123"/>
                <a:gd name="T103" fmla="*/ 51 h 114"/>
                <a:gd name="T104" fmla="*/ 101 w 123"/>
                <a:gd name="T105" fmla="*/ 56 h 114"/>
                <a:gd name="T106" fmla="*/ 105 w 123"/>
                <a:gd name="T107" fmla="*/ 54 h 114"/>
                <a:gd name="T108" fmla="*/ 110 w 123"/>
                <a:gd name="T109" fmla="*/ 56 h 114"/>
                <a:gd name="T110" fmla="*/ 110 w 123"/>
                <a:gd name="T111" fmla="*/ 62 h 114"/>
                <a:gd name="T112" fmla="*/ 113 w 123"/>
                <a:gd name="T113" fmla="*/ 64 h 114"/>
                <a:gd name="T114" fmla="*/ 118 w 123"/>
                <a:gd name="T115" fmla="*/ 65 h 114"/>
                <a:gd name="T116" fmla="*/ 119 w 123"/>
                <a:gd name="T117" fmla="*/ 70 h 114"/>
                <a:gd name="T118" fmla="*/ 122 w 123"/>
                <a:gd name="T119" fmla="*/ 73 h 114"/>
                <a:gd name="T120" fmla="*/ 123 w 123"/>
                <a:gd name="T121" fmla="*/ 8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3" h="114">
                  <a:moveTo>
                    <a:pt x="123" y="83"/>
                  </a:moveTo>
                  <a:cubicBezTo>
                    <a:pt x="122" y="84"/>
                    <a:pt x="121" y="86"/>
                    <a:pt x="120" y="87"/>
                  </a:cubicBezTo>
                  <a:cubicBezTo>
                    <a:pt x="115" y="92"/>
                    <a:pt x="113" y="88"/>
                    <a:pt x="108" y="92"/>
                  </a:cubicBezTo>
                  <a:cubicBezTo>
                    <a:pt x="103" y="96"/>
                    <a:pt x="104" y="102"/>
                    <a:pt x="101" y="108"/>
                  </a:cubicBezTo>
                  <a:cubicBezTo>
                    <a:pt x="99" y="113"/>
                    <a:pt x="93" y="110"/>
                    <a:pt x="87" y="114"/>
                  </a:cubicBezTo>
                  <a:cubicBezTo>
                    <a:pt x="83" y="104"/>
                    <a:pt x="83" y="104"/>
                    <a:pt x="83" y="104"/>
                  </a:cubicBezTo>
                  <a:cubicBezTo>
                    <a:pt x="72" y="105"/>
                    <a:pt x="72" y="105"/>
                    <a:pt x="72" y="105"/>
                  </a:cubicBezTo>
                  <a:cubicBezTo>
                    <a:pt x="65" y="103"/>
                    <a:pt x="65" y="103"/>
                    <a:pt x="65" y="103"/>
                  </a:cubicBezTo>
                  <a:cubicBezTo>
                    <a:pt x="64" y="101"/>
                    <a:pt x="64" y="101"/>
                    <a:pt x="64" y="101"/>
                  </a:cubicBezTo>
                  <a:cubicBezTo>
                    <a:pt x="54" y="102"/>
                    <a:pt x="54" y="102"/>
                    <a:pt x="54" y="102"/>
                  </a:cubicBezTo>
                  <a:cubicBezTo>
                    <a:pt x="51" y="108"/>
                    <a:pt x="51" y="108"/>
                    <a:pt x="51" y="108"/>
                  </a:cubicBezTo>
                  <a:cubicBezTo>
                    <a:pt x="47" y="107"/>
                    <a:pt x="47" y="107"/>
                    <a:pt x="47" y="107"/>
                  </a:cubicBezTo>
                  <a:cubicBezTo>
                    <a:pt x="42" y="104"/>
                    <a:pt x="42" y="104"/>
                    <a:pt x="42" y="104"/>
                  </a:cubicBezTo>
                  <a:cubicBezTo>
                    <a:pt x="42" y="97"/>
                    <a:pt x="42" y="97"/>
                    <a:pt x="42" y="97"/>
                  </a:cubicBezTo>
                  <a:cubicBezTo>
                    <a:pt x="39" y="96"/>
                    <a:pt x="39" y="96"/>
                    <a:pt x="39" y="96"/>
                  </a:cubicBezTo>
                  <a:cubicBezTo>
                    <a:pt x="37" y="101"/>
                    <a:pt x="37" y="101"/>
                    <a:pt x="37" y="101"/>
                  </a:cubicBezTo>
                  <a:cubicBezTo>
                    <a:pt x="35" y="106"/>
                    <a:pt x="35" y="106"/>
                    <a:pt x="35" y="106"/>
                  </a:cubicBezTo>
                  <a:cubicBezTo>
                    <a:pt x="31" y="103"/>
                    <a:pt x="31" y="103"/>
                    <a:pt x="31" y="103"/>
                  </a:cubicBezTo>
                  <a:cubicBezTo>
                    <a:pt x="24" y="104"/>
                    <a:pt x="24" y="104"/>
                    <a:pt x="24" y="104"/>
                  </a:cubicBezTo>
                  <a:cubicBezTo>
                    <a:pt x="20" y="101"/>
                    <a:pt x="20" y="101"/>
                    <a:pt x="20" y="101"/>
                  </a:cubicBezTo>
                  <a:cubicBezTo>
                    <a:pt x="15" y="106"/>
                    <a:pt x="15" y="106"/>
                    <a:pt x="15" y="106"/>
                  </a:cubicBezTo>
                  <a:cubicBezTo>
                    <a:pt x="15" y="106"/>
                    <a:pt x="15" y="106"/>
                    <a:pt x="15" y="106"/>
                  </a:cubicBezTo>
                  <a:cubicBezTo>
                    <a:pt x="15" y="105"/>
                    <a:pt x="15" y="104"/>
                    <a:pt x="14" y="104"/>
                  </a:cubicBezTo>
                  <a:cubicBezTo>
                    <a:pt x="13" y="104"/>
                    <a:pt x="9" y="100"/>
                    <a:pt x="9" y="97"/>
                  </a:cubicBezTo>
                  <a:cubicBezTo>
                    <a:pt x="8" y="94"/>
                    <a:pt x="8" y="92"/>
                    <a:pt x="9" y="89"/>
                  </a:cubicBezTo>
                  <a:cubicBezTo>
                    <a:pt x="10" y="86"/>
                    <a:pt x="10" y="82"/>
                    <a:pt x="8" y="80"/>
                  </a:cubicBezTo>
                  <a:cubicBezTo>
                    <a:pt x="5" y="78"/>
                    <a:pt x="0" y="77"/>
                    <a:pt x="2" y="75"/>
                  </a:cubicBezTo>
                  <a:cubicBezTo>
                    <a:pt x="3" y="74"/>
                    <a:pt x="6" y="72"/>
                    <a:pt x="6" y="69"/>
                  </a:cubicBezTo>
                  <a:cubicBezTo>
                    <a:pt x="6" y="66"/>
                    <a:pt x="11" y="64"/>
                    <a:pt x="12" y="65"/>
                  </a:cubicBezTo>
                  <a:cubicBezTo>
                    <a:pt x="13" y="66"/>
                    <a:pt x="13" y="69"/>
                    <a:pt x="18" y="69"/>
                  </a:cubicBezTo>
                  <a:cubicBezTo>
                    <a:pt x="23" y="69"/>
                    <a:pt x="22" y="70"/>
                    <a:pt x="25" y="66"/>
                  </a:cubicBezTo>
                  <a:cubicBezTo>
                    <a:pt x="27" y="61"/>
                    <a:pt x="29" y="59"/>
                    <a:pt x="27" y="56"/>
                  </a:cubicBezTo>
                  <a:cubicBezTo>
                    <a:pt x="26" y="52"/>
                    <a:pt x="23" y="48"/>
                    <a:pt x="25" y="46"/>
                  </a:cubicBezTo>
                  <a:cubicBezTo>
                    <a:pt x="27" y="44"/>
                    <a:pt x="33" y="38"/>
                    <a:pt x="34" y="36"/>
                  </a:cubicBezTo>
                  <a:cubicBezTo>
                    <a:pt x="35" y="34"/>
                    <a:pt x="36" y="33"/>
                    <a:pt x="35" y="31"/>
                  </a:cubicBezTo>
                  <a:cubicBezTo>
                    <a:pt x="33" y="29"/>
                    <a:pt x="31" y="22"/>
                    <a:pt x="30" y="19"/>
                  </a:cubicBezTo>
                  <a:cubicBezTo>
                    <a:pt x="31" y="19"/>
                    <a:pt x="31" y="19"/>
                    <a:pt x="31" y="19"/>
                  </a:cubicBezTo>
                  <a:cubicBezTo>
                    <a:pt x="31" y="19"/>
                    <a:pt x="41" y="11"/>
                    <a:pt x="40" y="8"/>
                  </a:cubicBezTo>
                  <a:cubicBezTo>
                    <a:pt x="40" y="6"/>
                    <a:pt x="40" y="3"/>
                    <a:pt x="40" y="3"/>
                  </a:cubicBezTo>
                  <a:cubicBezTo>
                    <a:pt x="51" y="3"/>
                    <a:pt x="51" y="3"/>
                    <a:pt x="51" y="3"/>
                  </a:cubicBezTo>
                  <a:cubicBezTo>
                    <a:pt x="51" y="3"/>
                    <a:pt x="53" y="0"/>
                    <a:pt x="56" y="0"/>
                  </a:cubicBezTo>
                  <a:cubicBezTo>
                    <a:pt x="58" y="0"/>
                    <a:pt x="62" y="0"/>
                    <a:pt x="62" y="3"/>
                  </a:cubicBezTo>
                  <a:cubicBezTo>
                    <a:pt x="62" y="5"/>
                    <a:pt x="66" y="6"/>
                    <a:pt x="67" y="6"/>
                  </a:cubicBezTo>
                  <a:cubicBezTo>
                    <a:pt x="67" y="6"/>
                    <a:pt x="73" y="7"/>
                    <a:pt x="73" y="7"/>
                  </a:cubicBezTo>
                  <a:cubicBezTo>
                    <a:pt x="75" y="21"/>
                    <a:pt x="75" y="21"/>
                    <a:pt x="75" y="21"/>
                  </a:cubicBezTo>
                  <a:cubicBezTo>
                    <a:pt x="75" y="21"/>
                    <a:pt x="79" y="20"/>
                    <a:pt x="81" y="22"/>
                  </a:cubicBezTo>
                  <a:cubicBezTo>
                    <a:pt x="84" y="24"/>
                    <a:pt x="87" y="25"/>
                    <a:pt x="87" y="25"/>
                  </a:cubicBezTo>
                  <a:cubicBezTo>
                    <a:pt x="88" y="29"/>
                    <a:pt x="88" y="29"/>
                    <a:pt x="88" y="29"/>
                  </a:cubicBezTo>
                  <a:cubicBezTo>
                    <a:pt x="92" y="27"/>
                    <a:pt x="92" y="27"/>
                    <a:pt x="92" y="27"/>
                  </a:cubicBezTo>
                  <a:cubicBezTo>
                    <a:pt x="103" y="37"/>
                    <a:pt x="103" y="37"/>
                    <a:pt x="103" y="37"/>
                  </a:cubicBezTo>
                  <a:cubicBezTo>
                    <a:pt x="102" y="45"/>
                    <a:pt x="102" y="45"/>
                    <a:pt x="102" y="45"/>
                  </a:cubicBezTo>
                  <a:cubicBezTo>
                    <a:pt x="97" y="51"/>
                    <a:pt x="97" y="51"/>
                    <a:pt x="97" y="51"/>
                  </a:cubicBezTo>
                  <a:cubicBezTo>
                    <a:pt x="101" y="56"/>
                    <a:pt x="101" y="56"/>
                    <a:pt x="101" y="56"/>
                  </a:cubicBezTo>
                  <a:cubicBezTo>
                    <a:pt x="105" y="54"/>
                    <a:pt x="105" y="54"/>
                    <a:pt x="105" y="54"/>
                  </a:cubicBezTo>
                  <a:cubicBezTo>
                    <a:pt x="110" y="56"/>
                    <a:pt x="110" y="56"/>
                    <a:pt x="110" y="56"/>
                  </a:cubicBezTo>
                  <a:cubicBezTo>
                    <a:pt x="110" y="62"/>
                    <a:pt x="110" y="62"/>
                    <a:pt x="110" y="62"/>
                  </a:cubicBezTo>
                  <a:cubicBezTo>
                    <a:pt x="113" y="64"/>
                    <a:pt x="113" y="64"/>
                    <a:pt x="113" y="64"/>
                  </a:cubicBezTo>
                  <a:cubicBezTo>
                    <a:pt x="118" y="65"/>
                    <a:pt x="118" y="65"/>
                    <a:pt x="118" y="65"/>
                  </a:cubicBezTo>
                  <a:cubicBezTo>
                    <a:pt x="119" y="70"/>
                    <a:pt x="119" y="70"/>
                    <a:pt x="119" y="70"/>
                  </a:cubicBezTo>
                  <a:cubicBezTo>
                    <a:pt x="122" y="73"/>
                    <a:pt x="122" y="73"/>
                    <a:pt x="122" y="73"/>
                  </a:cubicBezTo>
                  <a:lnTo>
                    <a:pt x="123" y="83"/>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3">
              <a:extLst>
                <a:ext uri="{FF2B5EF4-FFF2-40B4-BE49-F238E27FC236}">
                  <a16:creationId xmlns:a16="http://schemas.microsoft.com/office/drawing/2014/main" id="{F98E78E3-B746-4381-9B2B-DD6F7659D38C}"/>
                </a:ext>
              </a:extLst>
            </p:cNvPr>
            <p:cNvSpPr>
              <a:spLocks noEditPoints="1"/>
            </p:cNvSpPr>
            <p:nvPr/>
          </p:nvSpPr>
          <p:spPr bwMode="auto">
            <a:xfrm>
              <a:off x="2928799" y="4847216"/>
              <a:ext cx="197267" cy="325699"/>
            </a:xfrm>
            <a:custGeom>
              <a:avLst/>
              <a:gdLst>
                <a:gd name="T0" fmla="*/ 45 w 55"/>
                <a:gd name="T1" fmla="*/ 13 h 102"/>
                <a:gd name="T2" fmla="*/ 44 w 55"/>
                <a:gd name="T3" fmla="*/ 13 h 102"/>
                <a:gd name="T4" fmla="*/ 45 w 55"/>
                <a:gd name="T5" fmla="*/ 29 h 102"/>
                <a:gd name="T6" fmla="*/ 40 w 55"/>
                <a:gd name="T7" fmla="*/ 39 h 102"/>
                <a:gd name="T8" fmla="*/ 51 w 55"/>
                <a:gd name="T9" fmla="*/ 46 h 102"/>
                <a:gd name="T10" fmla="*/ 54 w 55"/>
                <a:gd name="T11" fmla="*/ 58 h 102"/>
                <a:gd name="T12" fmla="*/ 53 w 55"/>
                <a:gd name="T13" fmla="*/ 76 h 102"/>
                <a:gd name="T14" fmla="*/ 47 w 55"/>
                <a:gd name="T15" fmla="*/ 83 h 102"/>
                <a:gd name="T16" fmla="*/ 44 w 55"/>
                <a:gd name="T17" fmla="*/ 85 h 102"/>
                <a:gd name="T18" fmla="*/ 49 w 55"/>
                <a:gd name="T19" fmla="*/ 98 h 102"/>
                <a:gd name="T20" fmla="*/ 41 w 55"/>
                <a:gd name="T21" fmla="*/ 100 h 102"/>
                <a:gd name="T22" fmla="*/ 31 w 55"/>
                <a:gd name="T23" fmla="*/ 102 h 102"/>
                <a:gd name="T24" fmla="*/ 24 w 55"/>
                <a:gd name="T25" fmla="*/ 100 h 102"/>
                <a:gd name="T26" fmla="*/ 13 w 55"/>
                <a:gd name="T27" fmla="*/ 97 h 102"/>
                <a:gd name="T28" fmla="*/ 6 w 55"/>
                <a:gd name="T29" fmla="*/ 94 h 102"/>
                <a:gd name="T30" fmla="*/ 6 w 55"/>
                <a:gd name="T31" fmla="*/ 94 h 102"/>
                <a:gd name="T32" fmla="*/ 6 w 55"/>
                <a:gd name="T33" fmla="*/ 81 h 102"/>
                <a:gd name="T34" fmla="*/ 5 w 55"/>
                <a:gd name="T35" fmla="*/ 77 h 102"/>
                <a:gd name="T36" fmla="*/ 2 w 55"/>
                <a:gd name="T37" fmla="*/ 71 h 102"/>
                <a:gd name="T38" fmla="*/ 3 w 55"/>
                <a:gd name="T39" fmla="*/ 67 h 102"/>
                <a:gd name="T40" fmla="*/ 6 w 55"/>
                <a:gd name="T41" fmla="*/ 66 h 102"/>
                <a:gd name="T42" fmla="*/ 11 w 55"/>
                <a:gd name="T43" fmla="*/ 68 h 102"/>
                <a:gd name="T44" fmla="*/ 11 w 55"/>
                <a:gd name="T45" fmla="*/ 66 h 102"/>
                <a:gd name="T46" fmla="*/ 18 w 55"/>
                <a:gd name="T47" fmla="*/ 65 h 102"/>
                <a:gd name="T48" fmla="*/ 20 w 55"/>
                <a:gd name="T49" fmla="*/ 61 h 102"/>
                <a:gd name="T50" fmla="*/ 18 w 55"/>
                <a:gd name="T51" fmla="*/ 59 h 102"/>
                <a:gd name="T52" fmla="*/ 18 w 55"/>
                <a:gd name="T53" fmla="*/ 57 h 102"/>
                <a:gd name="T54" fmla="*/ 19 w 55"/>
                <a:gd name="T55" fmla="*/ 54 h 102"/>
                <a:gd name="T56" fmla="*/ 20 w 55"/>
                <a:gd name="T57" fmla="*/ 49 h 102"/>
                <a:gd name="T58" fmla="*/ 24 w 55"/>
                <a:gd name="T59" fmla="*/ 45 h 102"/>
                <a:gd name="T60" fmla="*/ 25 w 55"/>
                <a:gd name="T61" fmla="*/ 39 h 102"/>
                <a:gd name="T62" fmla="*/ 18 w 55"/>
                <a:gd name="T63" fmla="*/ 40 h 102"/>
                <a:gd name="T64" fmla="*/ 14 w 55"/>
                <a:gd name="T65" fmla="*/ 34 h 102"/>
                <a:gd name="T66" fmla="*/ 13 w 55"/>
                <a:gd name="T67" fmla="*/ 25 h 102"/>
                <a:gd name="T68" fmla="*/ 16 w 55"/>
                <a:gd name="T69" fmla="*/ 18 h 102"/>
                <a:gd name="T70" fmla="*/ 13 w 55"/>
                <a:gd name="T71" fmla="*/ 16 h 102"/>
                <a:gd name="T72" fmla="*/ 10 w 55"/>
                <a:gd name="T73" fmla="*/ 7 h 102"/>
                <a:gd name="T74" fmla="*/ 9 w 55"/>
                <a:gd name="T75" fmla="*/ 7 h 102"/>
                <a:gd name="T76" fmla="*/ 12 w 55"/>
                <a:gd name="T77" fmla="*/ 1 h 102"/>
                <a:gd name="T78" fmla="*/ 22 w 55"/>
                <a:gd name="T79" fmla="*/ 0 h 102"/>
                <a:gd name="T80" fmla="*/ 23 w 55"/>
                <a:gd name="T81" fmla="*/ 2 h 102"/>
                <a:gd name="T82" fmla="*/ 30 w 55"/>
                <a:gd name="T83" fmla="*/ 4 h 102"/>
                <a:gd name="T84" fmla="*/ 41 w 55"/>
                <a:gd name="T85" fmla="*/ 3 h 102"/>
                <a:gd name="T86" fmla="*/ 45 w 55"/>
                <a:gd name="T87" fmla="*/ 13 h 102"/>
                <a:gd name="T88" fmla="*/ 0 w 55"/>
                <a:gd name="T89" fmla="*/ 100 h 102"/>
                <a:gd name="T90" fmla="*/ 0 w 55"/>
                <a:gd name="T91" fmla="*/ 100 h 102"/>
                <a:gd name="T92" fmla="*/ 0 w 55"/>
                <a:gd name="T93"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5" h="102">
                  <a:moveTo>
                    <a:pt x="45" y="13"/>
                  </a:moveTo>
                  <a:cubicBezTo>
                    <a:pt x="44" y="13"/>
                    <a:pt x="44" y="13"/>
                    <a:pt x="44" y="13"/>
                  </a:cubicBezTo>
                  <a:cubicBezTo>
                    <a:pt x="37" y="18"/>
                    <a:pt x="42" y="23"/>
                    <a:pt x="45" y="29"/>
                  </a:cubicBezTo>
                  <a:cubicBezTo>
                    <a:pt x="47" y="35"/>
                    <a:pt x="38" y="35"/>
                    <a:pt x="40" y="39"/>
                  </a:cubicBezTo>
                  <a:cubicBezTo>
                    <a:pt x="41" y="44"/>
                    <a:pt x="48" y="44"/>
                    <a:pt x="51" y="46"/>
                  </a:cubicBezTo>
                  <a:cubicBezTo>
                    <a:pt x="55" y="48"/>
                    <a:pt x="54" y="54"/>
                    <a:pt x="54" y="58"/>
                  </a:cubicBezTo>
                  <a:cubicBezTo>
                    <a:pt x="54" y="62"/>
                    <a:pt x="53" y="65"/>
                    <a:pt x="53" y="76"/>
                  </a:cubicBezTo>
                  <a:cubicBezTo>
                    <a:pt x="53" y="87"/>
                    <a:pt x="48" y="85"/>
                    <a:pt x="47" y="83"/>
                  </a:cubicBezTo>
                  <a:cubicBezTo>
                    <a:pt x="47" y="81"/>
                    <a:pt x="41" y="79"/>
                    <a:pt x="44" y="85"/>
                  </a:cubicBezTo>
                  <a:cubicBezTo>
                    <a:pt x="46" y="88"/>
                    <a:pt x="48" y="94"/>
                    <a:pt x="49" y="98"/>
                  </a:cubicBezTo>
                  <a:cubicBezTo>
                    <a:pt x="47" y="100"/>
                    <a:pt x="43" y="100"/>
                    <a:pt x="41" y="100"/>
                  </a:cubicBezTo>
                  <a:cubicBezTo>
                    <a:pt x="38" y="99"/>
                    <a:pt x="36" y="101"/>
                    <a:pt x="31" y="102"/>
                  </a:cubicBezTo>
                  <a:cubicBezTo>
                    <a:pt x="27" y="102"/>
                    <a:pt x="32" y="100"/>
                    <a:pt x="24" y="100"/>
                  </a:cubicBezTo>
                  <a:cubicBezTo>
                    <a:pt x="17" y="99"/>
                    <a:pt x="15" y="99"/>
                    <a:pt x="13" y="97"/>
                  </a:cubicBezTo>
                  <a:cubicBezTo>
                    <a:pt x="11" y="95"/>
                    <a:pt x="11" y="93"/>
                    <a:pt x="6" y="94"/>
                  </a:cubicBezTo>
                  <a:cubicBezTo>
                    <a:pt x="6" y="94"/>
                    <a:pt x="6" y="94"/>
                    <a:pt x="6" y="94"/>
                  </a:cubicBezTo>
                  <a:cubicBezTo>
                    <a:pt x="6" y="81"/>
                    <a:pt x="6" y="81"/>
                    <a:pt x="6" y="81"/>
                  </a:cubicBezTo>
                  <a:cubicBezTo>
                    <a:pt x="5" y="77"/>
                    <a:pt x="5" y="77"/>
                    <a:pt x="5" y="77"/>
                  </a:cubicBezTo>
                  <a:cubicBezTo>
                    <a:pt x="2" y="71"/>
                    <a:pt x="2" y="71"/>
                    <a:pt x="2" y="71"/>
                  </a:cubicBezTo>
                  <a:cubicBezTo>
                    <a:pt x="3" y="67"/>
                    <a:pt x="3" y="67"/>
                    <a:pt x="3" y="67"/>
                  </a:cubicBezTo>
                  <a:cubicBezTo>
                    <a:pt x="6" y="66"/>
                    <a:pt x="6" y="66"/>
                    <a:pt x="6" y="66"/>
                  </a:cubicBezTo>
                  <a:cubicBezTo>
                    <a:pt x="11" y="68"/>
                    <a:pt x="11" y="68"/>
                    <a:pt x="11" y="68"/>
                  </a:cubicBezTo>
                  <a:cubicBezTo>
                    <a:pt x="11" y="66"/>
                    <a:pt x="11" y="66"/>
                    <a:pt x="11" y="66"/>
                  </a:cubicBezTo>
                  <a:cubicBezTo>
                    <a:pt x="18" y="65"/>
                    <a:pt x="18" y="65"/>
                    <a:pt x="18" y="65"/>
                  </a:cubicBezTo>
                  <a:cubicBezTo>
                    <a:pt x="20" y="61"/>
                    <a:pt x="20" y="61"/>
                    <a:pt x="20" y="61"/>
                  </a:cubicBezTo>
                  <a:cubicBezTo>
                    <a:pt x="18" y="59"/>
                    <a:pt x="18" y="59"/>
                    <a:pt x="18" y="59"/>
                  </a:cubicBezTo>
                  <a:cubicBezTo>
                    <a:pt x="18" y="57"/>
                    <a:pt x="18" y="57"/>
                    <a:pt x="18" y="57"/>
                  </a:cubicBezTo>
                  <a:cubicBezTo>
                    <a:pt x="19" y="54"/>
                    <a:pt x="19" y="54"/>
                    <a:pt x="19" y="54"/>
                  </a:cubicBezTo>
                  <a:cubicBezTo>
                    <a:pt x="20" y="49"/>
                    <a:pt x="20" y="49"/>
                    <a:pt x="20" y="49"/>
                  </a:cubicBezTo>
                  <a:cubicBezTo>
                    <a:pt x="24" y="45"/>
                    <a:pt x="24" y="45"/>
                    <a:pt x="24" y="45"/>
                  </a:cubicBezTo>
                  <a:cubicBezTo>
                    <a:pt x="25" y="39"/>
                    <a:pt x="25" y="39"/>
                    <a:pt x="25" y="39"/>
                  </a:cubicBezTo>
                  <a:cubicBezTo>
                    <a:pt x="18" y="40"/>
                    <a:pt x="18" y="40"/>
                    <a:pt x="18" y="40"/>
                  </a:cubicBezTo>
                  <a:cubicBezTo>
                    <a:pt x="14" y="34"/>
                    <a:pt x="14" y="34"/>
                    <a:pt x="14" y="34"/>
                  </a:cubicBezTo>
                  <a:cubicBezTo>
                    <a:pt x="13" y="25"/>
                    <a:pt x="13" y="25"/>
                    <a:pt x="13" y="25"/>
                  </a:cubicBezTo>
                  <a:cubicBezTo>
                    <a:pt x="16" y="18"/>
                    <a:pt x="16" y="18"/>
                    <a:pt x="16" y="18"/>
                  </a:cubicBezTo>
                  <a:cubicBezTo>
                    <a:pt x="13" y="16"/>
                    <a:pt x="13" y="16"/>
                    <a:pt x="13" y="16"/>
                  </a:cubicBezTo>
                  <a:cubicBezTo>
                    <a:pt x="10" y="7"/>
                    <a:pt x="10" y="7"/>
                    <a:pt x="10" y="7"/>
                  </a:cubicBezTo>
                  <a:cubicBezTo>
                    <a:pt x="9" y="7"/>
                    <a:pt x="9" y="7"/>
                    <a:pt x="9" y="7"/>
                  </a:cubicBezTo>
                  <a:cubicBezTo>
                    <a:pt x="12" y="1"/>
                    <a:pt x="12" y="1"/>
                    <a:pt x="12" y="1"/>
                  </a:cubicBezTo>
                  <a:cubicBezTo>
                    <a:pt x="22" y="0"/>
                    <a:pt x="22" y="0"/>
                    <a:pt x="22" y="0"/>
                  </a:cubicBezTo>
                  <a:cubicBezTo>
                    <a:pt x="23" y="2"/>
                    <a:pt x="23" y="2"/>
                    <a:pt x="23" y="2"/>
                  </a:cubicBezTo>
                  <a:cubicBezTo>
                    <a:pt x="30" y="4"/>
                    <a:pt x="30" y="4"/>
                    <a:pt x="30" y="4"/>
                  </a:cubicBezTo>
                  <a:cubicBezTo>
                    <a:pt x="41" y="3"/>
                    <a:pt x="41" y="3"/>
                    <a:pt x="41" y="3"/>
                  </a:cubicBezTo>
                  <a:cubicBezTo>
                    <a:pt x="45" y="13"/>
                    <a:pt x="45" y="13"/>
                    <a:pt x="45" y="13"/>
                  </a:cubicBezTo>
                  <a:close/>
                  <a:moveTo>
                    <a:pt x="0" y="100"/>
                  </a:moveTo>
                  <a:cubicBezTo>
                    <a:pt x="0" y="100"/>
                    <a:pt x="0" y="100"/>
                    <a:pt x="0" y="100"/>
                  </a:cubicBezTo>
                  <a:cubicBezTo>
                    <a:pt x="0" y="100"/>
                    <a:pt x="0" y="100"/>
                    <a:pt x="0" y="100"/>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4">
              <a:extLst>
                <a:ext uri="{FF2B5EF4-FFF2-40B4-BE49-F238E27FC236}">
                  <a16:creationId xmlns:a16="http://schemas.microsoft.com/office/drawing/2014/main" id="{B149BFF1-B166-4ABB-B112-6FD321998BFE}"/>
                </a:ext>
              </a:extLst>
            </p:cNvPr>
            <p:cNvSpPr>
              <a:spLocks/>
            </p:cNvSpPr>
            <p:nvPr/>
          </p:nvSpPr>
          <p:spPr bwMode="auto">
            <a:xfrm>
              <a:off x="2510251" y="4567390"/>
              <a:ext cx="397964" cy="388392"/>
            </a:xfrm>
            <a:custGeom>
              <a:avLst/>
              <a:gdLst>
                <a:gd name="T0" fmla="*/ 31 w 111"/>
                <a:gd name="T1" fmla="*/ 101 h 122"/>
                <a:gd name="T2" fmla="*/ 27 w 111"/>
                <a:gd name="T3" fmla="*/ 99 h 122"/>
                <a:gd name="T4" fmla="*/ 27 w 111"/>
                <a:gd name="T5" fmla="*/ 100 h 122"/>
                <a:gd name="T6" fmla="*/ 28 w 111"/>
                <a:gd name="T7" fmla="*/ 88 h 122"/>
                <a:gd name="T8" fmla="*/ 17 w 111"/>
                <a:gd name="T9" fmla="*/ 76 h 122"/>
                <a:gd name="T10" fmla="*/ 19 w 111"/>
                <a:gd name="T11" fmla="*/ 68 h 122"/>
                <a:gd name="T12" fmla="*/ 21 w 111"/>
                <a:gd name="T13" fmla="*/ 64 h 122"/>
                <a:gd name="T14" fmla="*/ 11 w 111"/>
                <a:gd name="T15" fmla="*/ 54 h 122"/>
                <a:gd name="T16" fmla="*/ 3 w 111"/>
                <a:gd name="T17" fmla="*/ 53 h 122"/>
                <a:gd name="T18" fmla="*/ 0 w 111"/>
                <a:gd name="T19" fmla="*/ 36 h 122"/>
                <a:gd name="T20" fmla="*/ 7 w 111"/>
                <a:gd name="T21" fmla="*/ 41 h 122"/>
                <a:gd name="T22" fmla="*/ 19 w 111"/>
                <a:gd name="T23" fmla="*/ 42 h 122"/>
                <a:gd name="T24" fmla="*/ 6 w 111"/>
                <a:gd name="T25" fmla="*/ 32 h 122"/>
                <a:gd name="T26" fmla="*/ 4 w 111"/>
                <a:gd name="T27" fmla="*/ 31 h 122"/>
                <a:gd name="T28" fmla="*/ 9 w 111"/>
                <a:gd name="T29" fmla="*/ 25 h 122"/>
                <a:gd name="T30" fmla="*/ 16 w 111"/>
                <a:gd name="T31" fmla="*/ 22 h 122"/>
                <a:gd name="T32" fmla="*/ 24 w 111"/>
                <a:gd name="T33" fmla="*/ 24 h 122"/>
                <a:gd name="T34" fmla="*/ 33 w 111"/>
                <a:gd name="T35" fmla="*/ 28 h 122"/>
                <a:gd name="T36" fmla="*/ 41 w 111"/>
                <a:gd name="T37" fmla="*/ 35 h 122"/>
                <a:gd name="T38" fmla="*/ 51 w 111"/>
                <a:gd name="T39" fmla="*/ 27 h 122"/>
                <a:gd name="T40" fmla="*/ 57 w 111"/>
                <a:gd name="T41" fmla="*/ 17 h 122"/>
                <a:gd name="T42" fmla="*/ 62 w 111"/>
                <a:gd name="T43" fmla="*/ 11 h 122"/>
                <a:gd name="T44" fmla="*/ 71 w 111"/>
                <a:gd name="T45" fmla="*/ 10 h 122"/>
                <a:gd name="T46" fmla="*/ 77 w 111"/>
                <a:gd name="T47" fmla="*/ 4 h 122"/>
                <a:gd name="T48" fmla="*/ 77 w 111"/>
                <a:gd name="T49" fmla="*/ 1 h 122"/>
                <a:gd name="T50" fmla="*/ 80 w 111"/>
                <a:gd name="T51" fmla="*/ 0 h 122"/>
                <a:gd name="T52" fmla="*/ 81 w 111"/>
                <a:gd name="T53" fmla="*/ 5 h 122"/>
                <a:gd name="T54" fmla="*/ 87 w 111"/>
                <a:gd name="T55" fmla="*/ 6 h 122"/>
                <a:gd name="T56" fmla="*/ 90 w 111"/>
                <a:gd name="T57" fmla="*/ 10 h 122"/>
                <a:gd name="T58" fmla="*/ 95 w 111"/>
                <a:gd name="T59" fmla="*/ 8 h 122"/>
                <a:gd name="T60" fmla="*/ 97 w 111"/>
                <a:gd name="T61" fmla="*/ 6 h 122"/>
                <a:gd name="T62" fmla="*/ 105 w 111"/>
                <a:gd name="T63" fmla="*/ 6 h 122"/>
                <a:gd name="T64" fmla="*/ 110 w 111"/>
                <a:gd name="T65" fmla="*/ 18 h 122"/>
                <a:gd name="T66" fmla="*/ 109 w 111"/>
                <a:gd name="T67" fmla="*/ 23 h 122"/>
                <a:gd name="T68" fmla="*/ 100 w 111"/>
                <a:gd name="T69" fmla="*/ 33 h 122"/>
                <a:gd name="T70" fmla="*/ 102 w 111"/>
                <a:gd name="T71" fmla="*/ 43 h 122"/>
                <a:gd name="T72" fmla="*/ 100 w 111"/>
                <a:gd name="T73" fmla="*/ 53 h 122"/>
                <a:gd name="T74" fmla="*/ 93 w 111"/>
                <a:gd name="T75" fmla="*/ 56 h 122"/>
                <a:gd name="T76" fmla="*/ 87 w 111"/>
                <a:gd name="T77" fmla="*/ 52 h 122"/>
                <a:gd name="T78" fmla="*/ 81 w 111"/>
                <a:gd name="T79" fmla="*/ 56 h 122"/>
                <a:gd name="T80" fmla="*/ 77 w 111"/>
                <a:gd name="T81" fmla="*/ 62 h 122"/>
                <a:gd name="T82" fmla="*/ 83 w 111"/>
                <a:gd name="T83" fmla="*/ 67 h 122"/>
                <a:gd name="T84" fmla="*/ 84 w 111"/>
                <a:gd name="T85" fmla="*/ 76 h 122"/>
                <a:gd name="T86" fmla="*/ 84 w 111"/>
                <a:gd name="T87" fmla="*/ 84 h 122"/>
                <a:gd name="T88" fmla="*/ 89 w 111"/>
                <a:gd name="T89" fmla="*/ 91 h 122"/>
                <a:gd name="T90" fmla="*/ 91 w 111"/>
                <a:gd name="T91" fmla="*/ 99 h 122"/>
                <a:gd name="T92" fmla="*/ 95 w 111"/>
                <a:gd name="T93" fmla="*/ 100 h 122"/>
                <a:gd name="T94" fmla="*/ 100 w 111"/>
                <a:gd name="T95" fmla="*/ 101 h 122"/>
                <a:gd name="T96" fmla="*/ 96 w 111"/>
                <a:gd name="T97" fmla="*/ 109 h 122"/>
                <a:gd name="T98" fmla="*/ 86 w 111"/>
                <a:gd name="T99" fmla="*/ 114 h 122"/>
                <a:gd name="T100" fmla="*/ 79 w 111"/>
                <a:gd name="T101" fmla="*/ 116 h 122"/>
                <a:gd name="T102" fmla="*/ 74 w 111"/>
                <a:gd name="T103" fmla="*/ 121 h 122"/>
                <a:gd name="T104" fmla="*/ 65 w 111"/>
                <a:gd name="T105" fmla="*/ 119 h 122"/>
                <a:gd name="T106" fmla="*/ 61 w 111"/>
                <a:gd name="T107" fmla="*/ 107 h 122"/>
                <a:gd name="T108" fmla="*/ 54 w 111"/>
                <a:gd name="T109" fmla="*/ 104 h 122"/>
                <a:gd name="T110" fmla="*/ 53 w 111"/>
                <a:gd name="T111" fmla="*/ 96 h 122"/>
                <a:gd name="T112" fmla="*/ 48 w 111"/>
                <a:gd name="T113" fmla="*/ 98 h 122"/>
                <a:gd name="T114" fmla="*/ 41 w 111"/>
                <a:gd name="T115" fmla="*/ 100 h 122"/>
                <a:gd name="T116" fmla="*/ 35 w 111"/>
                <a:gd name="T117" fmla="*/ 99 h 122"/>
                <a:gd name="T118" fmla="*/ 31 w 111"/>
                <a:gd name="T119" fmla="*/ 10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1" h="122">
                  <a:moveTo>
                    <a:pt x="31" y="101"/>
                  </a:moveTo>
                  <a:cubicBezTo>
                    <a:pt x="30" y="100"/>
                    <a:pt x="29" y="99"/>
                    <a:pt x="27" y="99"/>
                  </a:cubicBezTo>
                  <a:cubicBezTo>
                    <a:pt x="27" y="99"/>
                    <a:pt x="27" y="99"/>
                    <a:pt x="27" y="100"/>
                  </a:cubicBezTo>
                  <a:cubicBezTo>
                    <a:pt x="28" y="88"/>
                    <a:pt x="28" y="88"/>
                    <a:pt x="28" y="88"/>
                  </a:cubicBezTo>
                  <a:cubicBezTo>
                    <a:pt x="28" y="88"/>
                    <a:pt x="16" y="76"/>
                    <a:pt x="17" y="76"/>
                  </a:cubicBezTo>
                  <a:cubicBezTo>
                    <a:pt x="19" y="76"/>
                    <a:pt x="19" y="69"/>
                    <a:pt x="19" y="68"/>
                  </a:cubicBezTo>
                  <a:cubicBezTo>
                    <a:pt x="19" y="67"/>
                    <a:pt x="21" y="64"/>
                    <a:pt x="21" y="64"/>
                  </a:cubicBezTo>
                  <a:cubicBezTo>
                    <a:pt x="21" y="64"/>
                    <a:pt x="14" y="53"/>
                    <a:pt x="11" y="54"/>
                  </a:cubicBezTo>
                  <a:cubicBezTo>
                    <a:pt x="9" y="55"/>
                    <a:pt x="4" y="55"/>
                    <a:pt x="3" y="53"/>
                  </a:cubicBezTo>
                  <a:cubicBezTo>
                    <a:pt x="3" y="52"/>
                    <a:pt x="1" y="41"/>
                    <a:pt x="0" y="36"/>
                  </a:cubicBezTo>
                  <a:cubicBezTo>
                    <a:pt x="2" y="36"/>
                    <a:pt x="5" y="40"/>
                    <a:pt x="7" y="41"/>
                  </a:cubicBezTo>
                  <a:cubicBezTo>
                    <a:pt x="9" y="42"/>
                    <a:pt x="18" y="46"/>
                    <a:pt x="19" y="42"/>
                  </a:cubicBezTo>
                  <a:cubicBezTo>
                    <a:pt x="19" y="39"/>
                    <a:pt x="10" y="34"/>
                    <a:pt x="6" y="32"/>
                  </a:cubicBezTo>
                  <a:cubicBezTo>
                    <a:pt x="5" y="32"/>
                    <a:pt x="5" y="32"/>
                    <a:pt x="4" y="31"/>
                  </a:cubicBezTo>
                  <a:cubicBezTo>
                    <a:pt x="6" y="29"/>
                    <a:pt x="8" y="26"/>
                    <a:pt x="9" y="25"/>
                  </a:cubicBezTo>
                  <a:cubicBezTo>
                    <a:pt x="10" y="22"/>
                    <a:pt x="12" y="21"/>
                    <a:pt x="16" y="22"/>
                  </a:cubicBezTo>
                  <a:cubicBezTo>
                    <a:pt x="21" y="23"/>
                    <a:pt x="20" y="24"/>
                    <a:pt x="24" y="24"/>
                  </a:cubicBezTo>
                  <a:cubicBezTo>
                    <a:pt x="28" y="23"/>
                    <a:pt x="31" y="25"/>
                    <a:pt x="33" y="28"/>
                  </a:cubicBezTo>
                  <a:cubicBezTo>
                    <a:pt x="35" y="32"/>
                    <a:pt x="37" y="33"/>
                    <a:pt x="41" y="35"/>
                  </a:cubicBezTo>
                  <a:cubicBezTo>
                    <a:pt x="44" y="36"/>
                    <a:pt x="49" y="29"/>
                    <a:pt x="51" y="27"/>
                  </a:cubicBezTo>
                  <a:cubicBezTo>
                    <a:pt x="54" y="25"/>
                    <a:pt x="56" y="20"/>
                    <a:pt x="57" y="17"/>
                  </a:cubicBezTo>
                  <a:cubicBezTo>
                    <a:pt x="57" y="14"/>
                    <a:pt x="58" y="14"/>
                    <a:pt x="62" y="11"/>
                  </a:cubicBezTo>
                  <a:cubicBezTo>
                    <a:pt x="65" y="7"/>
                    <a:pt x="67" y="10"/>
                    <a:pt x="71" y="10"/>
                  </a:cubicBezTo>
                  <a:cubicBezTo>
                    <a:pt x="75" y="10"/>
                    <a:pt x="75" y="8"/>
                    <a:pt x="77" y="4"/>
                  </a:cubicBezTo>
                  <a:cubicBezTo>
                    <a:pt x="77" y="2"/>
                    <a:pt x="77" y="2"/>
                    <a:pt x="77" y="1"/>
                  </a:cubicBezTo>
                  <a:cubicBezTo>
                    <a:pt x="80" y="0"/>
                    <a:pt x="80" y="0"/>
                    <a:pt x="80" y="0"/>
                  </a:cubicBezTo>
                  <a:cubicBezTo>
                    <a:pt x="81" y="5"/>
                    <a:pt x="81" y="5"/>
                    <a:pt x="81" y="5"/>
                  </a:cubicBezTo>
                  <a:cubicBezTo>
                    <a:pt x="87" y="6"/>
                    <a:pt x="87" y="6"/>
                    <a:pt x="87" y="6"/>
                  </a:cubicBezTo>
                  <a:cubicBezTo>
                    <a:pt x="87" y="6"/>
                    <a:pt x="89" y="10"/>
                    <a:pt x="90" y="10"/>
                  </a:cubicBezTo>
                  <a:cubicBezTo>
                    <a:pt x="92" y="10"/>
                    <a:pt x="95" y="10"/>
                    <a:pt x="95" y="8"/>
                  </a:cubicBezTo>
                  <a:cubicBezTo>
                    <a:pt x="95" y="7"/>
                    <a:pt x="97" y="6"/>
                    <a:pt x="97" y="6"/>
                  </a:cubicBezTo>
                  <a:cubicBezTo>
                    <a:pt x="105" y="6"/>
                    <a:pt x="105" y="6"/>
                    <a:pt x="105" y="6"/>
                  </a:cubicBezTo>
                  <a:cubicBezTo>
                    <a:pt x="106" y="9"/>
                    <a:pt x="108" y="16"/>
                    <a:pt x="110" y="18"/>
                  </a:cubicBezTo>
                  <a:cubicBezTo>
                    <a:pt x="111" y="20"/>
                    <a:pt x="110" y="21"/>
                    <a:pt x="109" y="23"/>
                  </a:cubicBezTo>
                  <a:cubicBezTo>
                    <a:pt x="108" y="25"/>
                    <a:pt x="102" y="31"/>
                    <a:pt x="100" y="33"/>
                  </a:cubicBezTo>
                  <a:cubicBezTo>
                    <a:pt x="98" y="35"/>
                    <a:pt x="101" y="39"/>
                    <a:pt x="102" y="43"/>
                  </a:cubicBezTo>
                  <a:cubicBezTo>
                    <a:pt x="104" y="46"/>
                    <a:pt x="102" y="48"/>
                    <a:pt x="100" y="53"/>
                  </a:cubicBezTo>
                  <a:cubicBezTo>
                    <a:pt x="97" y="57"/>
                    <a:pt x="98" y="56"/>
                    <a:pt x="93" y="56"/>
                  </a:cubicBezTo>
                  <a:cubicBezTo>
                    <a:pt x="88" y="56"/>
                    <a:pt x="88" y="53"/>
                    <a:pt x="87" y="52"/>
                  </a:cubicBezTo>
                  <a:cubicBezTo>
                    <a:pt x="86" y="51"/>
                    <a:pt x="81" y="53"/>
                    <a:pt x="81" y="56"/>
                  </a:cubicBezTo>
                  <a:cubicBezTo>
                    <a:pt x="81" y="59"/>
                    <a:pt x="78" y="61"/>
                    <a:pt x="77" y="62"/>
                  </a:cubicBezTo>
                  <a:cubicBezTo>
                    <a:pt x="75" y="64"/>
                    <a:pt x="80" y="65"/>
                    <a:pt x="83" y="67"/>
                  </a:cubicBezTo>
                  <a:cubicBezTo>
                    <a:pt x="85" y="69"/>
                    <a:pt x="85" y="73"/>
                    <a:pt x="84" y="76"/>
                  </a:cubicBezTo>
                  <a:cubicBezTo>
                    <a:pt x="83" y="79"/>
                    <a:pt x="83" y="81"/>
                    <a:pt x="84" y="84"/>
                  </a:cubicBezTo>
                  <a:cubicBezTo>
                    <a:pt x="84" y="87"/>
                    <a:pt x="88" y="91"/>
                    <a:pt x="89" y="91"/>
                  </a:cubicBezTo>
                  <a:cubicBezTo>
                    <a:pt x="91" y="92"/>
                    <a:pt x="91" y="96"/>
                    <a:pt x="91" y="99"/>
                  </a:cubicBezTo>
                  <a:cubicBezTo>
                    <a:pt x="90" y="101"/>
                    <a:pt x="92" y="101"/>
                    <a:pt x="95" y="100"/>
                  </a:cubicBezTo>
                  <a:cubicBezTo>
                    <a:pt x="98" y="99"/>
                    <a:pt x="100" y="98"/>
                    <a:pt x="100" y="101"/>
                  </a:cubicBezTo>
                  <a:cubicBezTo>
                    <a:pt x="100" y="103"/>
                    <a:pt x="99" y="106"/>
                    <a:pt x="96" y="109"/>
                  </a:cubicBezTo>
                  <a:cubicBezTo>
                    <a:pt x="93" y="112"/>
                    <a:pt x="92" y="116"/>
                    <a:pt x="86" y="114"/>
                  </a:cubicBezTo>
                  <a:cubicBezTo>
                    <a:pt x="80" y="113"/>
                    <a:pt x="80" y="114"/>
                    <a:pt x="79" y="116"/>
                  </a:cubicBezTo>
                  <a:cubicBezTo>
                    <a:pt x="78" y="118"/>
                    <a:pt x="77" y="120"/>
                    <a:pt x="74" y="121"/>
                  </a:cubicBezTo>
                  <a:cubicBezTo>
                    <a:pt x="70" y="122"/>
                    <a:pt x="68" y="122"/>
                    <a:pt x="65" y="119"/>
                  </a:cubicBezTo>
                  <a:cubicBezTo>
                    <a:pt x="62" y="117"/>
                    <a:pt x="62" y="110"/>
                    <a:pt x="61" y="107"/>
                  </a:cubicBezTo>
                  <a:cubicBezTo>
                    <a:pt x="61" y="104"/>
                    <a:pt x="54" y="105"/>
                    <a:pt x="54" y="104"/>
                  </a:cubicBezTo>
                  <a:cubicBezTo>
                    <a:pt x="53" y="103"/>
                    <a:pt x="53" y="99"/>
                    <a:pt x="53" y="96"/>
                  </a:cubicBezTo>
                  <a:cubicBezTo>
                    <a:pt x="53" y="93"/>
                    <a:pt x="48" y="96"/>
                    <a:pt x="48" y="98"/>
                  </a:cubicBezTo>
                  <a:cubicBezTo>
                    <a:pt x="48" y="101"/>
                    <a:pt x="44" y="100"/>
                    <a:pt x="41" y="100"/>
                  </a:cubicBezTo>
                  <a:cubicBezTo>
                    <a:pt x="38" y="99"/>
                    <a:pt x="35" y="99"/>
                    <a:pt x="35" y="99"/>
                  </a:cubicBezTo>
                  <a:lnTo>
                    <a:pt x="31" y="101"/>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5">
              <a:extLst>
                <a:ext uri="{FF2B5EF4-FFF2-40B4-BE49-F238E27FC236}">
                  <a16:creationId xmlns:a16="http://schemas.microsoft.com/office/drawing/2014/main" id="{192574FE-214D-459B-ABE1-FDB4ABE595C4}"/>
                </a:ext>
              </a:extLst>
            </p:cNvPr>
            <p:cNvSpPr>
              <a:spLocks/>
            </p:cNvSpPr>
            <p:nvPr/>
          </p:nvSpPr>
          <p:spPr bwMode="auto">
            <a:xfrm>
              <a:off x="3590928" y="3958808"/>
              <a:ext cx="492309" cy="484725"/>
            </a:xfrm>
            <a:custGeom>
              <a:avLst/>
              <a:gdLst>
                <a:gd name="T0" fmla="*/ 39 w 287"/>
                <a:gd name="T1" fmla="*/ 121 h 317"/>
                <a:gd name="T2" fmla="*/ 62 w 287"/>
                <a:gd name="T3" fmla="*/ 121 h 317"/>
                <a:gd name="T4" fmla="*/ 93 w 287"/>
                <a:gd name="T5" fmla="*/ 115 h 317"/>
                <a:gd name="T6" fmla="*/ 106 w 287"/>
                <a:gd name="T7" fmla="*/ 67 h 317"/>
                <a:gd name="T8" fmla="*/ 116 w 287"/>
                <a:gd name="T9" fmla="*/ 48 h 317"/>
                <a:gd name="T10" fmla="*/ 110 w 287"/>
                <a:gd name="T11" fmla="*/ 25 h 317"/>
                <a:gd name="T12" fmla="*/ 156 w 287"/>
                <a:gd name="T13" fmla="*/ 0 h 317"/>
                <a:gd name="T14" fmla="*/ 173 w 287"/>
                <a:gd name="T15" fmla="*/ 27 h 317"/>
                <a:gd name="T16" fmla="*/ 173 w 287"/>
                <a:gd name="T17" fmla="*/ 46 h 317"/>
                <a:gd name="T18" fmla="*/ 158 w 287"/>
                <a:gd name="T19" fmla="*/ 62 h 317"/>
                <a:gd name="T20" fmla="*/ 148 w 287"/>
                <a:gd name="T21" fmla="*/ 85 h 317"/>
                <a:gd name="T22" fmla="*/ 156 w 287"/>
                <a:gd name="T23" fmla="*/ 104 h 317"/>
                <a:gd name="T24" fmla="*/ 154 w 287"/>
                <a:gd name="T25" fmla="*/ 133 h 317"/>
                <a:gd name="T26" fmla="*/ 171 w 287"/>
                <a:gd name="T27" fmla="*/ 127 h 317"/>
                <a:gd name="T28" fmla="*/ 185 w 287"/>
                <a:gd name="T29" fmla="*/ 110 h 317"/>
                <a:gd name="T30" fmla="*/ 206 w 287"/>
                <a:gd name="T31" fmla="*/ 125 h 317"/>
                <a:gd name="T32" fmla="*/ 227 w 287"/>
                <a:gd name="T33" fmla="*/ 129 h 317"/>
                <a:gd name="T34" fmla="*/ 241 w 287"/>
                <a:gd name="T35" fmla="*/ 121 h 317"/>
                <a:gd name="T36" fmla="*/ 275 w 287"/>
                <a:gd name="T37" fmla="*/ 137 h 317"/>
                <a:gd name="T38" fmla="*/ 287 w 287"/>
                <a:gd name="T39" fmla="*/ 162 h 317"/>
                <a:gd name="T40" fmla="*/ 254 w 287"/>
                <a:gd name="T41" fmla="*/ 196 h 317"/>
                <a:gd name="T42" fmla="*/ 258 w 287"/>
                <a:gd name="T43" fmla="*/ 213 h 317"/>
                <a:gd name="T44" fmla="*/ 243 w 287"/>
                <a:gd name="T45" fmla="*/ 242 h 317"/>
                <a:gd name="T46" fmla="*/ 231 w 287"/>
                <a:gd name="T47" fmla="*/ 225 h 317"/>
                <a:gd name="T48" fmla="*/ 193 w 287"/>
                <a:gd name="T49" fmla="*/ 210 h 317"/>
                <a:gd name="T50" fmla="*/ 168 w 287"/>
                <a:gd name="T51" fmla="*/ 254 h 317"/>
                <a:gd name="T52" fmla="*/ 143 w 287"/>
                <a:gd name="T53" fmla="*/ 248 h 317"/>
                <a:gd name="T54" fmla="*/ 127 w 287"/>
                <a:gd name="T55" fmla="*/ 281 h 317"/>
                <a:gd name="T56" fmla="*/ 102 w 287"/>
                <a:gd name="T57" fmla="*/ 317 h 317"/>
                <a:gd name="T58" fmla="*/ 85 w 287"/>
                <a:gd name="T59" fmla="*/ 279 h 317"/>
                <a:gd name="T60" fmla="*/ 87 w 287"/>
                <a:gd name="T61" fmla="*/ 242 h 317"/>
                <a:gd name="T62" fmla="*/ 71 w 287"/>
                <a:gd name="T63" fmla="*/ 221 h 317"/>
                <a:gd name="T64" fmla="*/ 46 w 287"/>
                <a:gd name="T65" fmla="*/ 208 h 317"/>
                <a:gd name="T66" fmla="*/ 31 w 287"/>
                <a:gd name="T67" fmla="*/ 213 h 317"/>
                <a:gd name="T68" fmla="*/ 0 w 287"/>
                <a:gd name="T69" fmla="*/ 198 h 317"/>
                <a:gd name="T70" fmla="*/ 27 w 287"/>
                <a:gd name="T71" fmla="*/ 177 h 317"/>
                <a:gd name="T72" fmla="*/ 62 w 287"/>
                <a:gd name="T73" fmla="*/ 165 h 317"/>
                <a:gd name="T74" fmla="*/ 29 w 287"/>
                <a:gd name="T75" fmla="*/ 133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7" h="317">
                  <a:moveTo>
                    <a:pt x="29" y="133"/>
                  </a:moveTo>
                  <a:lnTo>
                    <a:pt x="39" y="121"/>
                  </a:lnTo>
                  <a:lnTo>
                    <a:pt x="56" y="117"/>
                  </a:lnTo>
                  <a:lnTo>
                    <a:pt x="62" y="121"/>
                  </a:lnTo>
                  <a:lnTo>
                    <a:pt x="73" y="115"/>
                  </a:lnTo>
                  <a:lnTo>
                    <a:pt x="93" y="115"/>
                  </a:lnTo>
                  <a:lnTo>
                    <a:pt x="96" y="79"/>
                  </a:lnTo>
                  <a:lnTo>
                    <a:pt x="106" y="67"/>
                  </a:lnTo>
                  <a:lnTo>
                    <a:pt x="106" y="56"/>
                  </a:lnTo>
                  <a:lnTo>
                    <a:pt x="116" y="48"/>
                  </a:lnTo>
                  <a:lnTo>
                    <a:pt x="100" y="33"/>
                  </a:lnTo>
                  <a:lnTo>
                    <a:pt x="110" y="25"/>
                  </a:lnTo>
                  <a:lnTo>
                    <a:pt x="123" y="33"/>
                  </a:lnTo>
                  <a:lnTo>
                    <a:pt x="156" y="0"/>
                  </a:lnTo>
                  <a:lnTo>
                    <a:pt x="175" y="17"/>
                  </a:lnTo>
                  <a:lnTo>
                    <a:pt x="173" y="27"/>
                  </a:lnTo>
                  <a:lnTo>
                    <a:pt x="181" y="33"/>
                  </a:lnTo>
                  <a:lnTo>
                    <a:pt x="173" y="46"/>
                  </a:lnTo>
                  <a:lnTo>
                    <a:pt x="171" y="62"/>
                  </a:lnTo>
                  <a:lnTo>
                    <a:pt x="158" y="62"/>
                  </a:lnTo>
                  <a:lnTo>
                    <a:pt x="154" y="75"/>
                  </a:lnTo>
                  <a:lnTo>
                    <a:pt x="148" y="85"/>
                  </a:lnTo>
                  <a:lnTo>
                    <a:pt x="146" y="96"/>
                  </a:lnTo>
                  <a:lnTo>
                    <a:pt x="156" y="104"/>
                  </a:lnTo>
                  <a:lnTo>
                    <a:pt x="156" y="125"/>
                  </a:lnTo>
                  <a:lnTo>
                    <a:pt x="154" y="133"/>
                  </a:lnTo>
                  <a:lnTo>
                    <a:pt x="160" y="137"/>
                  </a:lnTo>
                  <a:lnTo>
                    <a:pt x="171" y="127"/>
                  </a:lnTo>
                  <a:lnTo>
                    <a:pt x="173" y="115"/>
                  </a:lnTo>
                  <a:lnTo>
                    <a:pt x="185" y="110"/>
                  </a:lnTo>
                  <a:lnTo>
                    <a:pt x="200" y="121"/>
                  </a:lnTo>
                  <a:lnTo>
                    <a:pt x="206" y="125"/>
                  </a:lnTo>
                  <a:lnTo>
                    <a:pt x="218" y="115"/>
                  </a:lnTo>
                  <a:lnTo>
                    <a:pt x="227" y="129"/>
                  </a:lnTo>
                  <a:lnTo>
                    <a:pt x="235" y="129"/>
                  </a:lnTo>
                  <a:lnTo>
                    <a:pt x="241" y="121"/>
                  </a:lnTo>
                  <a:lnTo>
                    <a:pt x="252" y="121"/>
                  </a:lnTo>
                  <a:lnTo>
                    <a:pt x="275" y="137"/>
                  </a:lnTo>
                  <a:lnTo>
                    <a:pt x="287" y="148"/>
                  </a:lnTo>
                  <a:lnTo>
                    <a:pt x="287" y="162"/>
                  </a:lnTo>
                  <a:lnTo>
                    <a:pt x="262" y="183"/>
                  </a:lnTo>
                  <a:lnTo>
                    <a:pt x="254" y="196"/>
                  </a:lnTo>
                  <a:lnTo>
                    <a:pt x="258" y="204"/>
                  </a:lnTo>
                  <a:lnTo>
                    <a:pt x="258" y="213"/>
                  </a:lnTo>
                  <a:lnTo>
                    <a:pt x="256" y="229"/>
                  </a:lnTo>
                  <a:lnTo>
                    <a:pt x="243" y="242"/>
                  </a:lnTo>
                  <a:lnTo>
                    <a:pt x="227" y="238"/>
                  </a:lnTo>
                  <a:lnTo>
                    <a:pt x="231" y="225"/>
                  </a:lnTo>
                  <a:lnTo>
                    <a:pt x="210" y="221"/>
                  </a:lnTo>
                  <a:lnTo>
                    <a:pt x="193" y="210"/>
                  </a:lnTo>
                  <a:lnTo>
                    <a:pt x="175" y="233"/>
                  </a:lnTo>
                  <a:lnTo>
                    <a:pt x="168" y="254"/>
                  </a:lnTo>
                  <a:lnTo>
                    <a:pt x="156" y="256"/>
                  </a:lnTo>
                  <a:lnTo>
                    <a:pt x="143" y="248"/>
                  </a:lnTo>
                  <a:lnTo>
                    <a:pt x="129" y="256"/>
                  </a:lnTo>
                  <a:lnTo>
                    <a:pt x="127" y="281"/>
                  </a:lnTo>
                  <a:lnTo>
                    <a:pt x="112" y="306"/>
                  </a:lnTo>
                  <a:lnTo>
                    <a:pt x="102" y="317"/>
                  </a:lnTo>
                  <a:lnTo>
                    <a:pt x="91" y="302"/>
                  </a:lnTo>
                  <a:lnTo>
                    <a:pt x="85" y="279"/>
                  </a:lnTo>
                  <a:lnTo>
                    <a:pt x="85" y="265"/>
                  </a:lnTo>
                  <a:lnTo>
                    <a:pt x="87" y="242"/>
                  </a:lnTo>
                  <a:lnTo>
                    <a:pt x="73" y="238"/>
                  </a:lnTo>
                  <a:lnTo>
                    <a:pt x="71" y="221"/>
                  </a:lnTo>
                  <a:lnTo>
                    <a:pt x="58" y="221"/>
                  </a:lnTo>
                  <a:lnTo>
                    <a:pt x="46" y="208"/>
                  </a:lnTo>
                  <a:lnTo>
                    <a:pt x="37" y="219"/>
                  </a:lnTo>
                  <a:lnTo>
                    <a:pt x="31" y="213"/>
                  </a:lnTo>
                  <a:lnTo>
                    <a:pt x="16" y="219"/>
                  </a:lnTo>
                  <a:lnTo>
                    <a:pt x="0" y="198"/>
                  </a:lnTo>
                  <a:lnTo>
                    <a:pt x="18" y="177"/>
                  </a:lnTo>
                  <a:lnTo>
                    <a:pt x="27" y="177"/>
                  </a:lnTo>
                  <a:lnTo>
                    <a:pt x="43" y="181"/>
                  </a:lnTo>
                  <a:lnTo>
                    <a:pt x="62" y="165"/>
                  </a:lnTo>
                  <a:lnTo>
                    <a:pt x="29" y="131"/>
                  </a:lnTo>
                  <a:lnTo>
                    <a:pt x="29" y="133"/>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6">
              <a:extLst>
                <a:ext uri="{FF2B5EF4-FFF2-40B4-BE49-F238E27FC236}">
                  <a16:creationId xmlns:a16="http://schemas.microsoft.com/office/drawing/2014/main" id="{39B8C940-56F7-4CB0-84F0-41F2C3F93277}"/>
                </a:ext>
              </a:extLst>
            </p:cNvPr>
            <p:cNvSpPr>
              <a:spLocks/>
            </p:cNvSpPr>
            <p:nvPr/>
          </p:nvSpPr>
          <p:spPr bwMode="auto">
            <a:xfrm>
              <a:off x="3244425" y="4123951"/>
              <a:ext cx="452855" cy="267593"/>
            </a:xfrm>
            <a:custGeom>
              <a:avLst/>
              <a:gdLst>
                <a:gd name="T0" fmla="*/ 12 w 264"/>
                <a:gd name="T1" fmla="*/ 113 h 175"/>
                <a:gd name="T2" fmla="*/ 12 w 264"/>
                <a:gd name="T3" fmla="*/ 100 h 175"/>
                <a:gd name="T4" fmla="*/ 0 w 264"/>
                <a:gd name="T5" fmla="*/ 88 h 175"/>
                <a:gd name="T6" fmla="*/ 2 w 264"/>
                <a:gd name="T7" fmla="*/ 73 h 175"/>
                <a:gd name="T8" fmla="*/ 12 w 264"/>
                <a:gd name="T9" fmla="*/ 65 h 175"/>
                <a:gd name="T10" fmla="*/ 20 w 264"/>
                <a:gd name="T11" fmla="*/ 65 h 175"/>
                <a:gd name="T12" fmla="*/ 29 w 264"/>
                <a:gd name="T13" fmla="*/ 57 h 175"/>
                <a:gd name="T14" fmla="*/ 43 w 264"/>
                <a:gd name="T15" fmla="*/ 54 h 175"/>
                <a:gd name="T16" fmla="*/ 56 w 264"/>
                <a:gd name="T17" fmla="*/ 50 h 175"/>
                <a:gd name="T18" fmla="*/ 72 w 264"/>
                <a:gd name="T19" fmla="*/ 48 h 175"/>
                <a:gd name="T20" fmla="*/ 83 w 264"/>
                <a:gd name="T21" fmla="*/ 38 h 175"/>
                <a:gd name="T22" fmla="*/ 87 w 264"/>
                <a:gd name="T23" fmla="*/ 23 h 175"/>
                <a:gd name="T24" fmla="*/ 95 w 264"/>
                <a:gd name="T25" fmla="*/ 15 h 175"/>
                <a:gd name="T26" fmla="*/ 106 w 264"/>
                <a:gd name="T27" fmla="*/ 25 h 175"/>
                <a:gd name="T28" fmla="*/ 122 w 264"/>
                <a:gd name="T29" fmla="*/ 25 h 175"/>
                <a:gd name="T30" fmla="*/ 122 w 264"/>
                <a:gd name="T31" fmla="*/ 13 h 175"/>
                <a:gd name="T32" fmla="*/ 150 w 264"/>
                <a:gd name="T33" fmla="*/ 13 h 175"/>
                <a:gd name="T34" fmla="*/ 158 w 264"/>
                <a:gd name="T35" fmla="*/ 17 h 175"/>
                <a:gd name="T36" fmla="*/ 162 w 264"/>
                <a:gd name="T37" fmla="*/ 9 h 175"/>
                <a:gd name="T38" fmla="*/ 172 w 264"/>
                <a:gd name="T39" fmla="*/ 11 h 175"/>
                <a:gd name="T40" fmla="*/ 187 w 264"/>
                <a:gd name="T41" fmla="*/ 0 h 175"/>
                <a:gd name="T42" fmla="*/ 197 w 264"/>
                <a:gd name="T43" fmla="*/ 2 h 175"/>
                <a:gd name="T44" fmla="*/ 208 w 264"/>
                <a:gd name="T45" fmla="*/ 19 h 175"/>
                <a:gd name="T46" fmla="*/ 227 w 264"/>
                <a:gd name="T47" fmla="*/ 19 h 175"/>
                <a:gd name="T48" fmla="*/ 231 w 264"/>
                <a:gd name="T49" fmla="*/ 25 h 175"/>
                <a:gd name="T50" fmla="*/ 231 w 264"/>
                <a:gd name="T51" fmla="*/ 23 h 175"/>
                <a:gd name="T52" fmla="*/ 264 w 264"/>
                <a:gd name="T53" fmla="*/ 57 h 175"/>
                <a:gd name="T54" fmla="*/ 245 w 264"/>
                <a:gd name="T55" fmla="*/ 73 h 175"/>
                <a:gd name="T56" fmla="*/ 229 w 264"/>
                <a:gd name="T57" fmla="*/ 69 h 175"/>
                <a:gd name="T58" fmla="*/ 220 w 264"/>
                <a:gd name="T59" fmla="*/ 69 h 175"/>
                <a:gd name="T60" fmla="*/ 202 w 264"/>
                <a:gd name="T61" fmla="*/ 90 h 175"/>
                <a:gd name="T62" fmla="*/ 181 w 264"/>
                <a:gd name="T63" fmla="*/ 77 h 175"/>
                <a:gd name="T64" fmla="*/ 175 w 264"/>
                <a:gd name="T65" fmla="*/ 88 h 175"/>
                <a:gd name="T66" fmla="*/ 156 w 264"/>
                <a:gd name="T67" fmla="*/ 88 h 175"/>
                <a:gd name="T68" fmla="*/ 158 w 264"/>
                <a:gd name="T69" fmla="*/ 100 h 175"/>
                <a:gd name="T70" fmla="*/ 147 w 264"/>
                <a:gd name="T71" fmla="*/ 111 h 175"/>
                <a:gd name="T72" fmla="*/ 156 w 264"/>
                <a:gd name="T73" fmla="*/ 123 h 175"/>
                <a:gd name="T74" fmla="*/ 135 w 264"/>
                <a:gd name="T75" fmla="*/ 138 h 175"/>
                <a:gd name="T76" fmla="*/ 135 w 264"/>
                <a:gd name="T77" fmla="*/ 155 h 175"/>
                <a:gd name="T78" fmla="*/ 112 w 264"/>
                <a:gd name="T79" fmla="*/ 173 h 175"/>
                <a:gd name="T80" fmla="*/ 118 w 264"/>
                <a:gd name="T81" fmla="*/ 175 h 175"/>
                <a:gd name="T82" fmla="*/ 108 w 264"/>
                <a:gd name="T83" fmla="*/ 171 h 175"/>
                <a:gd name="T84" fmla="*/ 108 w 264"/>
                <a:gd name="T85" fmla="*/ 159 h 175"/>
                <a:gd name="T86" fmla="*/ 95 w 264"/>
                <a:gd name="T87" fmla="*/ 157 h 175"/>
                <a:gd name="T88" fmla="*/ 91 w 264"/>
                <a:gd name="T89" fmla="*/ 165 h 175"/>
                <a:gd name="T90" fmla="*/ 79 w 264"/>
                <a:gd name="T91" fmla="*/ 163 h 175"/>
                <a:gd name="T92" fmla="*/ 68 w 264"/>
                <a:gd name="T93" fmla="*/ 169 h 175"/>
                <a:gd name="T94" fmla="*/ 56 w 264"/>
                <a:gd name="T95" fmla="*/ 169 h 175"/>
                <a:gd name="T96" fmla="*/ 56 w 264"/>
                <a:gd name="T97" fmla="*/ 161 h 175"/>
                <a:gd name="T98" fmla="*/ 45 w 264"/>
                <a:gd name="T99" fmla="*/ 150 h 175"/>
                <a:gd name="T100" fmla="*/ 45 w 264"/>
                <a:gd name="T101" fmla="*/ 136 h 175"/>
                <a:gd name="T102" fmla="*/ 35 w 264"/>
                <a:gd name="T103" fmla="*/ 127 h 175"/>
                <a:gd name="T104" fmla="*/ 35 w 264"/>
                <a:gd name="T105" fmla="*/ 117 h 175"/>
                <a:gd name="T106" fmla="*/ 20 w 264"/>
                <a:gd name="T107" fmla="*/ 117 h 175"/>
                <a:gd name="T108" fmla="*/ 12 w 264"/>
                <a:gd name="T109" fmla="*/ 11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4" h="175">
                  <a:moveTo>
                    <a:pt x="12" y="113"/>
                  </a:moveTo>
                  <a:lnTo>
                    <a:pt x="12" y="100"/>
                  </a:lnTo>
                  <a:lnTo>
                    <a:pt x="0" y="88"/>
                  </a:lnTo>
                  <a:lnTo>
                    <a:pt x="2" y="73"/>
                  </a:lnTo>
                  <a:lnTo>
                    <a:pt x="12" y="65"/>
                  </a:lnTo>
                  <a:lnTo>
                    <a:pt x="20" y="65"/>
                  </a:lnTo>
                  <a:lnTo>
                    <a:pt x="29" y="57"/>
                  </a:lnTo>
                  <a:lnTo>
                    <a:pt x="43" y="54"/>
                  </a:lnTo>
                  <a:lnTo>
                    <a:pt x="56" y="50"/>
                  </a:lnTo>
                  <a:lnTo>
                    <a:pt x="72" y="48"/>
                  </a:lnTo>
                  <a:lnTo>
                    <a:pt x="83" y="38"/>
                  </a:lnTo>
                  <a:lnTo>
                    <a:pt x="87" y="23"/>
                  </a:lnTo>
                  <a:lnTo>
                    <a:pt x="95" y="15"/>
                  </a:lnTo>
                  <a:lnTo>
                    <a:pt x="106" y="25"/>
                  </a:lnTo>
                  <a:lnTo>
                    <a:pt x="122" y="25"/>
                  </a:lnTo>
                  <a:lnTo>
                    <a:pt x="122" y="13"/>
                  </a:lnTo>
                  <a:lnTo>
                    <a:pt x="150" y="13"/>
                  </a:lnTo>
                  <a:lnTo>
                    <a:pt x="158" y="17"/>
                  </a:lnTo>
                  <a:lnTo>
                    <a:pt x="162" y="9"/>
                  </a:lnTo>
                  <a:lnTo>
                    <a:pt x="172" y="11"/>
                  </a:lnTo>
                  <a:lnTo>
                    <a:pt x="187" y="0"/>
                  </a:lnTo>
                  <a:lnTo>
                    <a:pt x="197" y="2"/>
                  </a:lnTo>
                  <a:lnTo>
                    <a:pt x="208" y="19"/>
                  </a:lnTo>
                  <a:lnTo>
                    <a:pt x="227" y="19"/>
                  </a:lnTo>
                  <a:lnTo>
                    <a:pt x="231" y="25"/>
                  </a:lnTo>
                  <a:lnTo>
                    <a:pt x="231" y="23"/>
                  </a:lnTo>
                  <a:lnTo>
                    <a:pt x="264" y="57"/>
                  </a:lnTo>
                  <a:lnTo>
                    <a:pt x="245" y="73"/>
                  </a:lnTo>
                  <a:lnTo>
                    <a:pt x="229" y="69"/>
                  </a:lnTo>
                  <a:lnTo>
                    <a:pt x="220" y="69"/>
                  </a:lnTo>
                  <a:lnTo>
                    <a:pt x="202" y="90"/>
                  </a:lnTo>
                  <a:lnTo>
                    <a:pt x="181" y="77"/>
                  </a:lnTo>
                  <a:lnTo>
                    <a:pt x="175" y="88"/>
                  </a:lnTo>
                  <a:lnTo>
                    <a:pt x="156" y="88"/>
                  </a:lnTo>
                  <a:lnTo>
                    <a:pt x="158" y="100"/>
                  </a:lnTo>
                  <a:lnTo>
                    <a:pt x="147" y="111"/>
                  </a:lnTo>
                  <a:lnTo>
                    <a:pt x="156" y="123"/>
                  </a:lnTo>
                  <a:lnTo>
                    <a:pt x="135" y="138"/>
                  </a:lnTo>
                  <a:lnTo>
                    <a:pt x="135" y="155"/>
                  </a:lnTo>
                  <a:lnTo>
                    <a:pt x="112" y="173"/>
                  </a:lnTo>
                  <a:lnTo>
                    <a:pt x="118" y="175"/>
                  </a:lnTo>
                  <a:lnTo>
                    <a:pt x="108" y="171"/>
                  </a:lnTo>
                  <a:lnTo>
                    <a:pt x="108" y="159"/>
                  </a:lnTo>
                  <a:lnTo>
                    <a:pt x="95" y="157"/>
                  </a:lnTo>
                  <a:lnTo>
                    <a:pt x="91" y="165"/>
                  </a:lnTo>
                  <a:lnTo>
                    <a:pt x="79" y="163"/>
                  </a:lnTo>
                  <a:lnTo>
                    <a:pt x="68" y="169"/>
                  </a:lnTo>
                  <a:lnTo>
                    <a:pt x="56" y="169"/>
                  </a:lnTo>
                  <a:lnTo>
                    <a:pt x="56" y="161"/>
                  </a:lnTo>
                  <a:lnTo>
                    <a:pt x="45" y="150"/>
                  </a:lnTo>
                  <a:lnTo>
                    <a:pt x="45" y="136"/>
                  </a:lnTo>
                  <a:lnTo>
                    <a:pt x="35" y="127"/>
                  </a:lnTo>
                  <a:lnTo>
                    <a:pt x="35" y="117"/>
                  </a:lnTo>
                  <a:lnTo>
                    <a:pt x="20" y="117"/>
                  </a:lnTo>
                  <a:lnTo>
                    <a:pt x="12" y="113"/>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7">
              <a:extLst>
                <a:ext uri="{FF2B5EF4-FFF2-40B4-BE49-F238E27FC236}">
                  <a16:creationId xmlns:a16="http://schemas.microsoft.com/office/drawing/2014/main" id="{C42E5311-68AC-46D2-A5A7-CFB43142071A}"/>
                </a:ext>
              </a:extLst>
            </p:cNvPr>
            <p:cNvSpPr>
              <a:spLocks/>
            </p:cNvSpPr>
            <p:nvPr/>
          </p:nvSpPr>
          <p:spPr bwMode="auto">
            <a:xfrm>
              <a:off x="3126065" y="4347200"/>
              <a:ext cx="253873" cy="238540"/>
            </a:xfrm>
            <a:custGeom>
              <a:avLst/>
              <a:gdLst>
                <a:gd name="T0" fmla="*/ 0 w 71"/>
                <a:gd name="T1" fmla="*/ 37 h 75"/>
                <a:gd name="T2" fmla="*/ 0 w 71"/>
                <a:gd name="T3" fmla="*/ 36 h 75"/>
                <a:gd name="T4" fmla="*/ 8 w 71"/>
                <a:gd name="T5" fmla="*/ 37 h 75"/>
                <a:gd name="T6" fmla="*/ 8 w 71"/>
                <a:gd name="T7" fmla="*/ 27 h 75"/>
                <a:gd name="T8" fmla="*/ 5 w 71"/>
                <a:gd name="T9" fmla="*/ 22 h 75"/>
                <a:gd name="T10" fmla="*/ 7 w 71"/>
                <a:gd name="T11" fmla="*/ 12 h 75"/>
                <a:gd name="T12" fmla="*/ 6 w 71"/>
                <a:gd name="T13" fmla="*/ 6 h 75"/>
                <a:gd name="T14" fmla="*/ 12 w 71"/>
                <a:gd name="T15" fmla="*/ 0 h 75"/>
                <a:gd name="T16" fmla="*/ 16 w 71"/>
                <a:gd name="T17" fmla="*/ 0 h 75"/>
                <a:gd name="T18" fmla="*/ 18 w 71"/>
                <a:gd name="T19" fmla="*/ 5 h 75"/>
                <a:gd name="T20" fmla="*/ 22 w 71"/>
                <a:gd name="T21" fmla="*/ 5 h 75"/>
                <a:gd name="T22" fmla="*/ 27 w 71"/>
                <a:gd name="T23" fmla="*/ 9 h 75"/>
                <a:gd name="T24" fmla="*/ 34 w 71"/>
                <a:gd name="T25" fmla="*/ 10 h 75"/>
                <a:gd name="T26" fmla="*/ 39 w 71"/>
                <a:gd name="T27" fmla="*/ 14 h 75"/>
                <a:gd name="T28" fmla="*/ 39 w 71"/>
                <a:gd name="T29" fmla="*/ 22 h 75"/>
                <a:gd name="T30" fmla="*/ 45 w 71"/>
                <a:gd name="T31" fmla="*/ 28 h 75"/>
                <a:gd name="T32" fmla="*/ 49 w 71"/>
                <a:gd name="T33" fmla="*/ 27 h 75"/>
                <a:gd name="T34" fmla="*/ 56 w 71"/>
                <a:gd name="T35" fmla="*/ 28 h 75"/>
                <a:gd name="T36" fmla="*/ 62 w 71"/>
                <a:gd name="T37" fmla="*/ 34 h 75"/>
                <a:gd name="T38" fmla="*/ 69 w 71"/>
                <a:gd name="T39" fmla="*/ 36 h 75"/>
                <a:gd name="T40" fmla="*/ 71 w 71"/>
                <a:gd name="T41" fmla="*/ 43 h 75"/>
                <a:gd name="T42" fmla="*/ 69 w 71"/>
                <a:gd name="T43" fmla="*/ 49 h 75"/>
                <a:gd name="T44" fmla="*/ 67 w 71"/>
                <a:gd name="T45" fmla="*/ 55 h 75"/>
                <a:gd name="T46" fmla="*/ 71 w 71"/>
                <a:gd name="T47" fmla="*/ 58 h 75"/>
                <a:gd name="T48" fmla="*/ 68 w 71"/>
                <a:gd name="T49" fmla="*/ 64 h 75"/>
                <a:gd name="T50" fmla="*/ 59 w 71"/>
                <a:gd name="T51" fmla="*/ 75 h 75"/>
                <a:gd name="T52" fmla="*/ 55 w 71"/>
                <a:gd name="T53" fmla="*/ 71 h 75"/>
                <a:gd name="T54" fmla="*/ 52 w 71"/>
                <a:gd name="T55" fmla="*/ 72 h 75"/>
                <a:gd name="T56" fmla="*/ 46 w 71"/>
                <a:gd name="T57" fmla="*/ 73 h 75"/>
                <a:gd name="T58" fmla="*/ 28 w 71"/>
                <a:gd name="T59" fmla="*/ 62 h 75"/>
                <a:gd name="T60" fmla="*/ 24 w 71"/>
                <a:gd name="T61" fmla="*/ 56 h 75"/>
                <a:gd name="T62" fmla="*/ 17 w 71"/>
                <a:gd name="T63" fmla="*/ 56 h 75"/>
                <a:gd name="T64" fmla="*/ 6 w 71"/>
                <a:gd name="T65" fmla="*/ 49 h 75"/>
                <a:gd name="T66" fmla="*/ 6 w 71"/>
                <a:gd name="T67" fmla="*/ 44 h 75"/>
                <a:gd name="T68" fmla="*/ 3 w 71"/>
                <a:gd name="T69" fmla="*/ 42 h 75"/>
                <a:gd name="T70" fmla="*/ 0 w 71"/>
                <a:gd name="T71" fmla="*/ 3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1" h="75">
                  <a:moveTo>
                    <a:pt x="0" y="37"/>
                  </a:moveTo>
                  <a:cubicBezTo>
                    <a:pt x="0" y="36"/>
                    <a:pt x="0" y="36"/>
                    <a:pt x="0" y="36"/>
                  </a:cubicBezTo>
                  <a:cubicBezTo>
                    <a:pt x="8" y="37"/>
                    <a:pt x="8" y="37"/>
                    <a:pt x="8" y="37"/>
                  </a:cubicBezTo>
                  <a:cubicBezTo>
                    <a:pt x="8" y="27"/>
                    <a:pt x="8" y="27"/>
                    <a:pt x="8" y="27"/>
                  </a:cubicBezTo>
                  <a:cubicBezTo>
                    <a:pt x="5" y="22"/>
                    <a:pt x="5" y="22"/>
                    <a:pt x="5" y="22"/>
                  </a:cubicBezTo>
                  <a:cubicBezTo>
                    <a:pt x="7" y="12"/>
                    <a:pt x="7" y="12"/>
                    <a:pt x="7" y="12"/>
                  </a:cubicBezTo>
                  <a:cubicBezTo>
                    <a:pt x="6" y="6"/>
                    <a:pt x="6" y="6"/>
                    <a:pt x="6" y="6"/>
                  </a:cubicBezTo>
                  <a:cubicBezTo>
                    <a:pt x="12" y="0"/>
                    <a:pt x="12" y="0"/>
                    <a:pt x="12" y="0"/>
                  </a:cubicBezTo>
                  <a:cubicBezTo>
                    <a:pt x="16" y="0"/>
                    <a:pt x="16" y="0"/>
                    <a:pt x="16" y="0"/>
                  </a:cubicBezTo>
                  <a:cubicBezTo>
                    <a:pt x="18" y="5"/>
                    <a:pt x="18" y="5"/>
                    <a:pt x="18" y="5"/>
                  </a:cubicBezTo>
                  <a:cubicBezTo>
                    <a:pt x="22" y="5"/>
                    <a:pt x="22" y="5"/>
                    <a:pt x="22" y="5"/>
                  </a:cubicBezTo>
                  <a:cubicBezTo>
                    <a:pt x="27" y="9"/>
                    <a:pt x="27" y="9"/>
                    <a:pt x="27" y="9"/>
                  </a:cubicBezTo>
                  <a:cubicBezTo>
                    <a:pt x="34" y="10"/>
                    <a:pt x="34" y="10"/>
                    <a:pt x="34" y="10"/>
                  </a:cubicBezTo>
                  <a:cubicBezTo>
                    <a:pt x="39" y="14"/>
                    <a:pt x="39" y="14"/>
                    <a:pt x="39" y="14"/>
                  </a:cubicBezTo>
                  <a:cubicBezTo>
                    <a:pt x="39" y="22"/>
                    <a:pt x="39" y="22"/>
                    <a:pt x="39" y="22"/>
                  </a:cubicBezTo>
                  <a:cubicBezTo>
                    <a:pt x="45" y="28"/>
                    <a:pt x="45" y="28"/>
                    <a:pt x="45" y="28"/>
                  </a:cubicBezTo>
                  <a:cubicBezTo>
                    <a:pt x="49" y="27"/>
                    <a:pt x="49" y="27"/>
                    <a:pt x="49" y="27"/>
                  </a:cubicBezTo>
                  <a:cubicBezTo>
                    <a:pt x="56" y="28"/>
                    <a:pt x="56" y="28"/>
                    <a:pt x="56" y="28"/>
                  </a:cubicBezTo>
                  <a:cubicBezTo>
                    <a:pt x="62" y="34"/>
                    <a:pt x="62" y="34"/>
                    <a:pt x="62" y="34"/>
                  </a:cubicBezTo>
                  <a:cubicBezTo>
                    <a:pt x="69" y="36"/>
                    <a:pt x="69" y="36"/>
                    <a:pt x="69" y="36"/>
                  </a:cubicBezTo>
                  <a:cubicBezTo>
                    <a:pt x="69" y="36"/>
                    <a:pt x="71" y="42"/>
                    <a:pt x="71" y="43"/>
                  </a:cubicBezTo>
                  <a:cubicBezTo>
                    <a:pt x="71" y="43"/>
                    <a:pt x="69" y="49"/>
                    <a:pt x="69" y="49"/>
                  </a:cubicBezTo>
                  <a:cubicBezTo>
                    <a:pt x="67" y="55"/>
                    <a:pt x="67" y="55"/>
                    <a:pt x="67" y="55"/>
                  </a:cubicBezTo>
                  <a:cubicBezTo>
                    <a:pt x="71" y="58"/>
                    <a:pt x="71" y="58"/>
                    <a:pt x="71" y="58"/>
                  </a:cubicBezTo>
                  <a:cubicBezTo>
                    <a:pt x="68" y="64"/>
                    <a:pt x="68" y="64"/>
                    <a:pt x="68" y="64"/>
                  </a:cubicBezTo>
                  <a:cubicBezTo>
                    <a:pt x="59" y="75"/>
                    <a:pt x="59" y="75"/>
                    <a:pt x="59" y="75"/>
                  </a:cubicBezTo>
                  <a:cubicBezTo>
                    <a:pt x="55" y="71"/>
                    <a:pt x="55" y="71"/>
                    <a:pt x="55" y="71"/>
                  </a:cubicBezTo>
                  <a:cubicBezTo>
                    <a:pt x="52" y="72"/>
                    <a:pt x="52" y="72"/>
                    <a:pt x="52" y="72"/>
                  </a:cubicBezTo>
                  <a:cubicBezTo>
                    <a:pt x="46" y="73"/>
                    <a:pt x="46" y="73"/>
                    <a:pt x="46" y="73"/>
                  </a:cubicBezTo>
                  <a:cubicBezTo>
                    <a:pt x="28" y="62"/>
                    <a:pt x="28" y="62"/>
                    <a:pt x="28" y="62"/>
                  </a:cubicBezTo>
                  <a:cubicBezTo>
                    <a:pt x="24" y="56"/>
                    <a:pt x="24" y="56"/>
                    <a:pt x="24" y="56"/>
                  </a:cubicBezTo>
                  <a:cubicBezTo>
                    <a:pt x="17" y="56"/>
                    <a:pt x="17" y="56"/>
                    <a:pt x="17" y="56"/>
                  </a:cubicBezTo>
                  <a:cubicBezTo>
                    <a:pt x="6" y="49"/>
                    <a:pt x="6" y="49"/>
                    <a:pt x="6" y="49"/>
                  </a:cubicBezTo>
                  <a:cubicBezTo>
                    <a:pt x="6" y="44"/>
                    <a:pt x="6" y="44"/>
                    <a:pt x="6" y="44"/>
                  </a:cubicBezTo>
                  <a:cubicBezTo>
                    <a:pt x="3" y="42"/>
                    <a:pt x="3" y="42"/>
                    <a:pt x="3" y="42"/>
                  </a:cubicBezTo>
                  <a:lnTo>
                    <a:pt x="0" y="37"/>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8">
              <a:extLst>
                <a:ext uri="{FF2B5EF4-FFF2-40B4-BE49-F238E27FC236}">
                  <a16:creationId xmlns:a16="http://schemas.microsoft.com/office/drawing/2014/main" id="{42823763-8605-4390-9CAE-80E994C65935}"/>
                </a:ext>
              </a:extLst>
            </p:cNvPr>
            <p:cNvSpPr>
              <a:spLocks/>
            </p:cNvSpPr>
            <p:nvPr/>
          </p:nvSpPr>
          <p:spPr bwMode="auto">
            <a:xfrm>
              <a:off x="3501730" y="4628554"/>
              <a:ext cx="603807" cy="521424"/>
            </a:xfrm>
            <a:custGeom>
              <a:avLst/>
              <a:gdLst>
                <a:gd name="T0" fmla="*/ 150 w 169"/>
                <a:gd name="T1" fmla="*/ 121 h 164"/>
                <a:gd name="T2" fmla="*/ 165 w 169"/>
                <a:gd name="T3" fmla="*/ 144 h 164"/>
                <a:gd name="T4" fmla="*/ 154 w 169"/>
                <a:gd name="T5" fmla="*/ 163 h 164"/>
                <a:gd name="T6" fmla="*/ 135 w 169"/>
                <a:gd name="T7" fmla="*/ 151 h 164"/>
                <a:gd name="T8" fmla="*/ 117 w 169"/>
                <a:gd name="T9" fmla="*/ 145 h 164"/>
                <a:gd name="T10" fmla="*/ 108 w 169"/>
                <a:gd name="T11" fmla="*/ 130 h 164"/>
                <a:gd name="T12" fmla="*/ 92 w 169"/>
                <a:gd name="T13" fmla="*/ 132 h 164"/>
                <a:gd name="T14" fmla="*/ 74 w 169"/>
                <a:gd name="T15" fmla="*/ 120 h 164"/>
                <a:gd name="T16" fmla="*/ 53 w 169"/>
                <a:gd name="T17" fmla="*/ 108 h 164"/>
                <a:gd name="T18" fmla="*/ 40 w 169"/>
                <a:gd name="T19" fmla="*/ 110 h 164"/>
                <a:gd name="T20" fmla="*/ 38 w 169"/>
                <a:gd name="T21" fmla="*/ 86 h 164"/>
                <a:gd name="T22" fmla="*/ 24 w 169"/>
                <a:gd name="T23" fmla="*/ 66 h 164"/>
                <a:gd name="T24" fmla="*/ 7 w 169"/>
                <a:gd name="T25" fmla="*/ 61 h 164"/>
                <a:gd name="T26" fmla="*/ 0 w 169"/>
                <a:gd name="T27" fmla="*/ 50 h 164"/>
                <a:gd name="T28" fmla="*/ 0 w 169"/>
                <a:gd name="T29" fmla="*/ 46 h 164"/>
                <a:gd name="T30" fmla="*/ 14 w 169"/>
                <a:gd name="T31" fmla="*/ 46 h 164"/>
                <a:gd name="T32" fmla="*/ 27 w 169"/>
                <a:gd name="T33" fmla="*/ 36 h 164"/>
                <a:gd name="T34" fmla="*/ 37 w 169"/>
                <a:gd name="T35" fmla="*/ 31 h 164"/>
                <a:gd name="T36" fmla="*/ 55 w 169"/>
                <a:gd name="T37" fmla="*/ 11 h 164"/>
                <a:gd name="T38" fmla="*/ 59 w 169"/>
                <a:gd name="T39" fmla="*/ 0 h 164"/>
                <a:gd name="T40" fmla="*/ 69 w 169"/>
                <a:gd name="T41" fmla="*/ 5 h 164"/>
                <a:gd name="T42" fmla="*/ 71 w 169"/>
                <a:gd name="T43" fmla="*/ 14 h 164"/>
                <a:gd name="T44" fmla="*/ 75 w 169"/>
                <a:gd name="T45" fmla="*/ 29 h 164"/>
                <a:gd name="T46" fmla="*/ 72 w 169"/>
                <a:gd name="T47" fmla="*/ 36 h 164"/>
                <a:gd name="T48" fmla="*/ 84 w 169"/>
                <a:gd name="T49" fmla="*/ 51 h 164"/>
                <a:gd name="T50" fmla="*/ 86 w 169"/>
                <a:gd name="T51" fmla="*/ 66 h 164"/>
                <a:gd name="T52" fmla="*/ 83 w 169"/>
                <a:gd name="T53" fmla="*/ 77 h 164"/>
                <a:gd name="T54" fmla="*/ 92 w 169"/>
                <a:gd name="T55" fmla="*/ 78 h 164"/>
                <a:gd name="T56" fmla="*/ 98 w 169"/>
                <a:gd name="T57" fmla="*/ 84 h 164"/>
                <a:gd name="T58" fmla="*/ 90 w 169"/>
                <a:gd name="T59" fmla="*/ 91 h 164"/>
                <a:gd name="T60" fmla="*/ 92 w 169"/>
                <a:gd name="T61" fmla="*/ 98 h 164"/>
                <a:gd name="T62" fmla="*/ 94 w 169"/>
                <a:gd name="T63" fmla="*/ 106 h 164"/>
                <a:gd name="T64" fmla="*/ 104 w 169"/>
                <a:gd name="T65" fmla="*/ 112 h 164"/>
                <a:gd name="T66" fmla="*/ 119 w 169"/>
                <a:gd name="T67" fmla="*/ 116 h 164"/>
                <a:gd name="T68" fmla="*/ 130 w 169"/>
                <a:gd name="T69" fmla="*/ 104 h 164"/>
                <a:gd name="T70" fmla="*/ 139 w 169"/>
                <a:gd name="T71" fmla="*/ 107 h 164"/>
                <a:gd name="T72" fmla="*/ 152 w 169"/>
                <a:gd name="T73" fmla="*/ 107 h 164"/>
                <a:gd name="T74" fmla="*/ 151 w 169"/>
                <a:gd name="T75" fmla="*/ 117 h 164"/>
                <a:gd name="T76" fmla="*/ 151 w 169"/>
                <a:gd name="T77" fmla="*/ 12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9" h="164">
                  <a:moveTo>
                    <a:pt x="151" y="121"/>
                  </a:moveTo>
                  <a:cubicBezTo>
                    <a:pt x="151" y="121"/>
                    <a:pt x="151" y="121"/>
                    <a:pt x="150" y="121"/>
                  </a:cubicBezTo>
                  <a:cubicBezTo>
                    <a:pt x="147" y="123"/>
                    <a:pt x="155" y="130"/>
                    <a:pt x="157" y="134"/>
                  </a:cubicBezTo>
                  <a:cubicBezTo>
                    <a:pt x="159" y="137"/>
                    <a:pt x="161" y="140"/>
                    <a:pt x="165" y="144"/>
                  </a:cubicBezTo>
                  <a:cubicBezTo>
                    <a:pt x="169" y="148"/>
                    <a:pt x="167" y="151"/>
                    <a:pt x="164" y="155"/>
                  </a:cubicBezTo>
                  <a:cubicBezTo>
                    <a:pt x="162" y="160"/>
                    <a:pt x="161" y="164"/>
                    <a:pt x="154" y="163"/>
                  </a:cubicBezTo>
                  <a:cubicBezTo>
                    <a:pt x="147" y="162"/>
                    <a:pt x="139" y="159"/>
                    <a:pt x="139" y="156"/>
                  </a:cubicBezTo>
                  <a:cubicBezTo>
                    <a:pt x="139" y="154"/>
                    <a:pt x="137" y="151"/>
                    <a:pt x="135" y="151"/>
                  </a:cubicBezTo>
                  <a:cubicBezTo>
                    <a:pt x="134" y="151"/>
                    <a:pt x="132" y="155"/>
                    <a:pt x="129" y="155"/>
                  </a:cubicBezTo>
                  <a:cubicBezTo>
                    <a:pt x="127" y="155"/>
                    <a:pt x="119" y="148"/>
                    <a:pt x="117" y="145"/>
                  </a:cubicBezTo>
                  <a:cubicBezTo>
                    <a:pt x="115" y="142"/>
                    <a:pt x="113" y="141"/>
                    <a:pt x="115" y="136"/>
                  </a:cubicBezTo>
                  <a:cubicBezTo>
                    <a:pt x="117" y="132"/>
                    <a:pt x="111" y="134"/>
                    <a:pt x="108" y="130"/>
                  </a:cubicBezTo>
                  <a:cubicBezTo>
                    <a:pt x="105" y="127"/>
                    <a:pt x="103" y="127"/>
                    <a:pt x="102" y="129"/>
                  </a:cubicBezTo>
                  <a:cubicBezTo>
                    <a:pt x="101" y="132"/>
                    <a:pt x="92" y="135"/>
                    <a:pt x="92" y="132"/>
                  </a:cubicBezTo>
                  <a:cubicBezTo>
                    <a:pt x="91" y="129"/>
                    <a:pt x="90" y="124"/>
                    <a:pt x="88" y="121"/>
                  </a:cubicBezTo>
                  <a:cubicBezTo>
                    <a:pt x="85" y="117"/>
                    <a:pt x="79" y="116"/>
                    <a:pt x="74" y="120"/>
                  </a:cubicBezTo>
                  <a:cubicBezTo>
                    <a:pt x="69" y="123"/>
                    <a:pt x="60" y="126"/>
                    <a:pt x="60" y="123"/>
                  </a:cubicBezTo>
                  <a:cubicBezTo>
                    <a:pt x="59" y="119"/>
                    <a:pt x="53" y="112"/>
                    <a:pt x="53" y="108"/>
                  </a:cubicBezTo>
                  <a:cubicBezTo>
                    <a:pt x="52" y="104"/>
                    <a:pt x="47" y="104"/>
                    <a:pt x="46" y="109"/>
                  </a:cubicBezTo>
                  <a:cubicBezTo>
                    <a:pt x="46" y="114"/>
                    <a:pt x="38" y="116"/>
                    <a:pt x="40" y="110"/>
                  </a:cubicBezTo>
                  <a:cubicBezTo>
                    <a:pt x="42" y="104"/>
                    <a:pt x="43" y="102"/>
                    <a:pt x="42" y="100"/>
                  </a:cubicBezTo>
                  <a:cubicBezTo>
                    <a:pt x="41" y="97"/>
                    <a:pt x="39" y="91"/>
                    <a:pt x="38" y="86"/>
                  </a:cubicBezTo>
                  <a:cubicBezTo>
                    <a:pt x="38" y="80"/>
                    <a:pt x="35" y="80"/>
                    <a:pt x="28" y="76"/>
                  </a:cubicBezTo>
                  <a:cubicBezTo>
                    <a:pt x="20" y="71"/>
                    <a:pt x="24" y="70"/>
                    <a:pt x="24" y="66"/>
                  </a:cubicBezTo>
                  <a:cubicBezTo>
                    <a:pt x="24" y="62"/>
                    <a:pt x="19" y="61"/>
                    <a:pt x="15" y="62"/>
                  </a:cubicBezTo>
                  <a:cubicBezTo>
                    <a:pt x="12" y="63"/>
                    <a:pt x="7" y="64"/>
                    <a:pt x="7" y="61"/>
                  </a:cubicBezTo>
                  <a:cubicBezTo>
                    <a:pt x="6" y="59"/>
                    <a:pt x="7" y="57"/>
                    <a:pt x="3" y="52"/>
                  </a:cubicBezTo>
                  <a:cubicBezTo>
                    <a:pt x="2" y="51"/>
                    <a:pt x="1" y="50"/>
                    <a:pt x="0" y="50"/>
                  </a:cubicBezTo>
                  <a:cubicBezTo>
                    <a:pt x="0" y="50"/>
                    <a:pt x="0" y="50"/>
                    <a:pt x="0" y="50"/>
                  </a:cubicBezTo>
                  <a:cubicBezTo>
                    <a:pt x="0" y="46"/>
                    <a:pt x="0" y="46"/>
                    <a:pt x="0" y="46"/>
                  </a:cubicBezTo>
                  <a:cubicBezTo>
                    <a:pt x="0" y="46"/>
                    <a:pt x="0" y="46"/>
                    <a:pt x="0" y="46"/>
                  </a:cubicBezTo>
                  <a:cubicBezTo>
                    <a:pt x="14" y="46"/>
                    <a:pt x="14" y="46"/>
                    <a:pt x="14" y="46"/>
                  </a:cubicBezTo>
                  <a:cubicBezTo>
                    <a:pt x="19" y="38"/>
                    <a:pt x="19" y="38"/>
                    <a:pt x="19" y="38"/>
                  </a:cubicBezTo>
                  <a:cubicBezTo>
                    <a:pt x="27" y="36"/>
                    <a:pt x="27" y="36"/>
                    <a:pt x="27" y="36"/>
                  </a:cubicBezTo>
                  <a:cubicBezTo>
                    <a:pt x="29" y="33"/>
                    <a:pt x="29" y="33"/>
                    <a:pt x="29" y="33"/>
                  </a:cubicBezTo>
                  <a:cubicBezTo>
                    <a:pt x="37" y="31"/>
                    <a:pt x="37" y="31"/>
                    <a:pt x="37" y="31"/>
                  </a:cubicBezTo>
                  <a:cubicBezTo>
                    <a:pt x="43" y="21"/>
                    <a:pt x="43" y="21"/>
                    <a:pt x="43" y="21"/>
                  </a:cubicBezTo>
                  <a:cubicBezTo>
                    <a:pt x="55" y="11"/>
                    <a:pt x="55" y="11"/>
                    <a:pt x="55" y="11"/>
                  </a:cubicBezTo>
                  <a:cubicBezTo>
                    <a:pt x="58" y="6"/>
                    <a:pt x="58" y="6"/>
                    <a:pt x="58" y="6"/>
                  </a:cubicBezTo>
                  <a:cubicBezTo>
                    <a:pt x="59" y="0"/>
                    <a:pt x="59" y="0"/>
                    <a:pt x="59" y="0"/>
                  </a:cubicBezTo>
                  <a:cubicBezTo>
                    <a:pt x="66" y="0"/>
                    <a:pt x="66" y="0"/>
                    <a:pt x="66" y="0"/>
                  </a:cubicBezTo>
                  <a:cubicBezTo>
                    <a:pt x="69" y="5"/>
                    <a:pt x="69" y="5"/>
                    <a:pt x="69" y="5"/>
                  </a:cubicBezTo>
                  <a:cubicBezTo>
                    <a:pt x="66" y="10"/>
                    <a:pt x="66" y="10"/>
                    <a:pt x="66" y="10"/>
                  </a:cubicBezTo>
                  <a:cubicBezTo>
                    <a:pt x="71" y="14"/>
                    <a:pt x="71" y="14"/>
                    <a:pt x="71" y="14"/>
                  </a:cubicBezTo>
                  <a:cubicBezTo>
                    <a:pt x="72" y="25"/>
                    <a:pt x="72" y="25"/>
                    <a:pt x="72" y="25"/>
                  </a:cubicBezTo>
                  <a:cubicBezTo>
                    <a:pt x="75" y="29"/>
                    <a:pt x="75" y="29"/>
                    <a:pt x="75" y="29"/>
                  </a:cubicBezTo>
                  <a:cubicBezTo>
                    <a:pt x="72" y="32"/>
                    <a:pt x="72" y="32"/>
                    <a:pt x="72" y="32"/>
                  </a:cubicBezTo>
                  <a:cubicBezTo>
                    <a:pt x="72" y="36"/>
                    <a:pt x="72" y="36"/>
                    <a:pt x="72" y="36"/>
                  </a:cubicBezTo>
                  <a:cubicBezTo>
                    <a:pt x="80" y="43"/>
                    <a:pt x="80" y="43"/>
                    <a:pt x="80" y="43"/>
                  </a:cubicBezTo>
                  <a:cubicBezTo>
                    <a:pt x="84" y="51"/>
                    <a:pt x="84" y="51"/>
                    <a:pt x="84" y="51"/>
                  </a:cubicBezTo>
                  <a:cubicBezTo>
                    <a:pt x="83" y="60"/>
                    <a:pt x="83" y="60"/>
                    <a:pt x="83" y="60"/>
                  </a:cubicBezTo>
                  <a:cubicBezTo>
                    <a:pt x="86" y="66"/>
                    <a:pt x="86" y="66"/>
                    <a:pt x="86" y="66"/>
                  </a:cubicBezTo>
                  <a:cubicBezTo>
                    <a:pt x="83" y="72"/>
                    <a:pt x="83" y="72"/>
                    <a:pt x="83" y="72"/>
                  </a:cubicBezTo>
                  <a:cubicBezTo>
                    <a:pt x="83" y="77"/>
                    <a:pt x="83" y="77"/>
                    <a:pt x="83" y="77"/>
                  </a:cubicBezTo>
                  <a:cubicBezTo>
                    <a:pt x="88" y="80"/>
                    <a:pt x="88" y="80"/>
                    <a:pt x="88" y="80"/>
                  </a:cubicBezTo>
                  <a:cubicBezTo>
                    <a:pt x="92" y="78"/>
                    <a:pt x="92" y="78"/>
                    <a:pt x="92" y="78"/>
                  </a:cubicBezTo>
                  <a:cubicBezTo>
                    <a:pt x="98" y="78"/>
                    <a:pt x="98" y="78"/>
                    <a:pt x="98" y="78"/>
                  </a:cubicBezTo>
                  <a:cubicBezTo>
                    <a:pt x="98" y="84"/>
                    <a:pt x="98" y="84"/>
                    <a:pt x="98" y="84"/>
                  </a:cubicBezTo>
                  <a:cubicBezTo>
                    <a:pt x="91" y="87"/>
                    <a:pt x="91" y="87"/>
                    <a:pt x="91" y="87"/>
                  </a:cubicBezTo>
                  <a:cubicBezTo>
                    <a:pt x="90" y="91"/>
                    <a:pt x="90" y="91"/>
                    <a:pt x="90" y="91"/>
                  </a:cubicBezTo>
                  <a:cubicBezTo>
                    <a:pt x="90" y="91"/>
                    <a:pt x="97" y="92"/>
                    <a:pt x="96" y="93"/>
                  </a:cubicBezTo>
                  <a:cubicBezTo>
                    <a:pt x="96" y="94"/>
                    <a:pt x="92" y="98"/>
                    <a:pt x="92" y="98"/>
                  </a:cubicBezTo>
                  <a:cubicBezTo>
                    <a:pt x="92" y="104"/>
                    <a:pt x="92" y="104"/>
                    <a:pt x="92" y="104"/>
                  </a:cubicBezTo>
                  <a:cubicBezTo>
                    <a:pt x="94" y="106"/>
                    <a:pt x="94" y="106"/>
                    <a:pt x="94" y="106"/>
                  </a:cubicBezTo>
                  <a:cubicBezTo>
                    <a:pt x="96" y="108"/>
                    <a:pt x="96" y="108"/>
                    <a:pt x="96" y="108"/>
                  </a:cubicBezTo>
                  <a:cubicBezTo>
                    <a:pt x="104" y="112"/>
                    <a:pt x="104" y="112"/>
                    <a:pt x="104" y="112"/>
                  </a:cubicBezTo>
                  <a:cubicBezTo>
                    <a:pt x="109" y="108"/>
                    <a:pt x="109" y="108"/>
                    <a:pt x="109" y="108"/>
                  </a:cubicBezTo>
                  <a:cubicBezTo>
                    <a:pt x="119" y="116"/>
                    <a:pt x="119" y="116"/>
                    <a:pt x="119" y="116"/>
                  </a:cubicBezTo>
                  <a:cubicBezTo>
                    <a:pt x="129" y="104"/>
                    <a:pt x="129" y="104"/>
                    <a:pt x="129" y="104"/>
                  </a:cubicBezTo>
                  <a:cubicBezTo>
                    <a:pt x="130" y="104"/>
                    <a:pt x="130" y="104"/>
                    <a:pt x="130" y="104"/>
                  </a:cubicBezTo>
                  <a:cubicBezTo>
                    <a:pt x="129" y="105"/>
                    <a:pt x="129" y="105"/>
                    <a:pt x="129" y="105"/>
                  </a:cubicBezTo>
                  <a:cubicBezTo>
                    <a:pt x="139" y="107"/>
                    <a:pt x="139" y="107"/>
                    <a:pt x="139" y="107"/>
                  </a:cubicBezTo>
                  <a:cubicBezTo>
                    <a:pt x="145" y="105"/>
                    <a:pt x="145" y="105"/>
                    <a:pt x="145" y="105"/>
                  </a:cubicBezTo>
                  <a:cubicBezTo>
                    <a:pt x="152" y="107"/>
                    <a:pt x="152" y="107"/>
                    <a:pt x="152" y="107"/>
                  </a:cubicBezTo>
                  <a:cubicBezTo>
                    <a:pt x="154" y="111"/>
                    <a:pt x="154" y="111"/>
                    <a:pt x="154" y="111"/>
                  </a:cubicBezTo>
                  <a:cubicBezTo>
                    <a:pt x="151" y="117"/>
                    <a:pt x="151" y="117"/>
                    <a:pt x="151" y="117"/>
                  </a:cubicBezTo>
                  <a:cubicBezTo>
                    <a:pt x="148" y="119"/>
                    <a:pt x="148" y="119"/>
                    <a:pt x="148" y="119"/>
                  </a:cubicBezTo>
                  <a:lnTo>
                    <a:pt x="151" y="121"/>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9">
              <a:extLst>
                <a:ext uri="{FF2B5EF4-FFF2-40B4-BE49-F238E27FC236}">
                  <a16:creationId xmlns:a16="http://schemas.microsoft.com/office/drawing/2014/main" id="{82A5A2A8-808F-4D58-8D2C-5D36914F0E46}"/>
                </a:ext>
              </a:extLst>
            </p:cNvPr>
            <p:cNvSpPr>
              <a:spLocks/>
            </p:cNvSpPr>
            <p:nvPr/>
          </p:nvSpPr>
          <p:spPr bwMode="auto">
            <a:xfrm>
              <a:off x="3040297" y="4464940"/>
              <a:ext cx="461432" cy="414387"/>
            </a:xfrm>
            <a:custGeom>
              <a:avLst/>
              <a:gdLst>
                <a:gd name="T0" fmla="*/ 129 w 129"/>
                <a:gd name="T1" fmla="*/ 101 h 130"/>
                <a:gd name="T2" fmla="*/ 119 w 129"/>
                <a:gd name="T3" fmla="*/ 105 h 130"/>
                <a:gd name="T4" fmla="*/ 102 w 129"/>
                <a:gd name="T5" fmla="*/ 105 h 130"/>
                <a:gd name="T6" fmla="*/ 95 w 129"/>
                <a:gd name="T7" fmla="*/ 105 h 130"/>
                <a:gd name="T8" fmla="*/ 83 w 129"/>
                <a:gd name="T9" fmla="*/ 107 h 130"/>
                <a:gd name="T10" fmla="*/ 73 w 129"/>
                <a:gd name="T11" fmla="*/ 121 h 130"/>
                <a:gd name="T12" fmla="*/ 58 w 129"/>
                <a:gd name="T13" fmla="*/ 119 h 130"/>
                <a:gd name="T14" fmla="*/ 58 w 129"/>
                <a:gd name="T15" fmla="*/ 100 h 130"/>
                <a:gd name="T16" fmla="*/ 50 w 129"/>
                <a:gd name="T17" fmla="*/ 102 h 130"/>
                <a:gd name="T18" fmla="*/ 49 w 129"/>
                <a:gd name="T19" fmla="*/ 92 h 130"/>
                <a:gd name="T20" fmla="*/ 46 w 129"/>
                <a:gd name="T21" fmla="*/ 89 h 130"/>
                <a:gd name="T22" fmla="*/ 45 w 129"/>
                <a:gd name="T23" fmla="*/ 84 h 130"/>
                <a:gd name="T24" fmla="*/ 40 w 129"/>
                <a:gd name="T25" fmla="*/ 83 h 130"/>
                <a:gd name="T26" fmla="*/ 37 w 129"/>
                <a:gd name="T27" fmla="*/ 81 h 130"/>
                <a:gd name="T28" fmla="*/ 37 w 129"/>
                <a:gd name="T29" fmla="*/ 75 h 130"/>
                <a:gd name="T30" fmla="*/ 32 w 129"/>
                <a:gd name="T31" fmla="*/ 73 h 130"/>
                <a:gd name="T32" fmla="*/ 28 w 129"/>
                <a:gd name="T33" fmla="*/ 75 h 130"/>
                <a:gd name="T34" fmla="*/ 24 w 129"/>
                <a:gd name="T35" fmla="*/ 70 h 130"/>
                <a:gd name="T36" fmla="*/ 29 w 129"/>
                <a:gd name="T37" fmla="*/ 64 h 130"/>
                <a:gd name="T38" fmla="*/ 30 w 129"/>
                <a:gd name="T39" fmla="*/ 56 h 130"/>
                <a:gd name="T40" fmla="*/ 19 w 129"/>
                <a:gd name="T41" fmla="*/ 46 h 130"/>
                <a:gd name="T42" fmla="*/ 15 w 129"/>
                <a:gd name="T43" fmla="*/ 48 h 130"/>
                <a:gd name="T44" fmla="*/ 14 w 129"/>
                <a:gd name="T45" fmla="*/ 44 h 130"/>
                <a:gd name="T46" fmla="*/ 8 w 129"/>
                <a:gd name="T47" fmla="*/ 41 h 130"/>
                <a:gd name="T48" fmla="*/ 2 w 129"/>
                <a:gd name="T49" fmla="*/ 40 h 130"/>
                <a:gd name="T50" fmla="*/ 0 w 129"/>
                <a:gd name="T51" fmla="*/ 26 h 130"/>
                <a:gd name="T52" fmla="*/ 0 w 129"/>
                <a:gd name="T53" fmla="*/ 26 h 130"/>
                <a:gd name="T54" fmla="*/ 3 w 129"/>
                <a:gd name="T55" fmla="*/ 23 h 130"/>
                <a:gd name="T56" fmla="*/ 0 w 129"/>
                <a:gd name="T57" fmla="*/ 17 h 130"/>
                <a:gd name="T58" fmla="*/ 7 w 129"/>
                <a:gd name="T59" fmla="*/ 15 h 130"/>
                <a:gd name="T60" fmla="*/ 22 w 129"/>
                <a:gd name="T61" fmla="*/ 4 h 130"/>
                <a:gd name="T62" fmla="*/ 24 w 129"/>
                <a:gd name="T63" fmla="*/ 0 h 130"/>
                <a:gd name="T64" fmla="*/ 27 w 129"/>
                <a:gd name="T65" fmla="*/ 5 h 130"/>
                <a:gd name="T66" fmla="*/ 30 w 129"/>
                <a:gd name="T67" fmla="*/ 7 h 130"/>
                <a:gd name="T68" fmla="*/ 30 w 129"/>
                <a:gd name="T69" fmla="*/ 12 h 130"/>
                <a:gd name="T70" fmla="*/ 41 w 129"/>
                <a:gd name="T71" fmla="*/ 19 h 130"/>
                <a:gd name="T72" fmla="*/ 48 w 129"/>
                <a:gd name="T73" fmla="*/ 19 h 130"/>
                <a:gd name="T74" fmla="*/ 52 w 129"/>
                <a:gd name="T75" fmla="*/ 25 h 130"/>
                <a:gd name="T76" fmla="*/ 70 w 129"/>
                <a:gd name="T77" fmla="*/ 36 h 130"/>
                <a:gd name="T78" fmla="*/ 76 w 129"/>
                <a:gd name="T79" fmla="*/ 35 h 130"/>
                <a:gd name="T80" fmla="*/ 79 w 129"/>
                <a:gd name="T81" fmla="*/ 34 h 130"/>
                <a:gd name="T82" fmla="*/ 83 w 129"/>
                <a:gd name="T83" fmla="*/ 38 h 130"/>
                <a:gd name="T84" fmla="*/ 90 w 129"/>
                <a:gd name="T85" fmla="*/ 49 h 130"/>
                <a:gd name="T86" fmla="*/ 102 w 129"/>
                <a:gd name="T87" fmla="*/ 49 h 130"/>
                <a:gd name="T88" fmla="*/ 108 w 129"/>
                <a:gd name="T89" fmla="*/ 56 h 130"/>
                <a:gd name="T90" fmla="*/ 110 w 129"/>
                <a:gd name="T91" fmla="*/ 65 h 130"/>
                <a:gd name="T92" fmla="*/ 115 w 129"/>
                <a:gd name="T93" fmla="*/ 67 h 130"/>
                <a:gd name="T94" fmla="*/ 119 w 129"/>
                <a:gd name="T95" fmla="*/ 76 h 130"/>
                <a:gd name="T96" fmla="*/ 124 w 129"/>
                <a:gd name="T97" fmla="*/ 82 h 130"/>
                <a:gd name="T98" fmla="*/ 123 w 129"/>
                <a:gd name="T99" fmla="*/ 87 h 130"/>
                <a:gd name="T100" fmla="*/ 129 w 129"/>
                <a:gd name="T101" fmla="*/ 97 h 130"/>
                <a:gd name="T102" fmla="*/ 129 w 129"/>
                <a:gd name="T103" fmla="*/ 101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130">
                  <a:moveTo>
                    <a:pt x="129" y="101"/>
                  </a:moveTo>
                  <a:cubicBezTo>
                    <a:pt x="126" y="100"/>
                    <a:pt x="122" y="103"/>
                    <a:pt x="119" y="105"/>
                  </a:cubicBezTo>
                  <a:cubicBezTo>
                    <a:pt x="114" y="107"/>
                    <a:pt x="103" y="107"/>
                    <a:pt x="102" y="105"/>
                  </a:cubicBezTo>
                  <a:cubicBezTo>
                    <a:pt x="101" y="103"/>
                    <a:pt x="97" y="101"/>
                    <a:pt x="95" y="105"/>
                  </a:cubicBezTo>
                  <a:cubicBezTo>
                    <a:pt x="93" y="110"/>
                    <a:pt x="90" y="108"/>
                    <a:pt x="83" y="107"/>
                  </a:cubicBezTo>
                  <a:cubicBezTo>
                    <a:pt x="76" y="105"/>
                    <a:pt x="74" y="112"/>
                    <a:pt x="73" y="121"/>
                  </a:cubicBezTo>
                  <a:cubicBezTo>
                    <a:pt x="71" y="130"/>
                    <a:pt x="58" y="123"/>
                    <a:pt x="58" y="119"/>
                  </a:cubicBezTo>
                  <a:cubicBezTo>
                    <a:pt x="59" y="115"/>
                    <a:pt x="59" y="106"/>
                    <a:pt x="58" y="100"/>
                  </a:cubicBezTo>
                  <a:cubicBezTo>
                    <a:pt x="57" y="96"/>
                    <a:pt x="54" y="99"/>
                    <a:pt x="50" y="102"/>
                  </a:cubicBezTo>
                  <a:cubicBezTo>
                    <a:pt x="49" y="92"/>
                    <a:pt x="49" y="92"/>
                    <a:pt x="49" y="92"/>
                  </a:cubicBezTo>
                  <a:cubicBezTo>
                    <a:pt x="46" y="89"/>
                    <a:pt x="46" y="89"/>
                    <a:pt x="46" y="89"/>
                  </a:cubicBezTo>
                  <a:cubicBezTo>
                    <a:pt x="45" y="84"/>
                    <a:pt x="45" y="84"/>
                    <a:pt x="45" y="84"/>
                  </a:cubicBezTo>
                  <a:cubicBezTo>
                    <a:pt x="40" y="83"/>
                    <a:pt x="40" y="83"/>
                    <a:pt x="40" y="83"/>
                  </a:cubicBezTo>
                  <a:cubicBezTo>
                    <a:pt x="37" y="81"/>
                    <a:pt x="37" y="81"/>
                    <a:pt x="37" y="81"/>
                  </a:cubicBezTo>
                  <a:cubicBezTo>
                    <a:pt x="37" y="75"/>
                    <a:pt x="37" y="75"/>
                    <a:pt x="37" y="75"/>
                  </a:cubicBezTo>
                  <a:cubicBezTo>
                    <a:pt x="32" y="73"/>
                    <a:pt x="32" y="73"/>
                    <a:pt x="32" y="73"/>
                  </a:cubicBezTo>
                  <a:cubicBezTo>
                    <a:pt x="28" y="75"/>
                    <a:pt x="28" y="75"/>
                    <a:pt x="28" y="75"/>
                  </a:cubicBezTo>
                  <a:cubicBezTo>
                    <a:pt x="24" y="70"/>
                    <a:pt x="24" y="70"/>
                    <a:pt x="24" y="70"/>
                  </a:cubicBezTo>
                  <a:cubicBezTo>
                    <a:pt x="29" y="64"/>
                    <a:pt x="29" y="64"/>
                    <a:pt x="29" y="64"/>
                  </a:cubicBezTo>
                  <a:cubicBezTo>
                    <a:pt x="30" y="56"/>
                    <a:pt x="30" y="56"/>
                    <a:pt x="30" y="56"/>
                  </a:cubicBezTo>
                  <a:cubicBezTo>
                    <a:pt x="19" y="46"/>
                    <a:pt x="19" y="46"/>
                    <a:pt x="19" y="46"/>
                  </a:cubicBezTo>
                  <a:cubicBezTo>
                    <a:pt x="15" y="48"/>
                    <a:pt x="15" y="48"/>
                    <a:pt x="15" y="48"/>
                  </a:cubicBezTo>
                  <a:cubicBezTo>
                    <a:pt x="14" y="44"/>
                    <a:pt x="14" y="44"/>
                    <a:pt x="14" y="44"/>
                  </a:cubicBezTo>
                  <a:cubicBezTo>
                    <a:pt x="14" y="44"/>
                    <a:pt x="11" y="43"/>
                    <a:pt x="8" y="41"/>
                  </a:cubicBezTo>
                  <a:cubicBezTo>
                    <a:pt x="6" y="39"/>
                    <a:pt x="2" y="40"/>
                    <a:pt x="2" y="40"/>
                  </a:cubicBezTo>
                  <a:cubicBezTo>
                    <a:pt x="0" y="26"/>
                    <a:pt x="0" y="26"/>
                    <a:pt x="0" y="26"/>
                  </a:cubicBezTo>
                  <a:cubicBezTo>
                    <a:pt x="0" y="26"/>
                    <a:pt x="0" y="26"/>
                    <a:pt x="0" y="26"/>
                  </a:cubicBezTo>
                  <a:cubicBezTo>
                    <a:pt x="3" y="23"/>
                    <a:pt x="3" y="23"/>
                    <a:pt x="3" y="23"/>
                  </a:cubicBezTo>
                  <a:cubicBezTo>
                    <a:pt x="0" y="17"/>
                    <a:pt x="0" y="17"/>
                    <a:pt x="0" y="17"/>
                  </a:cubicBezTo>
                  <a:cubicBezTo>
                    <a:pt x="7" y="15"/>
                    <a:pt x="7" y="15"/>
                    <a:pt x="7" y="15"/>
                  </a:cubicBezTo>
                  <a:cubicBezTo>
                    <a:pt x="22" y="4"/>
                    <a:pt x="22" y="4"/>
                    <a:pt x="22" y="4"/>
                  </a:cubicBezTo>
                  <a:cubicBezTo>
                    <a:pt x="24" y="0"/>
                    <a:pt x="24" y="0"/>
                    <a:pt x="24" y="0"/>
                  </a:cubicBezTo>
                  <a:cubicBezTo>
                    <a:pt x="27" y="5"/>
                    <a:pt x="27" y="5"/>
                    <a:pt x="27" y="5"/>
                  </a:cubicBezTo>
                  <a:cubicBezTo>
                    <a:pt x="30" y="7"/>
                    <a:pt x="30" y="7"/>
                    <a:pt x="30" y="7"/>
                  </a:cubicBezTo>
                  <a:cubicBezTo>
                    <a:pt x="30" y="12"/>
                    <a:pt x="30" y="12"/>
                    <a:pt x="30" y="12"/>
                  </a:cubicBezTo>
                  <a:cubicBezTo>
                    <a:pt x="41" y="19"/>
                    <a:pt x="41" y="19"/>
                    <a:pt x="41" y="19"/>
                  </a:cubicBezTo>
                  <a:cubicBezTo>
                    <a:pt x="48" y="19"/>
                    <a:pt x="48" y="19"/>
                    <a:pt x="48" y="19"/>
                  </a:cubicBezTo>
                  <a:cubicBezTo>
                    <a:pt x="52" y="25"/>
                    <a:pt x="52" y="25"/>
                    <a:pt x="52" y="25"/>
                  </a:cubicBezTo>
                  <a:cubicBezTo>
                    <a:pt x="70" y="36"/>
                    <a:pt x="70" y="36"/>
                    <a:pt x="70" y="36"/>
                  </a:cubicBezTo>
                  <a:cubicBezTo>
                    <a:pt x="76" y="35"/>
                    <a:pt x="76" y="35"/>
                    <a:pt x="76" y="35"/>
                  </a:cubicBezTo>
                  <a:cubicBezTo>
                    <a:pt x="79" y="34"/>
                    <a:pt x="79" y="34"/>
                    <a:pt x="79" y="34"/>
                  </a:cubicBezTo>
                  <a:cubicBezTo>
                    <a:pt x="83" y="38"/>
                    <a:pt x="83" y="38"/>
                    <a:pt x="83" y="38"/>
                  </a:cubicBezTo>
                  <a:cubicBezTo>
                    <a:pt x="90" y="49"/>
                    <a:pt x="90" y="49"/>
                    <a:pt x="90" y="49"/>
                  </a:cubicBezTo>
                  <a:cubicBezTo>
                    <a:pt x="102" y="49"/>
                    <a:pt x="102" y="49"/>
                    <a:pt x="102" y="49"/>
                  </a:cubicBezTo>
                  <a:cubicBezTo>
                    <a:pt x="108" y="56"/>
                    <a:pt x="108" y="56"/>
                    <a:pt x="108" y="56"/>
                  </a:cubicBezTo>
                  <a:cubicBezTo>
                    <a:pt x="110" y="65"/>
                    <a:pt x="110" y="65"/>
                    <a:pt x="110" y="65"/>
                  </a:cubicBezTo>
                  <a:cubicBezTo>
                    <a:pt x="115" y="67"/>
                    <a:pt x="115" y="67"/>
                    <a:pt x="115" y="67"/>
                  </a:cubicBezTo>
                  <a:cubicBezTo>
                    <a:pt x="119" y="76"/>
                    <a:pt x="119" y="76"/>
                    <a:pt x="119" y="76"/>
                  </a:cubicBezTo>
                  <a:cubicBezTo>
                    <a:pt x="124" y="82"/>
                    <a:pt x="124" y="82"/>
                    <a:pt x="124" y="82"/>
                  </a:cubicBezTo>
                  <a:cubicBezTo>
                    <a:pt x="123" y="87"/>
                    <a:pt x="123" y="87"/>
                    <a:pt x="123" y="87"/>
                  </a:cubicBezTo>
                  <a:cubicBezTo>
                    <a:pt x="129" y="97"/>
                    <a:pt x="129" y="97"/>
                    <a:pt x="129" y="97"/>
                  </a:cubicBezTo>
                  <a:lnTo>
                    <a:pt x="129" y="101"/>
                  </a:lnTo>
                  <a:close/>
                </a:path>
              </a:pathLst>
            </a:custGeom>
            <a:solidFill>
              <a:schemeClr val="accent1"/>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0">
              <a:extLst>
                <a:ext uri="{FF2B5EF4-FFF2-40B4-BE49-F238E27FC236}">
                  <a16:creationId xmlns:a16="http://schemas.microsoft.com/office/drawing/2014/main" id="{BD3A6F04-D2D5-4CA4-95B5-CFCD5C730911}"/>
                </a:ext>
              </a:extLst>
            </p:cNvPr>
            <p:cNvSpPr>
              <a:spLocks/>
            </p:cNvSpPr>
            <p:nvPr/>
          </p:nvSpPr>
          <p:spPr bwMode="auto">
            <a:xfrm>
              <a:off x="3415962" y="4555157"/>
              <a:ext cx="296757" cy="218662"/>
            </a:xfrm>
            <a:custGeom>
              <a:avLst/>
              <a:gdLst>
                <a:gd name="T0" fmla="*/ 0 w 83"/>
                <a:gd name="T1" fmla="*/ 24 h 69"/>
                <a:gd name="T2" fmla="*/ 8 w 83"/>
                <a:gd name="T3" fmla="*/ 22 h 69"/>
                <a:gd name="T4" fmla="*/ 7 w 83"/>
                <a:gd name="T5" fmla="*/ 17 h 69"/>
                <a:gd name="T6" fmla="*/ 4 w 83"/>
                <a:gd name="T7" fmla="*/ 11 h 69"/>
                <a:gd name="T8" fmla="*/ 7 w 83"/>
                <a:gd name="T9" fmla="*/ 5 h 69"/>
                <a:gd name="T10" fmla="*/ 13 w 83"/>
                <a:gd name="T11" fmla="*/ 4 h 69"/>
                <a:gd name="T12" fmla="*/ 20 w 83"/>
                <a:gd name="T13" fmla="*/ 0 h 69"/>
                <a:gd name="T14" fmla="*/ 24 w 83"/>
                <a:gd name="T15" fmla="*/ 6 h 69"/>
                <a:gd name="T16" fmla="*/ 30 w 83"/>
                <a:gd name="T17" fmla="*/ 3 h 69"/>
                <a:gd name="T18" fmla="*/ 36 w 83"/>
                <a:gd name="T19" fmla="*/ 6 h 69"/>
                <a:gd name="T20" fmla="*/ 41 w 83"/>
                <a:gd name="T21" fmla="*/ 14 h 69"/>
                <a:gd name="T22" fmla="*/ 50 w 83"/>
                <a:gd name="T23" fmla="*/ 8 h 69"/>
                <a:gd name="T24" fmla="*/ 55 w 83"/>
                <a:gd name="T25" fmla="*/ 0 h 69"/>
                <a:gd name="T26" fmla="*/ 64 w 83"/>
                <a:gd name="T27" fmla="*/ 9 h 69"/>
                <a:gd name="T28" fmla="*/ 70 w 83"/>
                <a:gd name="T29" fmla="*/ 4 h 69"/>
                <a:gd name="T30" fmla="*/ 83 w 83"/>
                <a:gd name="T31" fmla="*/ 12 h 69"/>
                <a:gd name="T32" fmla="*/ 81 w 83"/>
                <a:gd name="T33" fmla="*/ 18 h 69"/>
                <a:gd name="T34" fmla="*/ 83 w 83"/>
                <a:gd name="T35" fmla="*/ 23 h 69"/>
                <a:gd name="T36" fmla="*/ 83 w 83"/>
                <a:gd name="T37" fmla="*/ 23 h 69"/>
                <a:gd name="T38" fmla="*/ 82 w 83"/>
                <a:gd name="T39" fmla="*/ 29 h 69"/>
                <a:gd name="T40" fmla="*/ 79 w 83"/>
                <a:gd name="T41" fmla="*/ 34 h 69"/>
                <a:gd name="T42" fmla="*/ 67 w 83"/>
                <a:gd name="T43" fmla="*/ 44 h 69"/>
                <a:gd name="T44" fmla="*/ 61 w 83"/>
                <a:gd name="T45" fmla="*/ 54 h 69"/>
                <a:gd name="T46" fmla="*/ 53 w 83"/>
                <a:gd name="T47" fmla="*/ 56 h 69"/>
                <a:gd name="T48" fmla="*/ 51 w 83"/>
                <a:gd name="T49" fmla="*/ 59 h 69"/>
                <a:gd name="T50" fmla="*/ 43 w 83"/>
                <a:gd name="T51" fmla="*/ 61 h 69"/>
                <a:gd name="T52" fmla="*/ 38 w 83"/>
                <a:gd name="T53" fmla="*/ 69 h 69"/>
                <a:gd name="T54" fmla="*/ 24 w 83"/>
                <a:gd name="T55" fmla="*/ 69 h 69"/>
                <a:gd name="T56" fmla="*/ 24 w 83"/>
                <a:gd name="T57" fmla="*/ 69 h 69"/>
                <a:gd name="T58" fmla="*/ 18 w 83"/>
                <a:gd name="T59" fmla="*/ 59 h 69"/>
                <a:gd name="T60" fmla="*/ 19 w 83"/>
                <a:gd name="T61" fmla="*/ 54 h 69"/>
                <a:gd name="T62" fmla="*/ 14 w 83"/>
                <a:gd name="T63" fmla="*/ 48 h 69"/>
                <a:gd name="T64" fmla="*/ 10 w 83"/>
                <a:gd name="T65" fmla="*/ 39 h 69"/>
                <a:gd name="T66" fmla="*/ 5 w 83"/>
                <a:gd name="T67" fmla="*/ 37 h 69"/>
                <a:gd name="T68" fmla="*/ 3 w 83"/>
                <a:gd name="T69" fmla="*/ 28 h 69"/>
                <a:gd name="T70" fmla="*/ 0 w 83"/>
                <a:gd name="T71"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 h="69">
                  <a:moveTo>
                    <a:pt x="0" y="24"/>
                  </a:moveTo>
                  <a:cubicBezTo>
                    <a:pt x="8" y="22"/>
                    <a:pt x="8" y="22"/>
                    <a:pt x="8" y="22"/>
                  </a:cubicBezTo>
                  <a:cubicBezTo>
                    <a:pt x="7" y="17"/>
                    <a:pt x="7" y="17"/>
                    <a:pt x="7" y="17"/>
                  </a:cubicBezTo>
                  <a:cubicBezTo>
                    <a:pt x="7" y="17"/>
                    <a:pt x="4" y="12"/>
                    <a:pt x="4" y="11"/>
                  </a:cubicBezTo>
                  <a:cubicBezTo>
                    <a:pt x="4" y="10"/>
                    <a:pt x="7" y="5"/>
                    <a:pt x="7" y="5"/>
                  </a:cubicBezTo>
                  <a:cubicBezTo>
                    <a:pt x="13" y="4"/>
                    <a:pt x="13" y="4"/>
                    <a:pt x="13" y="4"/>
                  </a:cubicBezTo>
                  <a:cubicBezTo>
                    <a:pt x="20" y="0"/>
                    <a:pt x="20" y="0"/>
                    <a:pt x="20" y="0"/>
                  </a:cubicBezTo>
                  <a:cubicBezTo>
                    <a:pt x="24" y="6"/>
                    <a:pt x="24" y="6"/>
                    <a:pt x="24" y="6"/>
                  </a:cubicBezTo>
                  <a:cubicBezTo>
                    <a:pt x="30" y="3"/>
                    <a:pt x="30" y="3"/>
                    <a:pt x="30" y="3"/>
                  </a:cubicBezTo>
                  <a:cubicBezTo>
                    <a:pt x="36" y="6"/>
                    <a:pt x="36" y="6"/>
                    <a:pt x="36" y="6"/>
                  </a:cubicBezTo>
                  <a:cubicBezTo>
                    <a:pt x="41" y="14"/>
                    <a:pt x="41" y="14"/>
                    <a:pt x="41" y="14"/>
                  </a:cubicBezTo>
                  <a:cubicBezTo>
                    <a:pt x="50" y="8"/>
                    <a:pt x="50" y="8"/>
                    <a:pt x="50" y="8"/>
                  </a:cubicBezTo>
                  <a:cubicBezTo>
                    <a:pt x="55" y="0"/>
                    <a:pt x="55" y="0"/>
                    <a:pt x="55" y="0"/>
                  </a:cubicBezTo>
                  <a:cubicBezTo>
                    <a:pt x="64" y="9"/>
                    <a:pt x="64" y="9"/>
                    <a:pt x="64" y="9"/>
                  </a:cubicBezTo>
                  <a:cubicBezTo>
                    <a:pt x="70" y="4"/>
                    <a:pt x="70" y="4"/>
                    <a:pt x="70" y="4"/>
                  </a:cubicBezTo>
                  <a:cubicBezTo>
                    <a:pt x="83" y="12"/>
                    <a:pt x="83" y="12"/>
                    <a:pt x="83" y="12"/>
                  </a:cubicBezTo>
                  <a:cubicBezTo>
                    <a:pt x="81" y="18"/>
                    <a:pt x="81" y="18"/>
                    <a:pt x="81" y="18"/>
                  </a:cubicBezTo>
                  <a:cubicBezTo>
                    <a:pt x="83" y="23"/>
                    <a:pt x="83" y="23"/>
                    <a:pt x="83" y="23"/>
                  </a:cubicBezTo>
                  <a:cubicBezTo>
                    <a:pt x="83" y="23"/>
                    <a:pt x="83" y="23"/>
                    <a:pt x="83" y="23"/>
                  </a:cubicBezTo>
                  <a:cubicBezTo>
                    <a:pt x="82" y="29"/>
                    <a:pt x="82" y="29"/>
                    <a:pt x="82" y="29"/>
                  </a:cubicBezTo>
                  <a:cubicBezTo>
                    <a:pt x="79" y="34"/>
                    <a:pt x="79" y="34"/>
                    <a:pt x="79" y="34"/>
                  </a:cubicBezTo>
                  <a:cubicBezTo>
                    <a:pt x="67" y="44"/>
                    <a:pt x="67" y="44"/>
                    <a:pt x="67" y="44"/>
                  </a:cubicBezTo>
                  <a:cubicBezTo>
                    <a:pt x="61" y="54"/>
                    <a:pt x="61" y="54"/>
                    <a:pt x="61" y="54"/>
                  </a:cubicBezTo>
                  <a:cubicBezTo>
                    <a:pt x="53" y="56"/>
                    <a:pt x="53" y="56"/>
                    <a:pt x="53" y="56"/>
                  </a:cubicBezTo>
                  <a:cubicBezTo>
                    <a:pt x="51" y="59"/>
                    <a:pt x="51" y="59"/>
                    <a:pt x="51" y="59"/>
                  </a:cubicBezTo>
                  <a:cubicBezTo>
                    <a:pt x="43" y="61"/>
                    <a:pt x="43" y="61"/>
                    <a:pt x="43" y="61"/>
                  </a:cubicBezTo>
                  <a:cubicBezTo>
                    <a:pt x="38" y="69"/>
                    <a:pt x="38" y="69"/>
                    <a:pt x="38" y="69"/>
                  </a:cubicBezTo>
                  <a:cubicBezTo>
                    <a:pt x="24" y="69"/>
                    <a:pt x="24" y="69"/>
                    <a:pt x="24" y="69"/>
                  </a:cubicBezTo>
                  <a:cubicBezTo>
                    <a:pt x="24" y="69"/>
                    <a:pt x="24" y="69"/>
                    <a:pt x="24" y="69"/>
                  </a:cubicBezTo>
                  <a:cubicBezTo>
                    <a:pt x="18" y="59"/>
                    <a:pt x="18" y="59"/>
                    <a:pt x="18" y="59"/>
                  </a:cubicBezTo>
                  <a:cubicBezTo>
                    <a:pt x="19" y="54"/>
                    <a:pt x="19" y="54"/>
                    <a:pt x="19" y="54"/>
                  </a:cubicBezTo>
                  <a:cubicBezTo>
                    <a:pt x="14" y="48"/>
                    <a:pt x="14" y="48"/>
                    <a:pt x="14" y="48"/>
                  </a:cubicBezTo>
                  <a:cubicBezTo>
                    <a:pt x="10" y="39"/>
                    <a:pt x="10" y="39"/>
                    <a:pt x="10" y="39"/>
                  </a:cubicBezTo>
                  <a:cubicBezTo>
                    <a:pt x="5" y="37"/>
                    <a:pt x="5" y="37"/>
                    <a:pt x="5" y="37"/>
                  </a:cubicBezTo>
                  <a:cubicBezTo>
                    <a:pt x="3" y="28"/>
                    <a:pt x="3" y="28"/>
                    <a:pt x="3" y="28"/>
                  </a:cubicBezTo>
                  <a:lnTo>
                    <a:pt x="0" y="24"/>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1">
              <a:extLst>
                <a:ext uri="{FF2B5EF4-FFF2-40B4-BE49-F238E27FC236}">
                  <a16:creationId xmlns:a16="http://schemas.microsoft.com/office/drawing/2014/main" id="{49E18068-E55E-4A0A-80D6-F3B04559FA5D}"/>
                </a:ext>
              </a:extLst>
            </p:cNvPr>
            <p:cNvSpPr>
              <a:spLocks/>
            </p:cNvSpPr>
            <p:nvPr/>
          </p:nvSpPr>
          <p:spPr bwMode="auto">
            <a:xfrm>
              <a:off x="3337055" y="4429771"/>
              <a:ext cx="274458" cy="201842"/>
            </a:xfrm>
            <a:custGeom>
              <a:avLst/>
              <a:gdLst>
                <a:gd name="T0" fmla="*/ 7 w 77"/>
                <a:gd name="T1" fmla="*/ 9 h 63"/>
                <a:gd name="T2" fmla="*/ 12 w 77"/>
                <a:gd name="T3" fmla="*/ 4 h 63"/>
                <a:gd name="T4" fmla="*/ 18 w 77"/>
                <a:gd name="T5" fmla="*/ 9 h 63"/>
                <a:gd name="T6" fmla="*/ 28 w 77"/>
                <a:gd name="T7" fmla="*/ 8 h 63"/>
                <a:gd name="T8" fmla="*/ 27 w 77"/>
                <a:gd name="T9" fmla="*/ 2 h 63"/>
                <a:gd name="T10" fmla="*/ 30 w 77"/>
                <a:gd name="T11" fmla="*/ 0 h 63"/>
                <a:gd name="T12" fmla="*/ 39 w 77"/>
                <a:gd name="T13" fmla="*/ 6 h 63"/>
                <a:gd name="T14" fmla="*/ 39 w 77"/>
                <a:gd name="T15" fmla="*/ 11 h 63"/>
                <a:gd name="T16" fmla="*/ 45 w 77"/>
                <a:gd name="T17" fmla="*/ 10 h 63"/>
                <a:gd name="T18" fmla="*/ 49 w 77"/>
                <a:gd name="T19" fmla="*/ 11 h 63"/>
                <a:gd name="T20" fmla="*/ 61 w 77"/>
                <a:gd name="T21" fmla="*/ 22 h 63"/>
                <a:gd name="T22" fmla="*/ 64 w 77"/>
                <a:gd name="T23" fmla="*/ 21 h 63"/>
                <a:gd name="T24" fmla="*/ 67 w 77"/>
                <a:gd name="T25" fmla="*/ 19 h 63"/>
                <a:gd name="T26" fmla="*/ 70 w 77"/>
                <a:gd name="T27" fmla="*/ 24 h 63"/>
                <a:gd name="T28" fmla="*/ 71 w 77"/>
                <a:gd name="T29" fmla="*/ 30 h 63"/>
                <a:gd name="T30" fmla="*/ 77 w 77"/>
                <a:gd name="T31" fmla="*/ 37 h 63"/>
                <a:gd name="T32" fmla="*/ 77 w 77"/>
                <a:gd name="T33" fmla="*/ 40 h 63"/>
                <a:gd name="T34" fmla="*/ 77 w 77"/>
                <a:gd name="T35" fmla="*/ 39 h 63"/>
                <a:gd name="T36" fmla="*/ 72 w 77"/>
                <a:gd name="T37" fmla="*/ 47 h 63"/>
                <a:gd name="T38" fmla="*/ 63 w 77"/>
                <a:gd name="T39" fmla="*/ 53 h 63"/>
                <a:gd name="T40" fmla="*/ 58 w 77"/>
                <a:gd name="T41" fmla="*/ 45 h 63"/>
                <a:gd name="T42" fmla="*/ 52 w 77"/>
                <a:gd name="T43" fmla="*/ 42 h 63"/>
                <a:gd name="T44" fmla="*/ 46 w 77"/>
                <a:gd name="T45" fmla="*/ 45 h 63"/>
                <a:gd name="T46" fmla="*/ 42 w 77"/>
                <a:gd name="T47" fmla="*/ 39 h 63"/>
                <a:gd name="T48" fmla="*/ 35 w 77"/>
                <a:gd name="T49" fmla="*/ 43 h 63"/>
                <a:gd name="T50" fmla="*/ 29 w 77"/>
                <a:gd name="T51" fmla="*/ 44 h 63"/>
                <a:gd name="T52" fmla="*/ 26 w 77"/>
                <a:gd name="T53" fmla="*/ 50 h 63"/>
                <a:gd name="T54" fmla="*/ 29 w 77"/>
                <a:gd name="T55" fmla="*/ 56 h 63"/>
                <a:gd name="T56" fmla="*/ 30 w 77"/>
                <a:gd name="T57" fmla="*/ 61 h 63"/>
                <a:gd name="T58" fmla="*/ 22 w 77"/>
                <a:gd name="T59" fmla="*/ 63 h 63"/>
                <a:gd name="T60" fmla="*/ 19 w 77"/>
                <a:gd name="T61" fmla="*/ 60 h 63"/>
                <a:gd name="T62" fmla="*/ 7 w 77"/>
                <a:gd name="T63" fmla="*/ 60 h 63"/>
                <a:gd name="T64" fmla="*/ 0 w 77"/>
                <a:gd name="T65" fmla="*/ 49 h 63"/>
                <a:gd name="T66" fmla="*/ 0 w 77"/>
                <a:gd name="T67" fmla="*/ 49 h 63"/>
                <a:gd name="T68" fmla="*/ 9 w 77"/>
                <a:gd name="T69" fmla="*/ 38 h 63"/>
                <a:gd name="T70" fmla="*/ 12 w 77"/>
                <a:gd name="T71" fmla="*/ 32 h 63"/>
                <a:gd name="T72" fmla="*/ 8 w 77"/>
                <a:gd name="T73" fmla="*/ 29 h 63"/>
                <a:gd name="T74" fmla="*/ 10 w 77"/>
                <a:gd name="T75" fmla="*/ 23 h 63"/>
                <a:gd name="T76" fmla="*/ 12 w 77"/>
                <a:gd name="T77" fmla="*/ 17 h 63"/>
                <a:gd name="T78" fmla="*/ 10 w 77"/>
                <a:gd name="T79" fmla="*/ 10 h 63"/>
                <a:gd name="T80" fmla="*/ 7 w 77"/>
                <a:gd name="T81"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63">
                  <a:moveTo>
                    <a:pt x="7" y="9"/>
                  </a:moveTo>
                  <a:cubicBezTo>
                    <a:pt x="12" y="4"/>
                    <a:pt x="12" y="4"/>
                    <a:pt x="12" y="4"/>
                  </a:cubicBezTo>
                  <a:cubicBezTo>
                    <a:pt x="18" y="9"/>
                    <a:pt x="18" y="9"/>
                    <a:pt x="18" y="9"/>
                  </a:cubicBezTo>
                  <a:cubicBezTo>
                    <a:pt x="28" y="8"/>
                    <a:pt x="28" y="8"/>
                    <a:pt x="28" y="8"/>
                  </a:cubicBezTo>
                  <a:cubicBezTo>
                    <a:pt x="27" y="2"/>
                    <a:pt x="27" y="2"/>
                    <a:pt x="27" y="2"/>
                  </a:cubicBezTo>
                  <a:cubicBezTo>
                    <a:pt x="30" y="0"/>
                    <a:pt x="30" y="0"/>
                    <a:pt x="30" y="0"/>
                  </a:cubicBezTo>
                  <a:cubicBezTo>
                    <a:pt x="39" y="6"/>
                    <a:pt x="39" y="6"/>
                    <a:pt x="39" y="6"/>
                  </a:cubicBezTo>
                  <a:cubicBezTo>
                    <a:pt x="39" y="11"/>
                    <a:pt x="39" y="11"/>
                    <a:pt x="39" y="11"/>
                  </a:cubicBezTo>
                  <a:cubicBezTo>
                    <a:pt x="45" y="10"/>
                    <a:pt x="45" y="10"/>
                    <a:pt x="45" y="10"/>
                  </a:cubicBezTo>
                  <a:cubicBezTo>
                    <a:pt x="49" y="11"/>
                    <a:pt x="49" y="11"/>
                    <a:pt x="49" y="11"/>
                  </a:cubicBezTo>
                  <a:cubicBezTo>
                    <a:pt x="61" y="22"/>
                    <a:pt x="61" y="22"/>
                    <a:pt x="61" y="22"/>
                  </a:cubicBezTo>
                  <a:cubicBezTo>
                    <a:pt x="64" y="21"/>
                    <a:pt x="64" y="21"/>
                    <a:pt x="64" y="21"/>
                  </a:cubicBezTo>
                  <a:cubicBezTo>
                    <a:pt x="67" y="19"/>
                    <a:pt x="67" y="19"/>
                    <a:pt x="67" y="19"/>
                  </a:cubicBezTo>
                  <a:cubicBezTo>
                    <a:pt x="70" y="24"/>
                    <a:pt x="70" y="24"/>
                    <a:pt x="70" y="24"/>
                  </a:cubicBezTo>
                  <a:cubicBezTo>
                    <a:pt x="71" y="30"/>
                    <a:pt x="71" y="30"/>
                    <a:pt x="71" y="30"/>
                  </a:cubicBezTo>
                  <a:cubicBezTo>
                    <a:pt x="77" y="37"/>
                    <a:pt x="77" y="37"/>
                    <a:pt x="77" y="37"/>
                  </a:cubicBezTo>
                  <a:cubicBezTo>
                    <a:pt x="77" y="40"/>
                    <a:pt x="77" y="40"/>
                    <a:pt x="77" y="40"/>
                  </a:cubicBezTo>
                  <a:cubicBezTo>
                    <a:pt x="77" y="39"/>
                    <a:pt x="77" y="39"/>
                    <a:pt x="77" y="39"/>
                  </a:cubicBezTo>
                  <a:cubicBezTo>
                    <a:pt x="72" y="47"/>
                    <a:pt x="72" y="47"/>
                    <a:pt x="72" y="47"/>
                  </a:cubicBezTo>
                  <a:cubicBezTo>
                    <a:pt x="63" y="53"/>
                    <a:pt x="63" y="53"/>
                    <a:pt x="63" y="53"/>
                  </a:cubicBezTo>
                  <a:cubicBezTo>
                    <a:pt x="58" y="45"/>
                    <a:pt x="58" y="45"/>
                    <a:pt x="58" y="45"/>
                  </a:cubicBezTo>
                  <a:cubicBezTo>
                    <a:pt x="52" y="42"/>
                    <a:pt x="52" y="42"/>
                    <a:pt x="52" y="42"/>
                  </a:cubicBezTo>
                  <a:cubicBezTo>
                    <a:pt x="46" y="45"/>
                    <a:pt x="46" y="45"/>
                    <a:pt x="46" y="45"/>
                  </a:cubicBezTo>
                  <a:cubicBezTo>
                    <a:pt x="42" y="39"/>
                    <a:pt x="42" y="39"/>
                    <a:pt x="42" y="39"/>
                  </a:cubicBezTo>
                  <a:cubicBezTo>
                    <a:pt x="35" y="43"/>
                    <a:pt x="35" y="43"/>
                    <a:pt x="35" y="43"/>
                  </a:cubicBezTo>
                  <a:cubicBezTo>
                    <a:pt x="29" y="44"/>
                    <a:pt x="29" y="44"/>
                    <a:pt x="29" y="44"/>
                  </a:cubicBezTo>
                  <a:cubicBezTo>
                    <a:pt x="29" y="44"/>
                    <a:pt x="26" y="49"/>
                    <a:pt x="26" y="50"/>
                  </a:cubicBezTo>
                  <a:cubicBezTo>
                    <a:pt x="26" y="51"/>
                    <a:pt x="29" y="56"/>
                    <a:pt x="29" y="56"/>
                  </a:cubicBezTo>
                  <a:cubicBezTo>
                    <a:pt x="30" y="61"/>
                    <a:pt x="30" y="61"/>
                    <a:pt x="30" y="61"/>
                  </a:cubicBezTo>
                  <a:cubicBezTo>
                    <a:pt x="22" y="63"/>
                    <a:pt x="22" y="63"/>
                    <a:pt x="22" y="63"/>
                  </a:cubicBezTo>
                  <a:cubicBezTo>
                    <a:pt x="19" y="60"/>
                    <a:pt x="19" y="60"/>
                    <a:pt x="19" y="60"/>
                  </a:cubicBezTo>
                  <a:cubicBezTo>
                    <a:pt x="7" y="60"/>
                    <a:pt x="7" y="60"/>
                    <a:pt x="7" y="60"/>
                  </a:cubicBezTo>
                  <a:cubicBezTo>
                    <a:pt x="0" y="49"/>
                    <a:pt x="0" y="49"/>
                    <a:pt x="0" y="49"/>
                  </a:cubicBezTo>
                  <a:cubicBezTo>
                    <a:pt x="0" y="49"/>
                    <a:pt x="0" y="49"/>
                    <a:pt x="0" y="49"/>
                  </a:cubicBezTo>
                  <a:cubicBezTo>
                    <a:pt x="9" y="38"/>
                    <a:pt x="9" y="38"/>
                    <a:pt x="9" y="38"/>
                  </a:cubicBezTo>
                  <a:cubicBezTo>
                    <a:pt x="12" y="32"/>
                    <a:pt x="12" y="32"/>
                    <a:pt x="12" y="32"/>
                  </a:cubicBezTo>
                  <a:cubicBezTo>
                    <a:pt x="8" y="29"/>
                    <a:pt x="8" y="29"/>
                    <a:pt x="8" y="29"/>
                  </a:cubicBezTo>
                  <a:cubicBezTo>
                    <a:pt x="10" y="23"/>
                    <a:pt x="10" y="23"/>
                    <a:pt x="10" y="23"/>
                  </a:cubicBezTo>
                  <a:cubicBezTo>
                    <a:pt x="10" y="23"/>
                    <a:pt x="12" y="17"/>
                    <a:pt x="12" y="17"/>
                  </a:cubicBezTo>
                  <a:cubicBezTo>
                    <a:pt x="12" y="16"/>
                    <a:pt x="10" y="10"/>
                    <a:pt x="10" y="10"/>
                  </a:cubicBezTo>
                  <a:lnTo>
                    <a:pt x="7" y="9"/>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2">
              <a:extLst>
                <a:ext uri="{FF2B5EF4-FFF2-40B4-BE49-F238E27FC236}">
                  <a16:creationId xmlns:a16="http://schemas.microsoft.com/office/drawing/2014/main" id="{749D2A2F-BB51-4309-A547-5A32E2E98E55}"/>
                </a:ext>
              </a:extLst>
            </p:cNvPr>
            <p:cNvSpPr>
              <a:spLocks/>
            </p:cNvSpPr>
            <p:nvPr/>
          </p:nvSpPr>
          <p:spPr bwMode="auto">
            <a:xfrm>
              <a:off x="3340486" y="3949633"/>
              <a:ext cx="425410" cy="212545"/>
            </a:xfrm>
            <a:custGeom>
              <a:avLst/>
              <a:gdLst>
                <a:gd name="T0" fmla="*/ 56 w 248"/>
                <a:gd name="T1" fmla="*/ 12 h 139"/>
                <a:gd name="T2" fmla="*/ 83 w 248"/>
                <a:gd name="T3" fmla="*/ 2 h 139"/>
                <a:gd name="T4" fmla="*/ 104 w 248"/>
                <a:gd name="T5" fmla="*/ 6 h 139"/>
                <a:gd name="T6" fmla="*/ 116 w 248"/>
                <a:gd name="T7" fmla="*/ 0 h 139"/>
                <a:gd name="T8" fmla="*/ 131 w 248"/>
                <a:gd name="T9" fmla="*/ 23 h 139"/>
                <a:gd name="T10" fmla="*/ 148 w 248"/>
                <a:gd name="T11" fmla="*/ 27 h 139"/>
                <a:gd name="T12" fmla="*/ 162 w 248"/>
                <a:gd name="T13" fmla="*/ 41 h 139"/>
                <a:gd name="T14" fmla="*/ 166 w 248"/>
                <a:gd name="T15" fmla="*/ 52 h 139"/>
                <a:gd name="T16" fmla="*/ 189 w 248"/>
                <a:gd name="T17" fmla="*/ 62 h 139"/>
                <a:gd name="T18" fmla="*/ 200 w 248"/>
                <a:gd name="T19" fmla="*/ 81 h 139"/>
                <a:gd name="T20" fmla="*/ 208 w 248"/>
                <a:gd name="T21" fmla="*/ 75 h 139"/>
                <a:gd name="T22" fmla="*/ 221 w 248"/>
                <a:gd name="T23" fmla="*/ 79 h 139"/>
                <a:gd name="T24" fmla="*/ 231 w 248"/>
                <a:gd name="T25" fmla="*/ 62 h 139"/>
                <a:gd name="T26" fmla="*/ 248 w 248"/>
                <a:gd name="T27" fmla="*/ 79 h 139"/>
                <a:gd name="T28" fmla="*/ 242 w 248"/>
                <a:gd name="T29" fmla="*/ 85 h 139"/>
                <a:gd name="T30" fmla="*/ 239 w 248"/>
                <a:gd name="T31" fmla="*/ 121 h 139"/>
                <a:gd name="T32" fmla="*/ 219 w 248"/>
                <a:gd name="T33" fmla="*/ 121 h 139"/>
                <a:gd name="T34" fmla="*/ 208 w 248"/>
                <a:gd name="T35" fmla="*/ 127 h 139"/>
                <a:gd name="T36" fmla="*/ 202 w 248"/>
                <a:gd name="T37" fmla="*/ 123 h 139"/>
                <a:gd name="T38" fmla="*/ 185 w 248"/>
                <a:gd name="T39" fmla="*/ 127 h 139"/>
                <a:gd name="T40" fmla="*/ 175 w 248"/>
                <a:gd name="T41" fmla="*/ 139 h 139"/>
                <a:gd name="T42" fmla="*/ 171 w 248"/>
                <a:gd name="T43" fmla="*/ 133 h 139"/>
                <a:gd name="T44" fmla="*/ 152 w 248"/>
                <a:gd name="T45" fmla="*/ 133 h 139"/>
                <a:gd name="T46" fmla="*/ 141 w 248"/>
                <a:gd name="T47" fmla="*/ 116 h 139"/>
                <a:gd name="T48" fmla="*/ 131 w 248"/>
                <a:gd name="T49" fmla="*/ 114 h 139"/>
                <a:gd name="T50" fmla="*/ 116 w 248"/>
                <a:gd name="T51" fmla="*/ 125 h 139"/>
                <a:gd name="T52" fmla="*/ 106 w 248"/>
                <a:gd name="T53" fmla="*/ 123 h 139"/>
                <a:gd name="T54" fmla="*/ 102 w 248"/>
                <a:gd name="T55" fmla="*/ 131 h 139"/>
                <a:gd name="T56" fmla="*/ 94 w 248"/>
                <a:gd name="T57" fmla="*/ 127 h 139"/>
                <a:gd name="T58" fmla="*/ 83 w 248"/>
                <a:gd name="T59" fmla="*/ 127 h 139"/>
                <a:gd name="T60" fmla="*/ 85 w 248"/>
                <a:gd name="T61" fmla="*/ 112 h 139"/>
                <a:gd name="T62" fmla="*/ 69 w 248"/>
                <a:gd name="T63" fmla="*/ 102 h 139"/>
                <a:gd name="T64" fmla="*/ 73 w 248"/>
                <a:gd name="T65" fmla="*/ 87 h 139"/>
                <a:gd name="T66" fmla="*/ 58 w 248"/>
                <a:gd name="T67" fmla="*/ 87 h 139"/>
                <a:gd name="T68" fmla="*/ 44 w 248"/>
                <a:gd name="T69" fmla="*/ 75 h 139"/>
                <a:gd name="T70" fmla="*/ 41 w 248"/>
                <a:gd name="T71" fmla="*/ 64 h 139"/>
                <a:gd name="T72" fmla="*/ 35 w 248"/>
                <a:gd name="T73" fmla="*/ 64 h 139"/>
                <a:gd name="T74" fmla="*/ 27 w 248"/>
                <a:gd name="T75" fmla="*/ 73 h 139"/>
                <a:gd name="T76" fmla="*/ 19 w 248"/>
                <a:gd name="T77" fmla="*/ 68 h 139"/>
                <a:gd name="T78" fmla="*/ 8 w 248"/>
                <a:gd name="T79" fmla="*/ 68 h 139"/>
                <a:gd name="T80" fmla="*/ 0 w 248"/>
                <a:gd name="T81" fmla="*/ 54 h 139"/>
                <a:gd name="T82" fmla="*/ 2 w 248"/>
                <a:gd name="T83" fmla="*/ 50 h 139"/>
                <a:gd name="T84" fmla="*/ 12 w 248"/>
                <a:gd name="T85" fmla="*/ 50 h 139"/>
                <a:gd name="T86" fmla="*/ 27 w 248"/>
                <a:gd name="T87" fmla="*/ 33 h 139"/>
                <a:gd name="T88" fmla="*/ 35 w 248"/>
                <a:gd name="T89" fmla="*/ 35 h 139"/>
                <a:gd name="T90" fmla="*/ 39 w 248"/>
                <a:gd name="T91" fmla="*/ 25 h 139"/>
                <a:gd name="T92" fmla="*/ 54 w 248"/>
                <a:gd name="T93" fmla="*/ 25 h 139"/>
                <a:gd name="T94" fmla="*/ 56 w 248"/>
                <a:gd name="T95" fmla="*/ 1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8" h="139">
                  <a:moveTo>
                    <a:pt x="56" y="12"/>
                  </a:moveTo>
                  <a:lnTo>
                    <a:pt x="83" y="2"/>
                  </a:lnTo>
                  <a:lnTo>
                    <a:pt x="104" y="6"/>
                  </a:lnTo>
                  <a:lnTo>
                    <a:pt x="116" y="0"/>
                  </a:lnTo>
                  <a:lnTo>
                    <a:pt x="131" y="23"/>
                  </a:lnTo>
                  <a:lnTo>
                    <a:pt x="148" y="27"/>
                  </a:lnTo>
                  <a:lnTo>
                    <a:pt x="162" y="41"/>
                  </a:lnTo>
                  <a:lnTo>
                    <a:pt x="166" y="52"/>
                  </a:lnTo>
                  <a:lnTo>
                    <a:pt x="189" y="62"/>
                  </a:lnTo>
                  <a:lnTo>
                    <a:pt x="200" y="81"/>
                  </a:lnTo>
                  <a:lnTo>
                    <a:pt x="208" y="75"/>
                  </a:lnTo>
                  <a:lnTo>
                    <a:pt x="221" y="79"/>
                  </a:lnTo>
                  <a:lnTo>
                    <a:pt x="231" y="62"/>
                  </a:lnTo>
                  <a:lnTo>
                    <a:pt x="248" y="79"/>
                  </a:lnTo>
                  <a:lnTo>
                    <a:pt x="242" y="85"/>
                  </a:lnTo>
                  <a:lnTo>
                    <a:pt x="239" y="121"/>
                  </a:lnTo>
                  <a:lnTo>
                    <a:pt x="219" y="121"/>
                  </a:lnTo>
                  <a:lnTo>
                    <a:pt x="208" y="127"/>
                  </a:lnTo>
                  <a:lnTo>
                    <a:pt x="202" y="123"/>
                  </a:lnTo>
                  <a:lnTo>
                    <a:pt x="185" y="127"/>
                  </a:lnTo>
                  <a:lnTo>
                    <a:pt x="175" y="139"/>
                  </a:lnTo>
                  <a:lnTo>
                    <a:pt x="171" y="133"/>
                  </a:lnTo>
                  <a:lnTo>
                    <a:pt x="152" y="133"/>
                  </a:lnTo>
                  <a:lnTo>
                    <a:pt x="141" y="116"/>
                  </a:lnTo>
                  <a:lnTo>
                    <a:pt x="131" y="114"/>
                  </a:lnTo>
                  <a:lnTo>
                    <a:pt x="116" y="125"/>
                  </a:lnTo>
                  <a:lnTo>
                    <a:pt x="106" y="123"/>
                  </a:lnTo>
                  <a:lnTo>
                    <a:pt x="102" y="131"/>
                  </a:lnTo>
                  <a:lnTo>
                    <a:pt x="94" y="127"/>
                  </a:lnTo>
                  <a:lnTo>
                    <a:pt x="83" y="127"/>
                  </a:lnTo>
                  <a:lnTo>
                    <a:pt x="85" y="112"/>
                  </a:lnTo>
                  <a:lnTo>
                    <a:pt x="69" y="102"/>
                  </a:lnTo>
                  <a:lnTo>
                    <a:pt x="73" y="87"/>
                  </a:lnTo>
                  <a:lnTo>
                    <a:pt x="58" y="87"/>
                  </a:lnTo>
                  <a:lnTo>
                    <a:pt x="44" y="75"/>
                  </a:lnTo>
                  <a:lnTo>
                    <a:pt x="41" y="64"/>
                  </a:lnTo>
                  <a:lnTo>
                    <a:pt x="35" y="64"/>
                  </a:lnTo>
                  <a:lnTo>
                    <a:pt x="27" y="73"/>
                  </a:lnTo>
                  <a:lnTo>
                    <a:pt x="19" y="68"/>
                  </a:lnTo>
                  <a:lnTo>
                    <a:pt x="8" y="68"/>
                  </a:lnTo>
                  <a:lnTo>
                    <a:pt x="0" y="54"/>
                  </a:lnTo>
                  <a:lnTo>
                    <a:pt x="2" y="50"/>
                  </a:lnTo>
                  <a:lnTo>
                    <a:pt x="12" y="50"/>
                  </a:lnTo>
                  <a:lnTo>
                    <a:pt x="27" y="33"/>
                  </a:lnTo>
                  <a:lnTo>
                    <a:pt x="35" y="35"/>
                  </a:lnTo>
                  <a:lnTo>
                    <a:pt x="39" y="25"/>
                  </a:lnTo>
                  <a:lnTo>
                    <a:pt x="54" y="25"/>
                  </a:lnTo>
                  <a:lnTo>
                    <a:pt x="56" y="12"/>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3">
              <a:extLst>
                <a:ext uri="{FF2B5EF4-FFF2-40B4-BE49-F238E27FC236}">
                  <a16:creationId xmlns:a16="http://schemas.microsoft.com/office/drawing/2014/main" id="{4C16377E-AE0D-4329-83AA-435FB6302242}"/>
                </a:ext>
              </a:extLst>
            </p:cNvPr>
            <p:cNvSpPr>
              <a:spLocks/>
            </p:cNvSpPr>
            <p:nvPr/>
          </p:nvSpPr>
          <p:spPr bwMode="auto">
            <a:xfrm>
              <a:off x="3254718" y="4026088"/>
              <a:ext cx="231574" cy="180434"/>
            </a:xfrm>
            <a:custGeom>
              <a:avLst/>
              <a:gdLst>
                <a:gd name="T0" fmla="*/ 133 w 135"/>
                <a:gd name="T1" fmla="*/ 77 h 118"/>
                <a:gd name="T2" fmla="*/ 116 w 135"/>
                <a:gd name="T3" fmla="*/ 77 h 118"/>
                <a:gd name="T4" fmla="*/ 116 w 135"/>
                <a:gd name="T5" fmla="*/ 89 h 118"/>
                <a:gd name="T6" fmla="*/ 100 w 135"/>
                <a:gd name="T7" fmla="*/ 89 h 118"/>
                <a:gd name="T8" fmla="*/ 89 w 135"/>
                <a:gd name="T9" fmla="*/ 79 h 118"/>
                <a:gd name="T10" fmla="*/ 81 w 135"/>
                <a:gd name="T11" fmla="*/ 87 h 118"/>
                <a:gd name="T12" fmla="*/ 77 w 135"/>
                <a:gd name="T13" fmla="*/ 102 h 118"/>
                <a:gd name="T14" fmla="*/ 66 w 135"/>
                <a:gd name="T15" fmla="*/ 112 h 118"/>
                <a:gd name="T16" fmla="*/ 50 w 135"/>
                <a:gd name="T17" fmla="*/ 114 h 118"/>
                <a:gd name="T18" fmla="*/ 37 w 135"/>
                <a:gd name="T19" fmla="*/ 118 h 118"/>
                <a:gd name="T20" fmla="*/ 41 w 135"/>
                <a:gd name="T21" fmla="*/ 116 h 118"/>
                <a:gd name="T22" fmla="*/ 48 w 135"/>
                <a:gd name="T23" fmla="*/ 75 h 118"/>
                <a:gd name="T24" fmla="*/ 21 w 135"/>
                <a:gd name="T25" fmla="*/ 46 h 118"/>
                <a:gd name="T26" fmla="*/ 4 w 135"/>
                <a:gd name="T27" fmla="*/ 41 h 118"/>
                <a:gd name="T28" fmla="*/ 4 w 135"/>
                <a:gd name="T29" fmla="*/ 31 h 118"/>
                <a:gd name="T30" fmla="*/ 8 w 135"/>
                <a:gd name="T31" fmla="*/ 16 h 118"/>
                <a:gd name="T32" fmla="*/ 0 w 135"/>
                <a:gd name="T33" fmla="*/ 8 h 118"/>
                <a:gd name="T34" fmla="*/ 10 w 135"/>
                <a:gd name="T35" fmla="*/ 0 h 118"/>
                <a:gd name="T36" fmla="*/ 31 w 135"/>
                <a:gd name="T37" fmla="*/ 0 h 118"/>
                <a:gd name="T38" fmla="*/ 35 w 135"/>
                <a:gd name="T39" fmla="*/ 6 h 118"/>
                <a:gd name="T40" fmla="*/ 50 w 135"/>
                <a:gd name="T41" fmla="*/ 8 h 118"/>
                <a:gd name="T42" fmla="*/ 50 w 135"/>
                <a:gd name="T43" fmla="*/ 4 h 118"/>
                <a:gd name="T44" fmla="*/ 58 w 135"/>
                <a:gd name="T45" fmla="*/ 18 h 118"/>
                <a:gd name="T46" fmla="*/ 69 w 135"/>
                <a:gd name="T47" fmla="*/ 18 h 118"/>
                <a:gd name="T48" fmla="*/ 77 w 135"/>
                <a:gd name="T49" fmla="*/ 23 h 118"/>
                <a:gd name="T50" fmla="*/ 85 w 135"/>
                <a:gd name="T51" fmla="*/ 14 h 118"/>
                <a:gd name="T52" fmla="*/ 91 w 135"/>
                <a:gd name="T53" fmla="*/ 14 h 118"/>
                <a:gd name="T54" fmla="*/ 94 w 135"/>
                <a:gd name="T55" fmla="*/ 25 h 118"/>
                <a:gd name="T56" fmla="*/ 108 w 135"/>
                <a:gd name="T57" fmla="*/ 37 h 118"/>
                <a:gd name="T58" fmla="*/ 123 w 135"/>
                <a:gd name="T59" fmla="*/ 37 h 118"/>
                <a:gd name="T60" fmla="*/ 119 w 135"/>
                <a:gd name="T61" fmla="*/ 52 h 118"/>
                <a:gd name="T62" fmla="*/ 135 w 135"/>
                <a:gd name="T63" fmla="*/ 62 h 118"/>
                <a:gd name="T64" fmla="*/ 133 w 135"/>
                <a:gd name="T65" fmla="*/ 7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5" h="118">
                  <a:moveTo>
                    <a:pt x="133" y="77"/>
                  </a:moveTo>
                  <a:lnTo>
                    <a:pt x="116" y="77"/>
                  </a:lnTo>
                  <a:lnTo>
                    <a:pt x="116" y="89"/>
                  </a:lnTo>
                  <a:lnTo>
                    <a:pt x="100" y="89"/>
                  </a:lnTo>
                  <a:lnTo>
                    <a:pt x="89" y="79"/>
                  </a:lnTo>
                  <a:lnTo>
                    <a:pt x="81" y="87"/>
                  </a:lnTo>
                  <a:lnTo>
                    <a:pt x="77" y="102"/>
                  </a:lnTo>
                  <a:lnTo>
                    <a:pt x="66" y="112"/>
                  </a:lnTo>
                  <a:lnTo>
                    <a:pt x="50" y="114"/>
                  </a:lnTo>
                  <a:lnTo>
                    <a:pt x="37" y="118"/>
                  </a:lnTo>
                  <a:lnTo>
                    <a:pt x="41" y="116"/>
                  </a:lnTo>
                  <a:lnTo>
                    <a:pt x="48" y="75"/>
                  </a:lnTo>
                  <a:lnTo>
                    <a:pt x="21" y="46"/>
                  </a:lnTo>
                  <a:lnTo>
                    <a:pt x="4" y="41"/>
                  </a:lnTo>
                  <a:lnTo>
                    <a:pt x="4" y="31"/>
                  </a:lnTo>
                  <a:lnTo>
                    <a:pt x="8" y="16"/>
                  </a:lnTo>
                  <a:lnTo>
                    <a:pt x="0" y="8"/>
                  </a:lnTo>
                  <a:lnTo>
                    <a:pt x="10" y="0"/>
                  </a:lnTo>
                  <a:lnTo>
                    <a:pt x="31" y="0"/>
                  </a:lnTo>
                  <a:lnTo>
                    <a:pt x="35" y="6"/>
                  </a:lnTo>
                  <a:lnTo>
                    <a:pt x="50" y="8"/>
                  </a:lnTo>
                  <a:lnTo>
                    <a:pt x="50" y="4"/>
                  </a:lnTo>
                  <a:lnTo>
                    <a:pt x="58" y="18"/>
                  </a:lnTo>
                  <a:lnTo>
                    <a:pt x="69" y="18"/>
                  </a:lnTo>
                  <a:lnTo>
                    <a:pt x="77" y="23"/>
                  </a:lnTo>
                  <a:lnTo>
                    <a:pt x="85" y="14"/>
                  </a:lnTo>
                  <a:lnTo>
                    <a:pt x="91" y="14"/>
                  </a:lnTo>
                  <a:lnTo>
                    <a:pt x="94" y="25"/>
                  </a:lnTo>
                  <a:lnTo>
                    <a:pt x="108" y="37"/>
                  </a:lnTo>
                  <a:lnTo>
                    <a:pt x="123" y="37"/>
                  </a:lnTo>
                  <a:lnTo>
                    <a:pt x="119" y="52"/>
                  </a:lnTo>
                  <a:lnTo>
                    <a:pt x="135" y="62"/>
                  </a:lnTo>
                  <a:lnTo>
                    <a:pt x="133" y="77"/>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4">
              <a:extLst>
                <a:ext uri="{FF2B5EF4-FFF2-40B4-BE49-F238E27FC236}">
                  <a16:creationId xmlns:a16="http://schemas.microsoft.com/office/drawing/2014/main" id="{DA8C7AEA-57F1-4A1F-96C5-0931BC7DB198}"/>
                </a:ext>
              </a:extLst>
            </p:cNvPr>
            <p:cNvSpPr>
              <a:spLocks/>
            </p:cNvSpPr>
            <p:nvPr/>
          </p:nvSpPr>
          <p:spPr bwMode="auto">
            <a:xfrm>
              <a:off x="3150081" y="4019972"/>
              <a:ext cx="186974" cy="212545"/>
            </a:xfrm>
            <a:custGeom>
              <a:avLst/>
              <a:gdLst>
                <a:gd name="T0" fmla="*/ 102 w 109"/>
                <a:gd name="T1" fmla="*/ 120 h 139"/>
                <a:gd name="T2" fmla="*/ 98 w 109"/>
                <a:gd name="T3" fmla="*/ 122 h 139"/>
                <a:gd name="T4" fmla="*/ 84 w 109"/>
                <a:gd name="T5" fmla="*/ 125 h 139"/>
                <a:gd name="T6" fmla="*/ 75 w 109"/>
                <a:gd name="T7" fmla="*/ 133 h 139"/>
                <a:gd name="T8" fmla="*/ 67 w 109"/>
                <a:gd name="T9" fmla="*/ 133 h 139"/>
                <a:gd name="T10" fmla="*/ 59 w 109"/>
                <a:gd name="T11" fmla="*/ 139 h 139"/>
                <a:gd name="T12" fmla="*/ 50 w 109"/>
                <a:gd name="T13" fmla="*/ 135 h 139"/>
                <a:gd name="T14" fmla="*/ 38 w 109"/>
                <a:gd name="T15" fmla="*/ 125 h 139"/>
                <a:gd name="T16" fmla="*/ 36 w 109"/>
                <a:gd name="T17" fmla="*/ 116 h 139"/>
                <a:gd name="T18" fmla="*/ 27 w 109"/>
                <a:gd name="T19" fmla="*/ 110 h 139"/>
                <a:gd name="T20" fmla="*/ 21 w 109"/>
                <a:gd name="T21" fmla="*/ 100 h 139"/>
                <a:gd name="T22" fmla="*/ 19 w 109"/>
                <a:gd name="T23" fmla="*/ 100 h 139"/>
                <a:gd name="T24" fmla="*/ 21 w 109"/>
                <a:gd name="T25" fmla="*/ 87 h 139"/>
                <a:gd name="T26" fmla="*/ 27 w 109"/>
                <a:gd name="T27" fmla="*/ 75 h 139"/>
                <a:gd name="T28" fmla="*/ 27 w 109"/>
                <a:gd name="T29" fmla="*/ 64 h 139"/>
                <a:gd name="T30" fmla="*/ 13 w 109"/>
                <a:gd name="T31" fmla="*/ 58 h 139"/>
                <a:gd name="T32" fmla="*/ 13 w 109"/>
                <a:gd name="T33" fmla="*/ 41 h 139"/>
                <a:gd name="T34" fmla="*/ 4 w 109"/>
                <a:gd name="T35" fmla="*/ 43 h 139"/>
                <a:gd name="T36" fmla="*/ 0 w 109"/>
                <a:gd name="T37" fmla="*/ 33 h 139"/>
                <a:gd name="T38" fmla="*/ 9 w 109"/>
                <a:gd name="T39" fmla="*/ 27 h 139"/>
                <a:gd name="T40" fmla="*/ 11 w 109"/>
                <a:gd name="T41" fmla="*/ 18 h 139"/>
                <a:gd name="T42" fmla="*/ 15 w 109"/>
                <a:gd name="T43" fmla="*/ 10 h 139"/>
                <a:gd name="T44" fmla="*/ 21 w 109"/>
                <a:gd name="T45" fmla="*/ 0 h 139"/>
                <a:gd name="T46" fmla="*/ 44 w 109"/>
                <a:gd name="T47" fmla="*/ 16 h 139"/>
                <a:gd name="T48" fmla="*/ 61 w 109"/>
                <a:gd name="T49" fmla="*/ 12 h 139"/>
                <a:gd name="T50" fmla="*/ 69 w 109"/>
                <a:gd name="T51" fmla="*/ 20 h 139"/>
                <a:gd name="T52" fmla="*/ 65 w 109"/>
                <a:gd name="T53" fmla="*/ 35 h 139"/>
                <a:gd name="T54" fmla="*/ 65 w 109"/>
                <a:gd name="T55" fmla="*/ 45 h 139"/>
                <a:gd name="T56" fmla="*/ 82 w 109"/>
                <a:gd name="T57" fmla="*/ 50 h 139"/>
                <a:gd name="T58" fmla="*/ 109 w 109"/>
                <a:gd name="T59" fmla="*/ 79 h 139"/>
                <a:gd name="T60" fmla="*/ 102 w 109"/>
                <a:gd name="T61" fmla="*/ 12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9" h="139">
                  <a:moveTo>
                    <a:pt x="102" y="120"/>
                  </a:moveTo>
                  <a:lnTo>
                    <a:pt x="98" y="122"/>
                  </a:lnTo>
                  <a:lnTo>
                    <a:pt x="84" y="125"/>
                  </a:lnTo>
                  <a:lnTo>
                    <a:pt x="75" y="133"/>
                  </a:lnTo>
                  <a:lnTo>
                    <a:pt x="67" y="133"/>
                  </a:lnTo>
                  <a:lnTo>
                    <a:pt x="59" y="139"/>
                  </a:lnTo>
                  <a:lnTo>
                    <a:pt x="50" y="135"/>
                  </a:lnTo>
                  <a:lnTo>
                    <a:pt x="38" y="125"/>
                  </a:lnTo>
                  <a:lnTo>
                    <a:pt x="36" y="116"/>
                  </a:lnTo>
                  <a:lnTo>
                    <a:pt x="27" y="110"/>
                  </a:lnTo>
                  <a:lnTo>
                    <a:pt x="21" y="100"/>
                  </a:lnTo>
                  <a:lnTo>
                    <a:pt x="19" y="100"/>
                  </a:lnTo>
                  <a:lnTo>
                    <a:pt x="21" y="87"/>
                  </a:lnTo>
                  <a:lnTo>
                    <a:pt x="27" y="75"/>
                  </a:lnTo>
                  <a:lnTo>
                    <a:pt x="27" y="64"/>
                  </a:lnTo>
                  <a:lnTo>
                    <a:pt x="13" y="58"/>
                  </a:lnTo>
                  <a:lnTo>
                    <a:pt x="13" y="41"/>
                  </a:lnTo>
                  <a:lnTo>
                    <a:pt x="4" y="43"/>
                  </a:lnTo>
                  <a:lnTo>
                    <a:pt x="0" y="33"/>
                  </a:lnTo>
                  <a:lnTo>
                    <a:pt x="9" y="27"/>
                  </a:lnTo>
                  <a:lnTo>
                    <a:pt x="11" y="18"/>
                  </a:lnTo>
                  <a:lnTo>
                    <a:pt x="15" y="10"/>
                  </a:lnTo>
                  <a:lnTo>
                    <a:pt x="21" y="0"/>
                  </a:lnTo>
                  <a:lnTo>
                    <a:pt x="44" y="16"/>
                  </a:lnTo>
                  <a:lnTo>
                    <a:pt x="61" y="12"/>
                  </a:lnTo>
                  <a:lnTo>
                    <a:pt x="69" y="20"/>
                  </a:lnTo>
                  <a:lnTo>
                    <a:pt x="65" y="35"/>
                  </a:lnTo>
                  <a:lnTo>
                    <a:pt x="65" y="45"/>
                  </a:lnTo>
                  <a:lnTo>
                    <a:pt x="82" y="50"/>
                  </a:lnTo>
                  <a:lnTo>
                    <a:pt x="109" y="79"/>
                  </a:lnTo>
                  <a:lnTo>
                    <a:pt x="102" y="12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5">
              <a:extLst>
                <a:ext uri="{FF2B5EF4-FFF2-40B4-BE49-F238E27FC236}">
                  <a16:creationId xmlns:a16="http://schemas.microsoft.com/office/drawing/2014/main" id="{B91C6832-BFC9-4767-A522-BA001EC8C198}"/>
                </a:ext>
              </a:extLst>
            </p:cNvPr>
            <p:cNvSpPr>
              <a:spLocks/>
            </p:cNvSpPr>
            <p:nvPr/>
          </p:nvSpPr>
          <p:spPr bwMode="auto">
            <a:xfrm>
              <a:off x="3186103" y="3859416"/>
              <a:ext cx="250443" cy="185021"/>
            </a:xfrm>
            <a:custGeom>
              <a:avLst/>
              <a:gdLst>
                <a:gd name="T0" fmla="*/ 63 w 146"/>
                <a:gd name="T1" fmla="*/ 0 h 121"/>
                <a:gd name="T2" fmla="*/ 88 w 146"/>
                <a:gd name="T3" fmla="*/ 0 h 121"/>
                <a:gd name="T4" fmla="*/ 111 w 146"/>
                <a:gd name="T5" fmla="*/ 21 h 121"/>
                <a:gd name="T6" fmla="*/ 119 w 146"/>
                <a:gd name="T7" fmla="*/ 15 h 121"/>
                <a:gd name="T8" fmla="*/ 127 w 146"/>
                <a:gd name="T9" fmla="*/ 25 h 121"/>
                <a:gd name="T10" fmla="*/ 127 w 146"/>
                <a:gd name="T11" fmla="*/ 52 h 121"/>
                <a:gd name="T12" fmla="*/ 146 w 146"/>
                <a:gd name="T13" fmla="*/ 71 h 121"/>
                <a:gd name="T14" fmla="*/ 144 w 146"/>
                <a:gd name="T15" fmla="*/ 84 h 121"/>
                <a:gd name="T16" fmla="*/ 129 w 146"/>
                <a:gd name="T17" fmla="*/ 84 h 121"/>
                <a:gd name="T18" fmla="*/ 125 w 146"/>
                <a:gd name="T19" fmla="*/ 94 h 121"/>
                <a:gd name="T20" fmla="*/ 117 w 146"/>
                <a:gd name="T21" fmla="*/ 92 h 121"/>
                <a:gd name="T22" fmla="*/ 102 w 146"/>
                <a:gd name="T23" fmla="*/ 109 h 121"/>
                <a:gd name="T24" fmla="*/ 92 w 146"/>
                <a:gd name="T25" fmla="*/ 109 h 121"/>
                <a:gd name="T26" fmla="*/ 90 w 146"/>
                <a:gd name="T27" fmla="*/ 117 h 121"/>
                <a:gd name="T28" fmla="*/ 75 w 146"/>
                <a:gd name="T29" fmla="*/ 115 h 121"/>
                <a:gd name="T30" fmla="*/ 71 w 146"/>
                <a:gd name="T31" fmla="*/ 109 h 121"/>
                <a:gd name="T32" fmla="*/ 50 w 146"/>
                <a:gd name="T33" fmla="*/ 109 h 121"/>
                <a:gd name="T34" fmla="*/ 40 w 146"/>
                <a:gd name="T35" fmla="*/ 117 h 121"/>
                <a:gd name="T36" fmla="*/ 23 w 146"/>
                <a:gd name="T37" fmla="*/ 121 h 121"/>
                <a:gd name="T38" fmla="*/ 0 w 146"/>
                <a:gd name="T39" fmla="*/ 105 h 121"/>
                <a:gd name="T40" fmla="*/ 2 w 146"/>
                <a:gd name="T41" fmla="*/ 100 h 121"/>
                <a:gd name="T42" fmla="*/ 6 w 146"/>
                <a:gd name="T43" fmla="*/ 86 h 121"/>
                <a:gd name="T44" fmla="*/ 29 w 146"/>
                <a:gd name="T45" fmla="*/ 71 h 121"/>
                <a:gd name="T46" fmla="*/ 23 w 146"/>
                <a:gd name="T47" fmla="*/ 55 h 121"/>
                <a:gd name="T48" fmla="*/ 31 w 146"/>
                <a:gd name="T49" fmla="*/ 48 h 121"/>
                <a:gd name="T50" fmla="*/ 29 w 146"/>
                <a:gd name="T51" fmla="*/ 30 h 121"/>
                <a:gd name="T52" fmla="*/ 40 w 146"/>
                <a:gd name="T53" fmla="*/ 23 h 121"/>
                <a:gd name="T54" fmla="*/ 44 w 146"/>
                <a:gd name="T55" fmla="*/ 23 h 121"/>
                <a:gd name="T56" fmla="*/ 50 w 146"/>
                <a:gd name="T57" fmla="*/ 9 h 121"/>
                <a:gd name="T58" fmla="*/ 63 w 146"/>
                <a:gd name="T59"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21">
                  <a:moveTo>
                    <a:pt x="63" y="0"/>
                  </a:moveTo>
                  <a:lnTo>
                    <a:pt x="88" y="0"/>
                  </a:lnTo>
                  <a:lnTo>
                    <a:pt x="111" y="21"/>
                  </a:lnTo>
                  <a:lnTo>
                    <a:pt x="119" y="15"/>
                  </a:lnTo>
                  <a:lnTo>
                    <a:pt x="127" y="25"/>
                  </a:lnTo>
                  <a:lnTo>
                    <a:pt x="127" y="52"/>
                  </a:lnTo>
                  <a:lnTo>
                    <a:pt x="146" y="71"/>
                  </a:lnTo>
                  <a:lnTo>
                    <a:pt x="144" y="84"/>
                  </a:lnTo>
                  <a:lnTo>
                    <a:pt x="129" y="84"/>
                  </a:lnTo>
                  <a:lnTo>
                    <a:pt x="125" y="94"/>
                  </a:lnTo>
                  <a:lnTo>
                    <a:pt x="117" y="92"/>
                  </a:lnTo>
                  <a:lnTo>
                    <a:pt x="102" y="109"/>
                  </a:lnTo>
                  <a:lnTo>
                    <a:pt x="92" y="109"/>
                  </a:lnTo>
                  <a:lnTo>
                    <a:pt x="90" y="117"/>
                  </a:lnTo>
                  <a:lnTo>
                    <a:pt x="75" y="115"/>
                  </a:lnTo>
                  <a:lnTo>
                    <a:pt x="71" y="109"/>
                  </a:lnTo>
                  <a:lnTo>
                    <a:pt x="50" y="109"/>
                  </a:lnTo>
                  <a:lnTo>
                    <a:pt x="40" y="117"/>
                  </a:lnTo>
                  <a:lnTo>
                    <a:pt x="23" y="121"/>
                  </a:lnTo>
                  <a:lnTo>
                    <a:pt x="0" y="105"/>
                  </a:lnTo>
                  <a:lnTo>
                    <a:pt x="2" y="100"/>
                  </a:lnTo>
                  <a:lnTo>
                    <a:pt x="6" y="86"/>
                  </a:lnTo>
                  <a:lnTo>
                    <a:pt x="29" y="71"/>
                  </a:lnTo>
                  <a:lnTo>
                    <a:pt x="23" y="55"/>
                  </a:lnTo>
                  <a:lnTo>
                    <a:pt x="31" y="48"/>
                  </a:lnTo>
                  <a:lnTo>
                    <a:pt x="29" y="30"/>
                  </a:lnTo>
                  <a:lnTo>
                    <a:pt x="40" y="23"/>
                  </a:lnTo>
                  <a:lnTo>
                    <a:pt x="44" y="23"/>
                  </a:lnTo>
                  <a:lnTo>
                    <a:pt x="50" y="9"/>
                  </a:lnTo>
                  <a:lnTo>
                    <a:pt x="63" y="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6">
              <a:extLst>
                <a:ext uri="{FF2B5EF4-FFF2-40B4-BE49-F238E27FC236}">
                  <a16:creationId xmlns:a16="http://schemas.microsoft.com/office/drawing/2014/main" id="{5A377819-BAED-4AB0-A25F-7AC3B168976B}"/>
                </a:ext>
              </a:extLst>
            </p:cNvPr>
            <p:cNvSpPr>
              <a:spLocks/>
            </p:cNvSpPr>
            <p:nvPr/>
          </p:nvSpPr>
          <p:spPr bwMode="auto">
            <a:xfrm>
              <a:off x="2843031" y="3726384"/>
              <a:ext cx="451140" cy="264535"/>
            </a:xfrm>
            <a:custGeom>
              <a:avLst/>
              <a:gdLst>
                <a:gd name="T0" fmla="*/ 0 w 263"/>
                <a:gd name="T1" fmla="*/ 64 h 173"/>
                <a:gd name="T2" fmla="*/ 6 w 263"/>
                <a:gd name="T3" fmla="*/ 52 h 173"/>
                <a:gd name="T4" fmla="*/ 17 w 263"/>
                <a:gd name="T5" fmla="*/ 48 h 173"/>
                <a:gd name="T6" fmla="*/ 25 w 263"/>
                <a:gd name="T7" fmla="*/ 33 h 173"/>
                <a:gd name="T8" fmla="*/ 23 w 263"/>
                <a:gd name="T9" fmla="*/ 19 h 173"/>
                <a:gd name="T10" fmla="*/ 33 w 263"/>
                <a:gd name="T11" fmla="*/ 12 h 173"/>
                <a:gd name="T12" fmla="*/ 38 w 263"/>
                <a:gd name="T13" fmla="*/ 0 h 173"/>
                <a:gd name="T14" fmla="*/ 48 w 263"/>
                <a:gd name="T15" fmla="*/ 8 h 173"/>
                <a:gd name="T16" fmla="*/ 69 w 263"/>
                <a:gd name="T17" fmla="*/ 12 h 173"/>
                <a:gd name="T18" fmla="*/ 75 w 263"/>
                <a:gd name="T19" fmla="*/ 19 h 173"/>
                <a:gd name="T20" fmla="*/ 88 w 263"/>
                <a:gd name="T21" fmla="*/ 19 h 173"/>
                <a:gd name="T22" fmla="*/ 90 w 263"/>
                <a:gd name="T23" fmla="*/ 25 h 173"/>
                <a:gd name="T24" fmla="*/ 106 w 263"/>
                <a:gd name="T25" fmla="*/ 25 h 173"/>
                <a:gd name="T26" fmla="*/ 117 w 263"/>
                <a:gd name="T27" fmla="*/ 31 h 173"/>
                <a:gd name="T28" fmla="*/ 123 w 263"/>
                <a:gd name="T29" fmla="*/ 31 h 173"/>
                <a:gd name="T30" fmla="*/ 131 w 263"/>
                <a:gd name="T31" fmla="*/ 23 h 173"/>
                <a:gd name="T32" fmla="*/ 144 w 263"/>
                <a:gd name="T33" fmla="*/ 25 h 173"/>
                <a:gd name="T34" fmla="*/ 152 w 263"/>
                <a:gd name="T35" fmla="*/ 16 h 173"/>
                <a:gd name="T36" fmla="*/ 167 w 263"/>
                <a:gd name="T37" fmla="*/ 19 h 173"/>
                <a:gd name="T38" fmla="*/ 169 w 263"/>
                <a:gd name="T39" fmla="*/ 29 h 173"/>
                <a:gd name="T40" fmla="*/ 175 w 263"/>
                <a:gd name="T41" fmla="*/ 39 h 173"/>
                <a:gd name="T42" fmla="*/ 186 w 263"/>
                <a:gd name="T43" fmla="*/ 39 h 173"/>
                <a:gd name="T44" fmla="*/ 196 w 263"/>
                <a:gd name="T45" fmla="*/ 50 h 173"/>
                <a:gd name="T46" fmla="*/ 202 w 263"/>
                <a:gd name="T47" fmla="*/ 46 h 173"/>
                <a:gd name="T48" fmla="*/ 202 w 263"/>
                <a:gd name="T49" fmla="*/ 42 h 173"/>
                <a:gd name="T50" fmla="*/ 234 w 263"/>
                <a:gd name="T51" fmla="*/ 60 h 173"/>
                <a:gd name="T52" fmla="*/ 261 w 263"/>
                <a:gd name="T53" fmla="*/ 60 h 173"/>
                <a:gd name="T54" fmla="*/ 263 w 263"/>
                <a:gd name="T55" fmla="*/ 87 h 173"/>
                <a:gd name="T56" fmla="*/ 250 w 263"/>
                <a:gd name="T57" fmla="*/ 96 h 173"/>
                <a:gd name="T58" fmla="*/ 244 w 263"/>
                <a:gd name="T59" fmla="*/ 110 h 173"/>
                <a:gd name="T60" fmla="*/ 240 w 263"/>
                <a:gd name="T61" fmla="*/ 110 h 173"/>
                <a:gd name="T62" fmla="*/ 229 w 263"/>
                <a:gd name="T63" fmla="*/ 117 h 173"/>
                <a:gd name="T64" fmla="*/ 231 w 263"/>
                <a:gd name="T65" fmla="*/ 135 h 173"/>
                <a:gd name="T66" fmla="*/ 223 w 263"/>
                <a:gd name="T67" fmla="*/ 142 h 173"/>
                <a:gd name="T68" fmla="*/ 229 w 263"/>
                <a:gd name="T69" fmla="*/ 158 h 173"/>
                <a:gd name="T70" fmla="*/ 206 w 263"/>
                <a:gd name="T71" fmla="*/ 173 h 173"/>
                <a:gd name="T72" fmla="*/ 190 w 263"/>
                <a:gd name="T73" fmla="*/ 169 h 173"/>
                <a:gd name="T74" fmla="*/ 171 w 263"/>
                <a:gd name="T75" fmla="*/ 160 h 173"/>
                <a:gd name="T76" fmla="*/ 163 w 263"/>
                <a:gd name="T77" fmla="*/ 160 h 173"/>
                <a:gd name="T78" fmla="*/ 146 w 263"/>
                <a:gd name="T79" fmla="*/ 152 h 173"/>
                <a:gd name="T80" fmla="*/ 133 w 263"/>
                <a:gd name="T81" fmla="*/ 150 h 173"/>
                <a:gd name="T82" fmla="*/ 125 w 263"/>
                <a:gd name="T83" fmla="*/ 133 h 173"/>
                <a:gd name="T84" fmla="*/ 113 w 263"/>
                <a:gd name="T85" fmla="*/ 144 h 173"/>
                <a:gd name="T86" fmla="*/ 100 w 263"/>
                <a:gd name="T87" fmla="*/ 144 h 173"/>
                <a:gd name="T88" fmla="*/ 100 w 263"/>
                <a:gd name="T89" fmla="*/ 146 h 173"/>
                <a:gd name="T90" fmla="*/ 90 w 263"/>
                <a:gd name="T91" fmla="*/ 131 h 173"/>
                <a:gd name="T92" fmla="*/ 77 w 263"/>
                <a:gd name="T93" fmla="*/ 121 h 173"/>
                <a:gd name="T94" fmla="*/ 75 w 263"/>
                <a:gd name="T95" fmla="*/ 110 h 173"/>
                <a:gd name="T96" fmla="*/ 69 w 263"/>
                <a:gd name="T97" fmla="*/ 108 h 173"/>
                <a:gd name="T98" fmla="*/ 58 w 263"/>
                <a:gd name="T99" fmla="*/ 110 h 173"/>
                <a:gd name="T100" fmla="*/ 46 w 263"/>
                <a:gd name="T101" fmla="*/ 112 h 173"/>
                <a:gd name="T102" fmla="*/ 15 w 263"/>
                <a:gd name="T103" fmla="*/ 87 h 173"/>
                <a:gd name="T104" fmla="*/ 15 w 263"/>
                <a:gd name="T105" fmla="*/ 75 h 173"/>
                <a:gd name="T106" fmla="*/ 0 w 263"/>
                <a:gd name="T107" fmla="*/ 6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3" h="173">
                  <a:moveTo>
                    <a:pt x="0" y="64"/>
                  </a:moveTo>
                  <a:lnTo>
                    <a:pt x="6" y="52"/>
                  </a:lnTo>
                  <a:lnTo>
                    <a:pt x="17" y="48"/>
                  </a:lnTo>
                  <a:lnTo>
                    <a:pt x="25" y="33"/>
                  </a:lnTo>
                  <a:lnTo>
                    <a:pt x="23" y="19"/>
                  </a:lnTo>
                  <a:lnTo>
                    <a:pt x="33" y="12"/>
                  </a:lnTo>
                  <a:lnTo>
                    <a:pt x="38" y="0"/>
                  </a:lnTo>
                  <a:lnTo>
                    <a:pt x="48" y="8"/>
                  </a:lnTo>
                  <a:lnTo>
                    <a:pt x="69" y="12"/>
                  </a:lnTo>
                  <a:lnTo>
                    <a:pt x="75" y="19"/>
                  </a:lnTo>
                  <a:lnTo>
                    <a:pt x="88" y="19"/>
                  </a:lnTo>
                  <a:lnTo>
                    <a:pt x="90" y="25"/>
                  </a:lnTo>
                  <a:lnTo>
                    <a:pt x="106" y="25"/>
                  </a:lnTo>
                  <a:lnTo>
                    <a:pt x="117" y="31"/>
                  </a:lnTo>
                  <a:lnTo>
                    <a:pt x="123" y="31"/>
                  </a:lnTo>
                  <a:lnTo>
                    <a:pt x="131" y="23"/>
                  </a:lnTo>
                  <a:lnTo>
                    <a:pt x="144" y="25"/>
                  </a:lnTo>
                  <a:lnTo>
                    <a:pt x="152" y="16"/>
                  </a:lnTo>
                  <a:lnTo>
                    <a:pt x="167" y="19"/>
                  </a:lnTo>
                  <a:lnTo>
                    <a:pt x="169" y="29"/>
                  </a:lnTo>
                  <a:lnTo>
                    <a:pt x="175" y="39"/>
                  </a:lnTo>
                  <a:lnTo>
                    <a:pt x="186" y="39"/>
                  </a:lnTo>
                  <a:lnTo>
                    <a:pt x="196" y="50"/>
                  </a:lnTo>
                  <a:lnTo>
                    <a:pt x="202" y="46"/>
                  </a:lnTo>
                  <a:lnTo>
                    <a:pt x="202" y="42"/>
                  </a:lnTo>
                  <a:lnTo>
                    <a:pt x="234" y="60"/>
                  </a:lnTo>
                  <a:lnTo>
                    <a:pt x="261" y="60"/>
                  </a:lnTo>
                  <a:lnTo>
                    <a:pt x="263" y="87"/>
                  </a:lnTo>
                  <a:lnTo>
                    <a:pt x="250" y="96"/>
                  </a:lnTo>
                  <a:lnTo>
                    <a:pt x="244" y="110"/>
                  </a:lnTo>
                  <a:lnTo>
                    <a:pt x="240" y="110"/>
                  </a:lnTo>
                  <a:lnTo>
                    <a:pt x="229" y="117"/>
                  </a:lnTo>
                  <a:lnTo>
                    <a:pt x="231" y="135"/>
                  </a:lnTo>
                  <a:lnTo>
                    <a:pt x="223" y="142"/>
                  </a:lnTo>
                  <a:lnTo>
                    <a:pt x="229" y="158"/>
                  </a:lnTo>
                  <a:lnTo>
                    <a:pt x="206" y="173"/>
                  </a:lnTo>
                  <a:lnTo>
                    <a:pt x="190" y="169"/>
                  </a:lnTo>
                  <a:lnTo>
                    <a:pt x="171" y="160"/>
                  </a:lnTo>
                  <a:lnTo>
                    <a:pt x="163" y="160"/>
                  </a:lnTo>
                  <a:lnTo>
                    <a:pt x="146" y="152"/>
                  </a:lnTo>
                  <a:lnTo>
                    <a:pt x="133" y="150"/>
                  </a:lnTo>
                  <a:lnTo>
                    <a:pt x="125" y="133"/>
                  </a:lnTo>
                  <a:lnTo>
                    <a:pt x="113" y="144"/>
                  </a:lnTo>
                  <a:lnTo>
                    <a:pt x="100" y="144"/>
                  </a:lnTo>
                  <a:lnTo>
                    <a:pt x="100" y="146"/>
                  </a:lnTo>
                  <a:lnTo>
                    <a:pt x="90" y="131"/>
                  </a:lnTo>
                  <a:lnTo>
                    <a:pt x="77" y="121"/>
                  </a:lnTo>
                  <a:lnTo>
                    <a:pt x="75" y="110"/>
                  </a:lnTo>
                  <a:lnTo>
                    <a:pt x="69" y="108"/>
                  </a:lnTo>
                  <a:lnTo>
                    <a:pt x="58" y="110"/>
                  </a:lnTo>
                  <a:lnTo>
                    <a:pt x="46" y="112"/>
                  </a:lnTo>
                  <a:lnTo>
                    <a:pt x="15" y="87"/>
                  </a:lnTo>
                  <a:lnTo>
                    <a:pt x="15" y="75"/>
                  </a:lnTo>
                  <a:lnTo>
                    <a:pt x="0" y="64"/>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7">
              <a:extLst>
                <a:ext uri="{FF2B5EF4-FFF2-40B4-BE49-F238E27FC236}">
                  <a16:creationId xmlns:a16="http://schemas.microsoft.com/office/drawing/2014/main" id="{D3927483-A806-43A5-BDFE-5B25639F98E4}"/>
                </a:ext>
              </a:extLst>
            </p:cNvPr>
            <p:cNvSpPr>
              <a:spLocks/>
            </p:cNvSpPr>
            <p:nvPr/>
          </p:nvSpPr>
          <p:spPr bwMode="auto">
            <a:xfrm>
              <a:off x="2710948" y="3805897"/>
              <a:ext cx="303619" cy="238540"/>
            </a:xfrm>
            <a:custGeom>
              <a:avLst/>
              <a:gdLst>
                <a:gd name="T0" fmla="*/ 3 w 85"/>
                <a:gd name="T1" fmla="*/ 66 h 75"/>
                <a:gd name="T2" fmla="*/ 5 w 85"/>
                <a:gd name="T3" fmla="*/ 61 h 75"/>
                <a:gd name="T4" fmla="*/ 6 w 85"/>
                <a:gd name="T5" fmla="*/ 54 h 75"/>
                <a:gd name="T6" fmla="*/ 1 w 85"/>
                <a:gd name="T7" fmla="*/ 47 h 75"/>
                <a:gd name="T8" fmla="*/ 5 w 85"/>
                <a:gd name="T9" fmla="*/ 41 h 75"/>
                <a:gd name="T10" fmla="*/ 4 w 85"/>
                <a:gd name="T11" fmla="*/ 34 h 75"/>
                <a:gd name="T12" fmla="*/ 10 w 85"/>
                <a:gd name="T13" fmla="*/ 25 h 75"/>
                <a:gd name="T14" fmla="*/ 10 w 85"/>
                <a:gd name="T15" fmla="*/ 16 h 75"/>
                <a:gd name="T16" fmla="*/ 20 w 85"/>
                <a:gd name="T17" fmla="*/ 12 h 75"/>
                <a:gd name="T18" fmla="*/ 26 w 85"/>
                <a:gd name="T19" fmla="*/ 4 h 75"/>
                <a:gd name="T20" fmla="*/ 29 w 85"/>
                <a:gd name="T21" fmla="*/ 0 h 75"/>
                <a:gd name="T22" fmla="*/ 34 w 85"/>
                <a:gd name="T23" fmla="*/ 0 h 75"/>
                <a:gd name="T24" fmla="*/ 37 w 85"/>
                <a:gd name="T25" fmla="*/ 6 h 75"/>
                <a:gd name="T26" fmla="*/ 44 w 85"/>
                <a:gd name="T27" fmla="*/ 11 h 75"/>
                <a:gd name="T28" fmla="*/ 44 w 85"/>
                <a:gd name="T29" fmla="*/ 17 h 75"/>
                <a:gd name="T30" fmla="*/ 59 w 85"/>
                <a:gd name="T31" fmla="*/ 29 h 75"/>
                <a:gd name="T32" fmla="*/ 65 w 85"/>
                <a:gd name="T33" fmla="*/ 28 h 75"/>
                <a:gd name="T34" fmla="*/ 70 w 85"/>
                <a:gd name="T35" fmla="*/ 27 h 75"/>
                <a:gd name="T36" fmla="*/ 73 w 85"/>
                <a:gd name="T37" fmla="*/ 28 h 75"/>
                <a:gd name="T38" fmla="*/ 74 w 85"/>
                <a:gd name="T39" fmla="*/ 33 h 75"/>
                <a:gd name="T40" fmla="*/ 80 w 85"/>
                <a:gd name="T41" fmla="*/ 38 h 75"/>
                <a:gd name="T42" fmla="*/ 85 w 85"/>
                <a:gd name="T43" fmla="*/ 45 h 75"/>
                <a:gd name="T44" fmla="*/ 84 w 85"/>
                <a:gd name="T45" fmla="*/ 53 h 75"/>
                <a:gd name="T46" fmla="*/ 77 w 85"/>
                <a:gd name="T47" fmla="*/ 55 h 75"/>
                <a:gd name="T48" fmla="*/ 70 w 85"/>
                <a:gd name="T49" fmla="*/ 65 h 75"/>
                <a:gd name="T50" fmla="*/ 62 w 85"/>
                <a:gd name="T51" fmla="*/ 64 h 75"/>
                <a:gd name="T52" fmla="*/ 54 w 85"/>
                <a:gd name="T53" fmla="*/ 69 h 75"/>
                <a:gd name="T54" fmla="*/ 47 w 85"/>
                <a:gd name="T55" fmla="*/ 63 h 75"/>
                <a:gd name="T56" fmla="*/ 42 w 85"/>
                <a:gd name="T57" fmla="*/ 65 h 75"/>
                <a:gd name="T58" fmla="*/ 38 w 85"/>
                <a:gd name="T59" fmla="*/ 57 h 75"/>
                <a:gd name="T60" fmla="*/ 32 w 85"/>
                <a:gd name="T61" fmla="*/ 57 h 75"/>
                <a:gd name="T62" fmla="*/ 29 w 85"/>
                <a:gd name="T63" fmla="*/ 61 h 75"/>
                <a:gd name="T64" fmla="*/ 25 w 85"/>
                <a:gd name="T65" fmla="*/ 62 h 75"/>
                <a:gd name="T66" fmla="*/ 23 w 85"/>
                <a:gd name="T67" fmla="*/ 64 h 75"/>
                <a:gd name="T68" fmla="*/ 23 w 85"/>
                <a:gd name="T69" fmla="*/ 63 h 75"/>
                <a:gd name="T70" fmla="*/ 13 w 85"/>
                <a:gd name="T71" fmla="*/ 67 h 75"/>
                <a:gd name="T72" fmla="*/ 7 w 85"/>
                <a:gd name="T73" fmla="*/ 75 h 75"/>
                <a:gd name="T74" fmla="*/ 5 w 85"/>
                <a:gd name="T75" fmla="*/ 68 h 75"/>
                <a:gd name="T76" fmla="*/ 3 w 85"/>
                <a:gd name="T77" fmla="*/ 6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5" h="75">
                  <a:moveTo>
                    <a:pt x="3" y="66"/>
                  </a:moveTo>
                  <a:cubicBezTo>
                    <a:pt x="4" y="65"/>
                    <a:pt x="4" y="64"/>
                    <a:pt x="5" y="61"/>
                  </a:cubicBezTo>
                  <a:cubicBezTo>
                    <a:pt x="5" y="56"/>
                    <a:pt x="6" y="57"/>
                    <a:pt x="6" y="54"/>
                  </a:cubicBezTo>
                  <a:cubicBezTo>
                    <a:pt x="6" y="51"/>
                    <a:pt x="2" y="50"/>
                    <a:pt x="1" y="47"/>
                  </a:cubicBezTo>
                  <a:cubicBezTo>
                    <a:pt x="0" y="43"/>
                    <a:pt x="5" y="43"/>
                    <a:pt x="5" y="41"/>
                  </a:cubicBezTo>
                  <a:cubicBezTo>
                    <a:pt x="6" y="39"/>
                    <a:pt x="4" y="36"/>
                    <a:pt x="4" y="34"/>
                  </a:cubicBezTo>
                  <a:cubicBezTo>
                    <a:pt x="3" y="31"/>
                    <a:pt x="8" y="27"/>
                    <a:pt x="10" y="25"/>
                  </a:cubicBezTo>
                  <a:cubicBezTo>
                    <a:pt x="11" y="23"/>
                    <a:pt x="10" y="18"/>
                    <a:pt x="10" y="16"/>
                  </a:cubicBezTo>
                  <a:cubicBezTo>
                    <a:pt x="11" y="13"/>
                    <a:pt x="17" y="13"/>
                    <a:pt x="20" y="12"/>
                  </a:cubicBezTo>
                  <a:cubicBezTo>
                    <a:pt x="24" y="11"/>
                    <a:pt x="21" y="6"/>
                    <a:pt x="26" y="4"/>
                  </a:cubicBezTo>
                  <a:cubicBezTo>
                    <a:pt x="28" y="3"/>
                    <a:pt x="29" y="2"/>
                    <a:pt x="29" y="0"/>
                  </a:cubicBezTo>
                  <a:cubicBezTo>
                    <a:pt x="34" y="0"/>
                    <a:pt x="34" y="0"/>
                    <a:pt x="34" y="0"/>
                  </a:cubicBezTo>
                  <a:cubicBezTo>
                    <a:pt x="37" y="6"/>
                    <a:pt x="37" y="6"/>
                    <a:pt x="37" y="6"/>
                  </a:cubicBezTo>
                  <a:cubicBezTo>
                    <a:pt x="44" y="11"/>
                    <a:pt x="44" y="11"/>
                    <a:pt x="44" y="11"/>
                  </a:cubicBezTo>
                  <a:cubicBezTo>
                    <a:pt x="44" y="17"/>
                    <a:pt x="44" y="17"/>
                    <a:pt x="44" y="17"/>
                  </a:cubicBezTo>
                  <a:cubicBezTo>
                    <a:pt x="59" y="29"/>
                    <a:pt x="59" y="29"/>
                    <a:pt x="59" y="29"/>
                  </a:cubicBezTo>
                  <a:cubicBezTo>
                    <a:pt x="65" y="28"/>
                    <a:pt x="65" y="28"/>
                    <a:pt x="65" y="28"/>
                  </a:cubicBezTo>
                  <a:cubicBezTo>
                    <a:pt x="70" y="27"/>
                    <a:pt x="70" y="27"/>
                    <a:pt x="70" y="27"/>
                  </a:cubicBezTo>
                  <a:cubicBezTo>
                    <a:pt x="73" y="28"/>
                    <a:pt x="73" y="28"/>
                    <a:pt x="73" y="28"/>
                  </a:cubicBezTo>
                  <a:cubicBezTo>
                    <a:pt x="74" y="33"/>
                    <a:pt x="74" y="33"/>
                    <a:pt x="74" y="33"/>
                  </a:cubicBezTo>
                  <a:cubicBezTo>
                    <a:pt x="80" y="38"/>
                    <a:pt x="80" y="38"/>
                    <a:pt x="80" y="38"/>
                  </a:cubicBezTo>
                  <a:cubicBezTo>
                    <a:pt x="85" y="45"/>
                    <a:pt x="85" y="45"/>
                    <a:pt x="85" y="45"/>
                  </a:cubicBezTo>
                  <a:cubicBezTo>
                    <a:pt x="84" y="53"/>
                    <a:pt x="84" y="53"/>
                    <a:pt x="84" y="53"/>
                  </a:cubicBezTo>
                  <a:cubicBezTo>
                    <a:pt x="77" y="55"/>
                    <a:pt x="77" y="55"/>
                    <a:pt x="77" y="55"/>
                  </a:cubicBezTo>
                  <a:cubicBezTo>
                    <a:pt x="70" y="65"/>
                    <a:pt x="70" y="65"/>
                    <a:pt x="70" y="65"/>
                  </a:cubicBezTo>
                  <a:cubicBezTo>
                    <a:pt x="62" y="64"/>
                    <a:pt x="62" y="64"/>
                    <a:pt x="62" y="64"/>
                  </a:cubicBezTo>
                  <a:cubicBezTo>
                    <a:pt x="54" y="69"/>
                    <a:pt x="54" y="69"/>
                    <a:pt x="54" y="69"/>
                  </a:cubicBezTo>
                  <a:cubicBezTo>
                    <a:pt x="47" y="63"/>
                    <a:pt x="47" y="63"/>
                    <a:pt x="47" y="63"/>
                  </a:cubicBezTo>
                  <a:cubicBezTo>
                    <a:pt x="42" y="65"/>
                    <a:pt x="42" y="65"/>
                    <a:pt x="42" y="65"/>
                  </a:cubicBezTo>
                  <a:cubicBezTo>
                    <a:pt x="38" y="57"/>
                    <a:pt x="38" y="57"/>
                    <a:pt x="38" y="57"/>
                  </a:cubicBezTo>
                  <a:cubicBezTo>
                    <a:pt x="32" y="57"/>
                    <a:pt x="32" y="57"/>
                    <a:pt x="32" y="57"/>
                  </a:cubicBezTo>
                  <a:cubicBezTo>
                    <a:pt x="29" y="61"/>
                    <a:pt x="29" y="61"/>
                    <a:pt x="29" y="61"/>
                  </a:cubicBezTo>
                  <a:cubicBezTo>
                    <a:pt x="25" y="62"/>
                    <a:pt x="25" y="62"/>
                    <a:pt x="25" y="62"/>
                  </a:cubicBezTo>
                  <a:cubicBezTo>
                    <a:pt x="23" y="64"/>
                    <a:pt x="23" y="64"/>
                    <a:pt x="23" y="64"/>
                  </a:cubicBezTo>
                  <a:cubicBezTo>
                    <a:pt x="23" y="63"/>
                    <a:pt x="23" y="63"/>
                    <a:pt x="23" y="63"/>
                  </a:cubicBezTo>
                  <a:cubicBezTo>
                    <a:pt x="13" y="67"/>
                    <a:pt x="13" y="67"/>
                    <a:pt x="13" y="67"/>
                  </a:cubicBezTo>
                  <a:cubicBezTo>
                    <a:pt x="7" y="75"/>
                    <a:pt x="7" y="75"/>
                    <a:pt x="7" y="75"/>
                  </a:cubicBezTo>
                  <a:cubicBezTo>
                    <a:pt x="5" y="68"/>
                    <a:pt x="5" y="68"/>
                    <a:pt x="5" y="68"/>
                  </a:cubicBezTo>
                  <a:lnTo>
                    <a:pt x="3" y="66"/>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8">
              <a:extLst>
                <a:ext uri="{FF2B5EF4-FFF2-40B4-BE49-F238E27FC236}">
                  <a16:creationId xmlns:a16="http://schemas.microsoft.com/office/drawing/2014/main" id="{DB4E4314-E566-4213-9535-53126B111CF0}"/>
                </a:ext>
              </a:extLst>
            </p:cNvPr>
            <p:cNvSpPr>
              <a:spLocks/>
            </p:cNvSpPr>
            <p:nvPr/>
          </p:nvSpPr>
          <p:spPr bwMode="auto">
            <a:xfrm>
              <a:off x="2582296" y="3977157"/>
              <a:ext cx="231574" cy="201842"/>
            </a:xfrm>
            <a:custGeom>
              <a:avLst/>
              <a:gdLst>
                <a:gd name="T0" fmla="*/ 28 w 65"/>
                <a:gd name="T1" fmla="*/ 59 h 63"/>
                <a:gd name="T2" fmla="*/ 29 w 65"/>
                <a:gd name="T3" fmla="*/ 47 h 63"/>
                <a:gd name="T4" fmla="*/ 23 w 65"/>
                <a:gd name="T5" fmla="*/ 40 h 63"/>
                <a:gd name="T6" fmla="*/ 14 w 65"/>
                <a:gd name="T7" fmla="*/ 37 h 63"/>
                <a:gd name="T8" fmla="*/ 11 w 65"/>
                <a:gd name="T9" fmla="*/ 31 h 63"/>
                <a:gd name="T10" fmla="*/ 5 w 65"/>
                <a:gd name="T11" fmla="*/ 31 h 63"/>
                <a:gd name="T12" fmla="*/ 1 w 65"/>
                <a:gd name="T13" fmla="*/ 27 h 63"/>
                <a:gd name="T14" fmla="*/ 5 w 65"/>
                <a:gd name="T15" fmla="*/ 18 h 63"/>
                <a:gd name="T16" fmla="*/ 12 w 65"/>
                <a:gd name="T17" fmla="*/ 7 h 63"/>
                <a:gd name="T18" fmla="*/ 18 w 65"/>
                <a:gd name="T19" fmla="*/ 1 h 63"/>
                <a:gd name="T20" fmla="*/ 23 w 65"/>
                <a:gd name="T21" fmla="*/ 8 h 63"/>
                <a:gd name="T22" fmla="*/ 34 w 65"/>
                <a:gd name="T23" fmla="*/ 13 h 63"/>
                <a:gd name="T24" fmla="*/ 39 w 65"/>
                <a:gd name="T25" fmla="*/ 12 h 63"/>
                <a:gd name="T26" fmla="*/ 41 w 65"/>
                <a:gd name="T27" fmla="*/ 14 h 63"/>
                <a:gd name="T28" fmla="*/ 43 w 65"/>
                <a:gd name="T29" fmla="*/ 21 h 63"/>
                <a:gd name="T30" fmla="*/ 49 w 65"/>
                <a:gd name="T31" fmla="*/ 13 h 63"/>
                <a:gd name="T32" fmla="*/ 59 w 65"/>
                <a:gd name="T33" fmla="*/ 9 h 63"/>
                <a:gd name="T34" fmla="*/ 61 w 65"/>
                <a:gd name="T35" fmla="*/ 10 h 63"/>
                <a:gd name="T36" fmla="*/ 62 w 65"/>
                <a:gd name="T37" fmla="*/ 18 h 63"/>
                <a:gd name="T38" fmla="*/ 63 w 65"/>
                <a:gd name="T39" fmla="*/ 23 h 63"/>
                <a:gd name="T40" fmla="*/ 63 w 65"/>
                <a:gd name="T41" fmla="*/ 29 h 63"/>
                <a:gd name="T42" fmla="*/ 59 w 65"/>
                <a:gd name="T43" fmla="*/ 32 h 63"/>
                <a:gd name="T44" fmla="*/ 60 w 65"/>
                <a:gd name="T45" fmla="*/ 36 h 63"/>
                <a:gd name="T46" fmla="*/ 65 w 65"/>
                <a:gd name="T47" fmla="*/ 41 h 63"/>
                <a:gd name="T48" fmla="*/ 65 w 65"/>
                <a:gd name="T49" fmla="*/ 45 h 63"/>
                <a:gd name="T50" fmla="*/ 62 w 65"/>
                <a:gd name="T51" fmla="*/ 46 h 63"/>
                <a:gd name="T52" fmla="*/ 62 w 65"/>
                <a:gd name="T53" fmla="*/ 51 h 63"/>
                <a:gd name="T54" fmla="*/ 59 w 65"/>
                <a:gd name="T55" fmla="*/ 53 h 63"/>
                <a:gd name="T56" fmla="*/ 56 w 65"/>
                <a:gd name="T57" fmla="*/ 49 h 63"/>
                <a:gd name="T58" fmla="*/ 50 w 65"/>
                <a:gd name="T59" fmla="*/ 51 h 63"/>
                <a:gd name="T60" fmla="*/ 50 w 65"/>
                <a:gd name="T61" fmla="*/ 57 h 63"/>
                <a:gd name="T62" fmla="*/ 44 w 65"/>
                <a:gd name="T63" fmla="*/ 59 h 63"/>
                <a:gd name="T64" fmla="*/ 43 w 65"/>
                <a:gd name="T65" fmla="*/ 63 h 63"/>
                <a:gd name="T66" fmla="*/ 38 w 65"/>
                <a:gd name="T67" fmla="*/ 61 h 63"/>
                <a:gd name="T68" fmla="*/ 32 w 65"/>
                <a:gd name="T69" fmla="*/ 60 h 63"/>
                <a:gd name="T70" fmla="*/ 27 w 65"/>
                <a:gd name="T71" fmla="*/ 60 h 63"/>
                <a:gd name="T72" fmla="*/ 28 w 65"/>
                <a:gd name="T73" fmla="*/ 5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5" h="63">
                  <a:moveTo>
                    <a:pt x="28" y="59"/>
                  </a:moveTo>
                  <a:cubicBezTo>
                    <a:pt x="30" y="56"/>
                    <a:pt x="30" y="51"/>
                    <a:pt x="29" y="47"/>
                  </a:cubicBezTo>
                  <a:cubicBezTo>
                    <a:pt x="29" y="43"/>
                    <a:pt x="25" y="43"/>
                    <a:pt x="23" y="40"/>
                  </a:cubicBezTo>
                  <a:cubicBezTo>
                    <a:pt x="21" y="37"/>
                    <a:pt x="15" y="40"/>
                    <a:pt x="14" y="37"/>
                  </a:cubicBezTo>
                  <a:cubicBezTo>
                    <a:pt x="14" y="34"/>
                    <a:pt x="12" y="31"/>
                    <a:pt x="11" y="31"/>
                  </a:cubicBezTo>
                  <a:cubicBezTo>
                    <a:pt x="10" y="31"/>
                    <a:pt x="8" y="31"/>
                    <a:pt x="5" y="31"/>
                  </a:cubicBezTo>
                  <a:cubicBezTo>
                    <a:pt x="2" y="32"/>
                    <a:pt x="0" y="31"/>
                    <a:pt x="1" y="27"/>
                  </a:cubicBezTo>
                  <a:cubicBezTo>
                    <a:pt x="1" y="23"/>
                    <a:pt x="4" y="21"/>
                    <a:pt x="5" y="18"/>
                  </a:cubicBezTo>
                  <a:cubicBezTo>
                    <a:pt x="5" y="15"/>
                    <a:pt x="12" y="14"/>
                    <a:pt x="12" y="7"/>
                  </a:cubicBezTo>
                  <a:cubicBezTo>
                    <a:pt x="12" y="0"/>
                    <a:pt x="15" y="1"/>
                    <a:pt x="18" y="1"/>
                  </a:cubicBezTo>
                  <a:cubicBezTo>
                    <a:pt x="21" y="1"/>
                    <a:pt x="23" y="2"/>
                    <a:pt x="23" y="8"/>
                  </a:cubicBezTo>
                  <a:cubicBezTo>
                    <a:pt x="23" y="14"/>
                    <a:pt x="29" y="13"/>
                    <a:pt x="34" y="13"/>
                  </a:cubicBezTo>
                  <a:cubicBezTo>
                    <a:pt x="36" y="13"/>
                    <a:pt x="38" y="13"/>
                    <a:pt x="39" y="12"/>
                  </a:cubicBezTo>
                  <a:cubicBezTo>
                    <a:pt x="41" y="14"/>
                    <a:pt x="41" y="14"/>
                    <a:pt x="41" y="14"/>
                  </a:cubicBezTo>
                  <a:cubicBezTo>
                    <a:pt x="43" y="21"/>
                    <a:pt x="43" y="21"/>
                    <a:pt x="43" y="21"/>
                  </a:cubicBezTo>
                  <a:cubicBezTo>
                    <a:pt x="49" y="13"/>
                    <a:pt x="49" y="13"/>
                    <a:pt x="49" y="13"/>
                  </a:cubicBezTo>
                  <a:cubicBezTo>
                    <a:pt x="59" y="9"/>
                    <a:pt x="59" y="9"/>
                    <a:pt x="59" y="9"/>
                  </a:cubicBezTo>
                  <a:cubicBezTo>
                    <a:pt x="61" y="10"/>
                    <a:pt x="61" y="10"/>
                    <a:pt x="61" y="10"/>
                  </a:cubicBezTo>
                  <a:cubicBezTo>
                    <a:pt x="62" y="18"/>
                    <a:pt x="62" y="18"/>
                    <a:pt x="62" y="18"/>
                  </a:cubicBezTo>
                  <a:cubicBezTo>
                    <a:pt x="63" y="23"/>
                    <a:pt x="63" y="23"/>
                    <a:pt x="63" y="23"/>
                  </a:cubicBezTo>
                  <a:cubicBezTo>
                    <a:pt x="63" y="29"/>
                    <a:pt x="63" y="29"/>
                    <a:pt x="63" y="29"/>
                  </a:cubicBezTo>
                  <a:cubicBezTo>
                    <a:pt x="59" y="32"/>
                    <a:pt x="59" y="32"/>
                    <a:pt x="59" y="32"/>
                  </a:cubicBezTo>
                  <a:cubicBezTo>
                    <a:pt x="60" y="36"/>
                    <a:pt x="60" y="36"/>
                    <a:pt x="60" y="36"/>
                  </a:cubicBezTo>
                  <a:cubicBezTo>
                    <a:pt x="65" y="41"/>
                    <a:pt x="65" y="41"/>
                    <a:pt x="65" y="41"/>
                  </a:cubicBezTo>
                  <a:cubicBezTo>
                    <a:pt x="65" y="45"/>
                    <a:pt x="65" y="45"/>
                    <a:pt x="65" y="45"/>
                  </a:cubicBezTo>
                  <a:cubicBezTo>
                    <a:pt x="62" y="46"/>
                    <a:pt x="62" y="46"/>
                    <a:pt x="62" y="46"/>
                  </a:cubicBezTo>
                  <a:cubicBezTo>
                    <a:pt x="62" y="51"/>
                    <a:pt x="62" y="51"/>
                    <a:pt x="62" y="51"/>
                  </a:cubicBezTo>
                  <a:cubicBezTo>
                    <a:pt x="59" y="53"/>
                    <a:pt x="59" y="53"/>
                    <a:pt x="59" y="53"/>
                  </a:cubicBezTo>
                  <a:cubicBezTo>
                    <a:pt x="56" y="49"/>
                    <a:pt x="56" y="49"/>
                    <a:pt x="56" y="49"/>
                  </a:cubicBezTo>
                  <a:cubicBezTo>
                    <a:pt x="50" y="51"/>
                    <a:pt x="50" y="51"/>
                    <a:pt x="50" y="51"/>
                  </a:cubicBezTo>
                  <a:cubicBezTo>
                    <a:pt x="50" y="57"/>
                    <a:pt x="50" y="57"/>
                    <a:pt x="50" y="57"/>
                  </a:cubicBezTo>
                  <a:cubicBezTo>
                    <a:pt x="44" y="59"/>
                    <a:pt x="44" y="59"/>
                    <a:pt x="44" y="59"/>
                  </a:cubicBezTo>
                  <a:cubicBezTo>
                    <a:pt x="43" y="63"/>
                    <a:pt x="43" y="63"/>
                    <a:pt x="43" y="63"/>
                  </a:cubicBezTo>
                  <a:cubicBezTo>
                    <a:pt x="38" y="61"/>
                    <a:pt x="38" y="61"/>
                    <a:pt x="38" y="61"/>
                  </a:cubicBezTo>
                  <a:cubicBezTo>
                    <a:pt x="32" y="60"/>
                    <a:pt x="32" y="60"/>
                    <a:pt x="32" y="60"/>
                  </a:cubicBezTo>
                  <a:cubicBezTo>
                    <a:pt x="27" y="60"/>
                    <a:pt x="27" y="60"/>
                    <a:pt x="27" y="60"/>
                  </a:cubicBezTo>
                  <a:lnTo>
                    <a:pt x="28" y="59"/>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9">
              <a:extLst>
                <a:ext uri="{FF2B5EF4-FFF2-40B4-BE49-F238E27FC236}">
                  <a16:creationId xmlns:a16="http://schemas.microsoft.com/office/drawing/2014/main" id="{86CF5BC1-5A41-44DF-8FB2-D3E82A6D49C8}"/>
                </a:ext>
              </a:extLst>
            </p:cNvPr>
            <p:cNvSpPr>
              <a:spLocks/>
            </p:cNvSpPr>
            <p:nvPr/>
          </p:nvSpPr>
          <p:spPr bwMode="auto">
            <a:xfrm>
              <a:off x="2628611" y="4168295"/>
              <a:ext cx="236720" cy="211016"/>
            </a:xfrm>
            <a:custGeom>
              <a:avLst/>
              <a:gdLst>
                <a:gd name="T0" fmla="*/ 4 w 66"/>
                <a:gd name="T1" fmla="*/ 42 h 66"/>
                <a:gd name="T2" fmla="*/ 6 w 66"/>
                <a:gd name="T3" fmla="*/ 40 h 66"/>
                <a:gd name="T4" fmla="*/ 8 w 66"/>
                <a:gd name="T5" fmla="*/ 28 h 66"/>
                <a:gd name="T6" fmla="*/ 2 w 66"/>
                <a:gd name="T7" fmla="*/ 20 h 66"/>
                <a:gd name="T8" fmla="*/ 5 w 66"/>
                <a:gd name="T9" fmla="*/ 8 h 66"/>
                <a:gd name="T10" fmla="*/ 11 w 66"/>
                <a:gd name="T11" fmla="*/ 7 h 66"/>
                <a:gd name="T12" fmla="*/ 14 w 66"/>
                <a:gd name="T13" fmla="*/ 0 h 66"/>
                <a:gd name="T14" fmla="*/ 19 w 66"/>
                <a:gd name="T15" fmla="*/ 0 h 66"/>
                <a:gd name="T16" fmla="*/ 25 w 66"/>
                <a:gd name="T17" fmla="*/ 1 h 66"/>
                <a:gd name="T18" fmla="*/ 30 w 66"/>
                <a:gd name="T19" fmla="*/ 3 h 66"/>
                <a:gd name="T20" fmla="*/ 37 w 66"/>
                <a:gd name="T21" fmla="*/ 7 h 66"/>
                <a:gd name="T22" fmla="*/ 39 w 66"/>
                <a:gd name="T23" fmla="*/ 15 h 66"/>
                <a:gd name="T24" fmla="*/ 43 w 66"/>
                <a:gd name="T25" fmla="*/ 15 h 66"/>
                <a:gd name="T26" fmla="*/ 46 w 66"/>
                <a:gd name="T27" fmla="*/ 22 h 66"/>
                <a:gd name="T28" fmla="*/ 50 w 66"/>
                <a:gd name="T29" fmla="*/ 31 h 66"/>
                <a:gd name="T30" fmla="*/ 51 w 66"/>
                <a:gd name="T31" fmla="*/ 38 h 66"/>
                <a:gd name="T32" fmla="*/ 59 w 66"/>
                <a:gd name="T33" fmla="*/ 43 h 66"/>
                <a:gd name="T34" fmla="*/ 58 w 66"/>
                <a:gd name="T35" fmla="*/ 48 h 66"/>
                <a:gd name="T36" fmla="*/ 66 w 66"/>
                <a:gd name="T37" fmla="*/ 55 h 66"/>
                <a:gd name="T38" fmla="*/ 62 w 66"/>
                <a:gd name="T39" fmla="*/ 57 h 66"/>
                <a:gd name="T40" fmla="*/ 58 w 66"/>
                <a:gd name="T41" fmla="*/ 56 h 66"/>
                <a:gd name="T42" fmla="*/ 55 w 66"/>
                <a:gd name="T43" fmla="*/ 58 h 66"/>
                <a:gd name="T44" fmla="*/ 54 w 66"/>
                <a:gd name="T45" fmla="*/ 64 h 66"/>
                <a:gd name="T46" fmla="*/ 52 w 66"/>
                <a:gd name="T47" fmla="*/ 64 h 66"/>
                <a:gd name="T48" fmla="*/ 51 w 66"/>
                <a:gd name="T49" fmla="*/ 66 h 66"/>
                <a:gd name="T50" fmla="*/ 45 w 66"/>
                <a:gd name="T51" fmla="*/ 57 h 66"/>
                <a:gd name="T52" fmla="*/ 34 w 66"/>
                <a:gd name="T53" fmla="*/ 50 h 66"/>
                <a:gd name="T54" fmla="*/ 24 w 66"/>
                <a:gd name="T55" fmla="*/ 50 h 66"/>
                <a:gd name="T56" fmla="*/ 22 w 66"/>
                <a:gd name="T57" fmla="*/ 44 h 66"/>
                <a:gd name="T58" fmla="*/ 17 w 66"/>
                <a:gd name="T59" fmla="*/ 39 h 66"/>
                <a:gd name="T60" fmla="*/ 16 w 66"/>
                <a:gd name="T61" fmla="*/ 43 h 66"/>
                <a:gd name="T62" fmla="*/ 10 w 66"/>
                <a:gd name="T63" fmla="*/ 43 h 66"/>
                <a:gd name="T64" fmla="*/ 4 w 66"/>
                <a:gd name="T65" fmla="*/ 4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66">
                  <a:moveTo>
                    <a:pt x="4" y="42"/>
                  </a:moveTo>
                  <a:cubicBezTo>
                    <a:pt x="5" y="41"/>
                    <a:pt x="6" y="40"/>
                    <a:pt x="6" y="40"/>
                  </a:cubicBezTo>
                  <a:cubicBezTo>
                    <a:pt x="8" y="38"/>
                    <a:pt x="8" y="31"/>
                    <a:pt x="8" y="28"/>
                  </a:cubicBezTo>
                  <a:cubicBezTo>
                    <a:pt x="8" y="25"/>
                    <a:pt x="4" y="22"/>
                    <a:pt x="2" y="20"/>
                  </a:cubicBezTo>
                  <a:cubicBezTo>
                    <a:pt x="0" y="18"/>
                    <a:pt x="3" y="12"/>
                    <a:pt x="5" y="8"/>
                  </a:cubicBezTo>
                  <a:cubicBezTo>
                    <a:pt x="7" y="4"/>
                    <a:pt x="8" y="5"/>
                    <a:pt x="11" y="7"/>
                  </a:cubicBezTo>
                  <a:cubicBezTo>
                    <a:pt x="14" y="9"/>
                    <a:pt x="12" y="3"/>
                    <a:pt x="14" y="0"/>
                  </a:cubicBezTo>
                  <a:cubicBezTo>
                    <a:pt x="19" y="0"/>
                    <a:pt x="19" y="0"/>
                    <a:pt x="19" y="0"/>
                  </a:cubicBezTo>
                  <a:cubicBezTo>
                    <a:pt x="25" y="1"/>
                    <a:pt x="25" y="1"/>
                    <a:pt x="25" y="1"/>
                  </a:cubicBezTo>
                  <a:cubicBezTo>
                    <a:pt x="30" y="3"/>
                    <a:pt x="30" y="3"/>
                    <a:pt x="30" y="3"/>
                  </a:cubicBezTo>
                  <a:cubicBezTo>
                    <a:pt x="37" y="7"/>
                    <a:pt x="37" y="7"/>
                    <a:pt x="37" y="7"/>
                  </a:cubicBezTo>
                  <a:cubicBezTo>
                    <a:pt x="39" y="15"/>
                    <a:pt x="39" y="15"/>
                    <a:pt x="39" y="15"/>
                  </a:cubicBezTo>
                  <a:cubicBezTo>
                    <a:pt x="43" y="15"/>
                    <a:pt x="43" y="15"/>
                    <a:pt x="43" y="15"/>
                  </a:cubicBezTo>
                  <a:cubicBezTo>
                    <a:pt x="46" y="22"/>
                    <a:pt x="46" y="22"/>
                    <a:pt x="46" y="22"/>
                  </a:cubicBezTo>
                  <a:cubicBezTo>
                    <a:pt x="50" y="31"/>
                    <a:pt x="50" y="31"/>
                    <a:pt x="50" y="31"/>
                  </a:cubicBezTo>
                  <a:cubicBezTo>
                    <a:pt x="51" y="38"/>
                    <a:pt x="51" y="38"/>
                    <a:pt x="51" y="38"/>
                  </a:cubicBezTo>
                  <a:cubicBezTo>
                    <a:pt x="59" y="43"/>
                    <a:pt x="59" y="43"/>
                    <a:pt x="59" y="43"/>
                  </a:cubicBezTo>
                  <a:cubicBezTo>
                    <a:pt x="58" y="48"/>
                    <a:pt x="58" y="48"/>
                    <a:pt x="58" y="48"/>
                  </a:cubicBezTo>
                  <a:cubicBezTo>
                    <a:pt x="66" y="55"/>
                    <a:pt x="66" y="55"/>
                    <a:pt x="66" y="55"/>
                  </a:cubicBezTo>
                  <a:cubicBezTo>
                    <a:pt x="62" y="57"/>
                    <a:pt x="62" y="57"/>
                    <a:pt x="62" y="57"/>
                  </a:cubicBezTo>
                  <a:cubicBezTo>
                    <a:pt x="58" y="56"/>
                    <a:pt x="58" y="56"/>
                    <a:pt x="58" y="56"/>
                  </a:cubicBezTo>
                  <a:cubicBezTo>
                    <a:pt x="55" y="58"/>
                    <a:pt x="55" y="58"/>
                    <a:pt x="55" y="58"/>
                  </a:cubicBezTo>
                  <a:cubicBezTo>
                    <a:pt x="54" y="64"/>
                    <a:pt x="54" y="64"/>
                    <a:pt x="54" y="64"/>
                  </a:cubicBezTo>
                  <a:cubicBezTo>
                    <a:pt x="52" y="64"/>
                    <a:pt x="52" y="64"/>
                    <a:pt x="52" y="64"/>
                  </a:cubicBezTo>
                  <a:cubicBezTo>
                    <a:pt x="51" y="66"/>
                    <a:pt x="51" y="66"/>
                    <a:pt x="51" y="66"/>
                  </a:cubicBezTo>
                  <a:cubicBezTo>
                    <a:pt x="45" y="57"/>
                    <a:pt x="45" y="57"/>
                    <a:pt x="45" y="57"/>
                  </a:cubicBezTo>
                  <a:cubicBezTo>
                    <a:pt x="34" y="50"/>
                    <a:pt x="34" y="50"/>
                    <a:pt x="34" y="50"/>
                  </a:cubicBezTo>
                  <a:cubicBezTo>
                    <a:pt x="24" y="50"/>
                    <a:pt x="24" y="50"/>
                    <a:pt x="24" y="50"/>
                  </a:cubicBezTo>
                  <a:cubicBezTo>
                    <a:pt x="22" y="44"/>
                    <a:pt x="22" y="44"/>
                    <a:pt x="22" y="44"/>
                  </a:cubicBezTo>
                  <a:cubicBezTo>
                    <a:pt x="17" y="39"/>
                    <a:pt x="17" y="39"/>
                    <a:pt x="17" y="39"/>
                  </a:cubicBezTo>
                  <a:cubicBezTo>
                    <a:pt x="16" y="43"/>
                    <a:pt x="16" y="43"/>
                    <a:pt x="16" y="43"/>
                  </a:cubicBezTo>
                  <a:cubicBezTo>
                    <a:pt x="10" y="43"/>
                    <a:pt x="10" y="43"/>
                    <a:pt x="10" y="43"/>
                  </a:cubicBezTo>
                  <a:lnTo>
                    <a:pt x="4" y="42"/>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40">
              <a:extLst>
                <a:ext uri="{FF2B5EF4-FFF2-40B4-BE49-F238E27FC236}">
                  <a16:creationId xmlns:a16="http://schemas.microsoft.com/office/drawing/2014/main" id="{9715564D-CDF0-4B29-BE31-793BEFF789A1}"/>
                </a:ext>
              </a:extLst>
            </p:cNvPr>
            <p:cNvSpPr>
              <a:spLocks/>
            </p:cNvSpPr>
            <p:nvPr/>
          </p:nvSpPr>
          <p:spPr bwMode="auto">
            <a:xfrm>
              <a:off x="2961391" y="4312030"/>
              <a:ext cx="210989" cy="207958"/>
            </a:xfrm>
            <a:custGeom>
              <a:avLst/>
              <a:gdLst>
                <a:gd name="T0" fmla="*/ 123 w 123"/>
                <a:gd name="T1" fmla="*/ 23 h 136"/>
                <a:gd name="T2" fmla="*/ 121 w 123"/>
                <a:gd name="T3" fmla="*/ 23 h 136"/>
                <a:gd name="T4" fmla="*/ 108 w 123"/>
                <a:gd name="T5" fmla="*/ 36 h 136"/>
                <a:gd name="T6" fmla="*/ 110 w 123"/>
                <a:gd name="T7" fmla="*/ 48 h 136"/>
                <a:gd name="T8" fmla="*/ 106 w 123"/>
                <a:gd name="T9" fmla="*/ 69 h 136"/>
                <a:gd name="T10" fmla="*/ 112 w 123"/>
                <a:gd name="T11" fmla="*/ 79 h 136"/>
                <a:gd name="T12" fmla="*/ 112 w 123"/>
                <a:gd name="T13" fmla="*/ 100 h 136"/>
                <a:gd name="T14" fmla="*/ 96 w 123"/>
                <a:gd name="T15" fmla="*/ 98 h 136"/>
                <a:gd name="T16" fmla="*/ 92 w 123"/>
                <a:gd name="T17" fmla="*/ 109 h 136"/>
                <a:gd name="T18" fmla="*/ 60 w 123"/>
                <a:gd name="T19" fmla="*/ 132 h 136"/>
                <a:gd name="T20" fmla="*/ 46 w 123"/>
                <a:gd name="T21" fmla="*/ 136 h 136"/>
                <a:gd name="T22" fmla="*/ 52 w 123"/>
                <a:gd name="T23" fmla="*/ 134 h 136"/>
                <a:gd name="T24" fmla="*/ 27 w 123"/>
                <a:gd name="T25" fmla="*/ 102 h 136"/>
                <a:gd name="T26" fmla="*/ 6 w 123"/>
                <a:gd name="T27" fmla="*/ 86 h 136"/>
                <a:gd name="T28" fmla="*/ 8 w 123"/>
                <a:gd name="T29" fmla="*/ 79 h 136"/>
                <a:gd name="T30" fmla="*/ 0 w 123"/>
                <a:gd name="T31" fmla="*/ 67 h 136"/>
                <a:gd name="T32" fmla="*/ 21 w 123"/>
                <a:gd name="T33" fmla="*/ 67 h 136"/>
                <a:gd name="T34" fmla="*/ 23 w 123"/>
                <a:gd name="T35" fmla="*/ 54 h 136"/>
                <a:gd name="T36" fmla="*/ 19 w 123"/>
                <a:gd name="T37" fmla="*/ 50 h 136"/>
                <a:gd name="T38" fmla="*/ 19 w 123"/>
                <a:gd name="T39" fmla="*/ 34 h 136"/>
                <a:gd name="T40" fmla="*/ 14 w 123"/>
                <a:gd name="T41" fmla="*/ 27 h 136"/>
                <a:gd name="T42" fmla="*/ 27 w 123"/>
                <a:gd name="T43" fmla="*/ 19 h 136"/>
                <a:gd name="T44" fmla="*/ 48 w 123"/>
                <a:gd name="T45" fmla="*/ 0 h 136"/>
                <a:gd name="T46" fmla="*/ 69 w 123"/>
                <a:gd name="T47" fmla="*/ 2 h 136"/>
                <a:gd name="T48" fmla="*/ 79 w 123"/>
                <a:gd name="T49" fmla="*/ 13 h 136"/>
                <a:gd name="T50" fmla="*/ 92 w 123"/>
                <a:gd name="T51" fmla="*/ 15 h 136"/>
                <a:gd name="T52" fmla="*/ 98 w 123"/>
                <a:gd name="T53" fmla="*/ 7 h 136"/>
                <a:gd name="T54" fmla="*/ 104 w 123"/>
                <a:gd name="T55" fmla="*/ 13 h 136"/>
                <a:gd name="T56" fmla="*/ 119 w 123"/>
                <a:gd name="T57" fmla="*/ 15 h 136"/>
                <a:gd name="T58" fmla="*/ 123 w 123"/>
                <a:gd name="T59" fmla="*/ 2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 h="136">
                  <a:moveTo>
                    <a:pt x="123" y="23"/>
                  </a:moveTo>
                  <a:lnTo>
                    <a:pt x="121" y="23"/>
                  </a:lnTo>
                  <a:lnTo>
                    <a:pt x="108" y="36"/>
                  </a:lnTo>
                  <a:lnTo>
                    <a:pt x="110" y="48"/>
                  </a:lnTo>
                  <a:lnTo>
                    <a:pt x="106" y="69"/>
                  </a:lnTo>
                  <a:lnTo>
                    <a:pt x="112" y="79"/>
                  </a:lnTo>
                  <a:lnTo>
                    <a:pt x="112" y="100"/>
                  </a:lnTo>
                  <a:lnTo>
                    <a:pt x="96" y="98"/>
                  </a:lnTo>
                  <a:lnTo>
                    <a:pt x="92" y="109"/>
                  </a:lnTo>
                  <a:lnTo>
                    <a:pt x="60" y="132"/>
                  </a:lnTo>
                  <a:lnTo>
                    <a:pt x="46" y="136"/>
                  </a:lnTo>
                  <a:lnTo>
                    <a:pt x="52" y="134"/>
                  </a:lnTo>
                  <a:lnTo>
                    <a:pt x="27" y="102"/>
                  </a:lnTo>
                  <a:lnTo>
                    <a:pt x="6" y="86"/>
                  </a:lnTo>
                  <a:lnTo>
                    <a:pt x="8" y="79"/>
                  </a:lnTo>
                  <a:lnTo>
                    <a:pt x="0" y="67"/>
                  </a:lnTo>
                  <a:lnTo>
                    <a:pt x="21" y="67"/>
                  </a:lnTo>
                  <a:lnTo>
                    <a:pt x="23" y="54"/>
                  </a:lnTo>
                  <a:lnTo>
                    <a:pt x="19" y="50"/>
                  </a:lnTo>
                  <a:lnTo>
                    <a:pt x="19" y="34"/>
                  </a:lnTo>
                  <a:lnTo>
                    <a:pt x="14" y="27"/>
                  </a:lnTo>
                  <a:lnTo>
                    <a:pt x="27" y="19"/>
                  </a:lnTo>
                  <a:lnTo>
                    <a:pt x="48" y="0"/>
                  </a:lnTo>
                  <a:lnTo>
                    <a:pt x="69" y="2"/>
                  </a:lnTo>
                  <a:lnTo>
                    <a:pt x="79" y="13"/>
                  </a:lnTo>
                  <a:lnTo>
                    <a:pt x="92" y="15"/>
                  </a:lnTo>
                  <a:lnTo>
                    <a:pt x="98" y="7"/>
                  </a:lnTo>
                  <a:lnTo>
                    <a:pt x="104" y="13"/>
                  </a:lnTo>
                  <a:lnTo>
                    <a:pt x="119" y="15"/>
                  </a:lnTo>
                  <a:lnTo>
                    <a:pt x="123" y="23"/>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1">
              <a:extLst>
                <a:ext uri="{FF2B5EF4-FFF2-40B4-BE49-F238E27FC236}">
                  <a16:creationId xmlns:a16="http://schemas.microsoft.com/office/drawing/2014/main" id="{5BF5AA51-E2D5-4515-81D2-F7C98FD39F4C}"/>
                </a:ext>
              </a:extLst>
            </p:cNvPr>
            <p:cNvSpPr>
              <a:spLocks/>
            </p:cNvSpPr>
            <p:nvPr/>
          </p:nvSpPr>
          <p:spPr bwMode="auto">
            <a:xfrm>
              <a:off x="2632041" y="4293681"/>
              <a:ext cx="186974" cy="223249"/>
            </a:xfrm>
            <a:custGeom>
              <a:avLst/>
              <a:gdLst>
                <a:gd name="T0" fmla="*/ 36 w 52"/>
                <a:gd name="T1" fmla="*/ 70 h 70"/>
                <a:gd name="T2" fmla="*/ 31 w 52"/>
                <a:gd name="T3" fmla="*/ 64 h 70"/>
                <a:gd name="T4" fmla="*/ 29 w 52"/>
                <a:gd name="T5" fmla="*/ 56 h 70"/>
                <a:gd name="T6" fmla="*/ 22 w 52"/>
                <a:gd name="T7" fmla="*/ 53 h 70"/>
                <a:gd name="T8" fmla="*/ 20 w 52"/>
                <a:gd name="T9" fmla="*/ 46 h 70"/>
                <a:gd name="T10" fmla="*/ 24 w 52"/>
                <a:gd name="T11" fmla="*/ 36 h 70"/>
                <a:gd name="T12" fmla="*/ 14 w 52"/>
                <a:gd name="T13" fmla="*/ 31 h 70"/>
                <a:gd name="T14" fmla="*/ 6 w 52"/>
                <a:gd name="T15" fmla="*/ 23 h 70"/>
                <a:gd name="T16" fmla="*/ 3 w 52"/>
                <a:gd name="T17" fmla="*/ 14 h 70"/>
                <a:gd name="T18" fmla="*/ 0 w 52"/>
                <a:gd name="T19" fmla="*/ 8 h 70"/>
                <a:gd name="T20" fmla="*/ 3 w 52"/>
                <a:gd name="T21" fmla="*/ 3 h 70"/>
                <a:gd name="T22" fmla="*/ 9 w 52"/>
                <a:gd name="T23" fmla="*/ 4 h 70"/>
                <a:gd name="T24" fmla="*/ 15 w 52"/>
                <a:gd name="T25" fmla="*/ 4 h 70"/>
                <a:gd name="T26" fmla="*/ 16 w 52"/>
                <a:gd name="T27" fmla="*/ 0 h 70"/>
                <a:gd name="T28" fmla="*/ 21 w 52"/>
                <a:gd name="T29" fmla="*/ 5 h 70"/>
                <a:gd name="T30" fmla="*/ 23 w 52"/>
                <a:gd name="T31" fmla="*/ 11 h 70"/>
                <a:gd name="T32" fmla="*/ 33 w 52"/>
                <a:gd name="T33" fmla="*/ 11 h 70"/>
                <a:gd name="T34" fmla="*/ 44 w 52"/>
                <a:gd name="T35" fmla="*/ 18 h 70"/>
                <a:gd name="T36" fmla="*/ 50 w 52"/>
                <a:gd name="T37" fmla="*/ 27 h 70"/>
                <a:gd name="T38" fmla="*/ 50 w 52"/>
                <a:gd name="T39" fmla="*/ 31 h 70"/>
                <a:gd name="T40" fmla="*/ 49 w 52"/>
                <a:gd name="T41" fmla="*/ 36 h 70"/>
                <a:gd name="T42" fmla="*/ 52 w 52"/>
                <a:gd name="T43" fmla="*/ 41 h 70"/>
                <a:gd name="T44" fmla="*/ 46 w 52"/>
                <a:gd name="T45" fmla="*/ 44 h 70"/>
                <a:gd name="T46" fmla="*/ 47 w 52"/>
                <a:gd name="T47" fmla="*/ 55 h 70"/>
                <a:gd name="T48" fmla="*/ 42 w 52"/>
                <a:gd name="T49" fmla="*/ 58 h 70"/>
                <a:gd name="T50" fmla="*/ 42 w 52"/>
                <a:gd name="T51" fmla="*/ 62 h 70"/>
                <a:gd name="T52" fmla="*/ 40 w 52"/>
                <a:gd name="T53" fmla="*/ 63 h 70"/>
                <a:gd name="T54" fmla="*/ 40 w 52"/>
                <a:gd name="T55" fmla="*/ 67 h 70"/>
                <a:gd name="T56" fmla="*/ 36 w 52"/>
                <a:gd name="T57"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2" h="70">
                  <a:moveTo>
                    <a:pt x="36" y="70"/>
                  </a:moveTo>
                  <a:cubicBezTo>
                    <a:pt x="34" y="69"/>
                    <a:pt x="32" y="67"/>
                    <a:pt x="31" y="64"/>
                  </a:cubicBezTo>
                  <a:cubicBezTo>
                    <a:pt x="30" y="60"/>
                    <a:pt x="29" y="60"/>
                    <a:pt x="29" y="56"/>
                  </a:cubicBezTo>
                  <a:cubicBezTo>
                    <a:pt x="29" y="53"/>
                    <a:pt x="25" y="55"/>
                    <a:pt x="22" y="53"/>
                  </a:cubicBezTo>
                  <a:cubicBezTo>
                    <a:pt x="19" y="50"/>
                    <a:pt x="20" y="49"/>
                    <a:pt x="20" y="46"/>
                  </a:cubicBezTo>
                  <a:cubicBezTo>
                    <a:pt x="20" y="43"/>
                    <a:pt x="23" y="41"/>
                    <a:pt x="24" y="36"/>
                  </a:cubicBezTo>
                  <a:cubicBezTo>
                    <a:pt x="24" y="32"/>
                    <a:pt x="18" y="33"/>
                    <a:pt x="14" y="31"/>
                  </a:cubicBezTo>
                  <a:cubicBezTo>
                    <a:pt x="10" y="29"/>
                    <a:pt x="6" y="27"/>
                    <a:pt x="6" y="23"/>
                  </a:cubicBezTo>
                  <a:cubicBezTo>
                    <a:pt x="6" y="19"/>
                    <a:pt x="6" y="14"/>
                    <a:pt x="3" y="14"/>
                  </a:cubicBezTo>
                  <a:cubicBezTo>
                    <a:pt x="1" y="14"/>
                    <a:pt x="0" y="11"/>
                    <a:pt x="0" y="8"/>
                  </a:cubicBezTo>
                  <a:cubicBezTo>
                    <a:pt x="0" y="6"/>
                    <a:pt x="2" y="4"/>
                    <a:pt x="3" y="3"/>
                  </a:cubicBezTo>
                  <a:cubicBezTo>
                    <a:pt x="9" y="4"/>
                    <a:pt x="9" y="4"/>
                    <a:pt x="9" y="4"/>
                  </a:cubicBezTo>
                  <a:cubicBezTo>
                    <a:pt x="15" y="4"/>
                    <a:pt x="15" y="4"/>
                    <a:pt x="15" y="4"/>
                  </a:cubicBezTo>
                  <a:cubicBezTo>
                    <a:pt x="16" y="0"/>
                    <a:pt x="16" y="0"/>
                    <a:pt x="16" y="0"/>
                  </a:cubicBezTo>
                  <a:cubicBezTo>
                    <a:pt x="21" y="5"/>
                    <a:pt x="21" y="5"/>
                    <a:pt x="21" y="5"/>
                  </a:cubicBezTo>
                  <a:cubicBezTo>
                    <a:pt x="23" y="11"/>
                    <a:pt x="23" y="11"/>
                    <a:pt x="23" y="11"/>
                  </a:cubicBezTo>
                  <a:cubicBezTo>
                    <a:pt x="33" y="11"/>
                    <a:pt x="33" y="11"/>
                    <a:pt x="33" y="11"/>
                  </a:cubicBezTo>
                  <a:cubicBezTo>
                    <a:pt x="44" y="18"/>
                    <a:pt x="44" y="18"/>
                    <a:pt x="44" y="18"/>
                  </a:cubicBezTo>
                  <a:cubicBezTo>
                    <a:pt x="50" y="27"/>
                    <a:pt x="50" y="27"/>
                    <a:pt x="50" y="27"/>
                  </a:cubicBezTo>
                  <a:cubicBezTo>
                    <a:pt x="50" y="31"/>
                    <a:pt x="50" y="31"/>
                    <a:pt x="50" y="31"/>
                  </a:cubicBezTo>
                  <a:cubicBezTo>
                    <a:pt x="49" y="36"/>
                    <a:pt x="49" y="36"/>
                    <a:pt x="49" y="36"/>
                  </a:cubicBezTo>
                  <a:cubicBezTo>
                    <a:pt x="52" y="41"/>
                    <a:pt x="52" y="41"/>
                    <a:pt x="52" y="41"/>
                  </a:cubicBezTo>
                  <a:cubicBezTo>
                    <a:pt x="46" y="44"/>
                    <a:pt x="46" y="44"/>
                    <a:pt x="46" y="44"/>
                  </a:cubicBezTo>
                  <a:cubicBezTo>
                    <a:pt x="47" y="55"/>
                    <a:pt x="47" y="55"/>
                    <a:pt x="47" y="55"/>
                  </a:cubicBezTo>
                  <a:cubicBezTo>
                    <a:pt x="42" y="58"/>
                    <a:pt x="42" y="58"/>
                    <a:pt x="42" y="58"/>
                  </a:cubicBezTo>
                  <a:cubicBezTo>
                    <a:pt x="42" y="62"/>
                    <a:pt x="42" y="62"/>
                    <a:pt x="42" y="62"/>
                  </a:cubicBezTo>
                  <a:cubicBezTo>
                    <a:pt x="40" y="63"/>
                    <a:pt x="40" y="63"/>
                    <a:pt x="40" y="63"/>
                  </a:cubicBezTo>
                  <a:cubicBezTo>
                    <a:pt x="40" y="67"/>
                    <a:pt x="40" y="67"/>
                    <a:pt x="40" y="67"/>
                  </a:cubicBezTo>
                  <a:lnTo>
                    <a:pt x="36" y="7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2">
              <a:extLst>
                <a:ext uri="{FF2B5EF4-FFF2-40B4-BE49-F238E27FC236}">
                  <a16:creationId xmlns:a16="http://schemas.microsoft.com/office/drawing/2014/main" id="{126FFB57-FC70-404F-AC67-AE3FB57992FC}"/>
                </a:ext>
              </a:extLst>
            </p:cNvPr>
            <p:cNvSpPr>
              <a:spLocks/>
            </p:cNvSpPr>
            <p:nvPr/>
          </p:nvSpPr>
          <p:spPr bwMode="auto">
            <a:xfrm>
              <a:off x="2760694" y="4341083"/>
              <a:ext cx="289896" cy="258418"/>
            </a:xfrm>
            <a:custGeom>
              <a:avLst/>
              <a:gdLst>
                <a:gd name="T0" fmla="*/ 7 w 81"/>
                <a:gd name="T1" fmla="*/ 72 h 81"/>
                <a:gd name="T2" fmla="*/ 4 w 81"/>
                <a:gd name="T3" fmla="*/ 65 h 81"/>
                <a:gd name="T4" fmla="*/ 0 w 81"/>
                <a:gd name="T5" fmla="*/ 55 h 81"/>
                <a:gd name="T6" fmla="*/ 0 w 81"/>
                <a:gd name="T7" fmla="*/ 55 h 81"/>
                <a:gd name="T8" fmla="*/ 4 w 81"/>
                <a:gd name="T9" fmla="*/ 52 h 81"/>
                <a:gd name="T10" fmla="*/ 4 w 81"/>
                <a:gd name="T11" fmla="*/ 48 h 81"/>
                <a:gd name="T12" fmla="*/ 6 w 81"/>
                <a:gd name="T13" fmla="*/ 47 h 81"/>
                <a:gd name="T14" fmla="*/ 6 w 81"/>
                <a:gd name="T15" fmla="*/ 43 h 81"/>
                <a:gd name="T16" fmla="*/ 11 w 81"/>
                <a:gd name="T17" fmla="*/ 40 h 81"/>
                <a:gd name="T18" fmla="*/ 10 w 81"/>
                <a:gd name="T19" fmla="*/ 29 h 81"/>
                <a:gd name="T20" fmla="*/ 16 w 81"/>
                <a:gd name="T21" fmla="*/ 26 h 81"/>
                <a:gd name="T22" fmla="*/ 13 w 81"/>
                <a:gd name="T23" fmla="*/ 21 h 81"/>
                <a:gd name="T24" fmla="*/ 14 w 81"/>
                <a:gd name="T25" fmla="*/ 16 h 81"/>
                <a:gd name="T26" fmla="*/ 15 w 81"/>
                <a:gd name="T27" fmla="*/ 10 h 81"/>
                <a:gd name="T28" fmla="*/ 17 w 81"/>
                <a:gd name="T29" fmla="*/ 10 h 81"/>
                <a:gd name="T30" fmla="*/ 18 w 81"/>
                <a:gd name="T31" fmla="*/ 4 h 81"/>
                <a:gd name="T32" fmla="*/ 21 w 81"/>
                <a:gd name="T33" fmla="*/ 2 h 81"/>
                <a:gd name="T34" fmla="*/ 25 w 81"/>
                <a:gd name="T35" fmla="*/ 3 h 81"/>
                <a:gd name="T36" fmla="*/ 29 w 81"/>
                <a:gd name="T37" fmla="*/ 1 h 81"/>
                <a:gd name="T38" fmla="*/ 35 w 81"/>
                <a:gd name="T39" fmla="*/ 0 h 81"/>
                <a:gd name="T40" fmla="*/ 38 w 81"/>
                <a:gd name="T41" fmla="*/ 6 h 81"/>
                <a:gd name="T42" fmla="*/ 45 w 81"/>
                <a:gd name="T43" fmla="*/ 8 h 81"/>
                <a:gd name="T44" fmla="*/ 44 w 81"/>
                <a:gd name="T45" fmla="*/ 15 h 81"/>
                <a:gd name="T46" fmla="*/ 47 w 81"/>
                <a:gd name="T47" fmla="*/ 16 h 81"/>
                <a:gd name="T48" fmla="*/ 53 w 81"/>
                <a:gd name="T49" fmla="*/ 18 h 81"/>
                <a:gd name="T50" fmla="*/ 60 w 81"/>
                <a:gd name="T51" fmla="*/ 29 h 81"/>
                <a:gd name="T52" fmla="*/ 59 w 81"/>
                <a:gd name="T53" fmla="*/ 32 h 81"/>
                <a:gd name="T54" fmla="*/ 69 w 81"/>
                <a:gd name="T55" fmla="*/ 40 h 81"/>
                <a:gd name="T56" fmla="*/ 81 w 81"/>
                <a:gd name="T57" fmla="*/ 55 h 81"/>
                <a:gd name="T58" fmla="*/ 78 w 81"/>
                <a:gd name="T59" fmla="*/ 56 h 81"/>
                <a:gd name="T60" fmla="*/ 81 w 81"/>
                <a:gd name="T61" fmla="*/ 62 h 81"/>
                <a:gd name="T62" fmla="*/ 78 w 81"/>
                <a:gd name="T63" fmla="*/ 65 h 81"/>
                <a:gd name="T64" fmla="*/ 72 w 81"/>
                <a:gd name="T65" fmla="*/ 64 h 81"/>
                <a:gd name="T66" fmla="*/ 67 w 81"/>
                <a:gd name="T67" fmla="*/ 61 h 81"/>
                <a:gd name="T68" fmla="*/ 61 w 81"/>
                <a:gd name="T69" fmla="*/ 58 h 81"/>
                <a:gd name="T70" fmla="*/ 56 w 81"/>
                <a:gd name="T71" fmla="*/ 61 h 81"/>
                <a:gd name="T72" fmla="*/ 45 w 81"/>
                <a:gd name="T73" fmla="*/ 61 h 81"/>
                <a:gd name="T74" fmla="*/ 45 w 81"/>
                <a:gd name="T75" fmla="*/ 66 h 81"/>
                <a:gd name="T76" fmla="*/ 36 w 81"/>
                <a:gd name="T77" fmla="*/ 77 h 81"/>
                <a:gd name="T78" fmla="*/ 27 w 81"/>
                <a:gd name="T79" fmla="*/ 77 h 81"/>
                <a:gd name="T80" fmla="*/ 25 w 81"/>
                <a:gd name="T81" fmla="*/ 79 h 81"/>
                <a:gd name="T82" fmla="*/ 20 w 81"/>
                <a:gd name="T83" fmla="*/ 81 h 81"/>
                <a:gd name="T84" fmla="*/ 17 w 81"/>
                <a:gd name="T85" fmla="*/ 77 h 81"/>
                <a:gd name="T86" fmla="*/ 11 w 81"/>
                <a:gd name="T87" fmla="*/ 76 h 81"/>
                <a:gd name="T88" fmla="*/ 10 w 81"/>
                <a:gd name="T89" fmla="*/ 71 h 81"/>
                <a:gd name="T90" fmla="*/ 7 w 81"/>
                <a:gd name="T91"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1" h="81">
                  <a:moveTo>
                    <a:pt x="7" y="72"/>
                  </a:moveTo>
                  <a:cubicBezTo>
                    <a:pt x="6" y="69"/>
                    <a:pt x="3" y="68"/>
                    <a:pt x="4" y="65"/>
                  </a:cubicBezTo>
                  <a:cubicBezTo>
                    <a:pt x="4" y="62"/>
                    <a:pt x="1" y="57"/>
                    <a:pt x="0" y="55"/>
                  </a:cubicBezTo>
                  <a:cubicBezTo>
                    <a:pt x="0" y="55"/>
                    <a:pt x="0" y="55"/>
                    <a:pt x="0" y="55"/>
                  </a:cubicBezTo>
                  <a:cubicBezTo>
                    <a:pt x="4" y="52"/>
                    <a:pt x="4" y="52"/>
                    <a:pt x="4" y="52"/>
                  </a:cubicBezTo>
                  <a:cubicBezTo>
                    <a:pt x="4" y="48"/>
                    <a:pt x="4" y="48"/>
                    <a:pt x="4" y="48"/>
                  </a:cubicBezTo>
                  <a:cubicBezTo>
                    <a:pt x="6" y="47"/>
                    <a:pt x="6" y="47"/>
                    <a:pt x="6" y="47"/>
                  </a:cubicBezTo>
                  <a:cubicBezTo>
                    <a:pt x="6" y="43"/>
                    <a:pt x="6" y="43"/>
                    <a:pt x="6" y="43"/>
                  </a:cubicBezTo>
                  <a:cubicBezTo>
                    <a:pt x="11" y="40"/>
                    <a:pt x="11" y="40"/>
                    <a:pt x="11" y="40"/>
                  </a:cubicBezTo>
                  <a:cubicBezTo>
                    <a:pt x="10" y="29"/>
                    <a:pt x="10" y="29"/>
                    <a:pt x="10" y="29"/>
                  </a:cubicBezTo>
                  <a:cubicBezTo>
                    <a:pt x="16" y="26"/>
                    <a:pt x="16" y="26"/>
                    <a:pt x="16" y="26"/>
                  </a:cubicBezTo>
                  <a:cubicBezTo>
                    <a:pt x="13" y="21"/>
                    <a:pt x="13" y="21"/>
                    <a:pt x="13" y="21"/>
                  </a:cubicBezTo>
                  <a:cubicBezTo>
                    <a:pt x="14" y="16"/>
                    <a:pt x="14" y="16"/>
                    <a:pt x="14" y="16"/>
                  </a:cubicBezTo>
                  <a:cubicBezTo>
                    <a:pt x="15" y="10"/>
                    <a:pt x="15" y="10"/>
                    <a:pt x="15" y="10"/>
                  </a:cubicBezTo>
                  <a:cubicBezTo>
                    <a:pt x="17" y="10"/>
                    <a:pt x="17" y="10"/>
                    <a:pt x="17" y="10"/>
                  </a:cubicBezTo>
                  <a:cubicBezTo>
                    <a:pt x="18" y="4"/>
                    <a:pt x="18" y="4"/>
                    <a:pt x="18" y="4"/>
                  </a:cubicBezTo>
                  <a:cubicBezTo>
                    <a:pt x="21" y="2"/>
                    <a:pt x="21" y="2"/>
                    <a:pt x="21" y="2"/>
                  </a:cubicBezTo>
                  <a:cubicBezTo>
                    <a:pt x="25" y="3"/>
                    <a:pt x="25" y="3"/>
                    <a:pt x="25" y="3"/>
                  </a:cubicBezTo>
                  <a:cubicBezTo>
                    <a:pt x="29" y="1"/>
                    <a:pt x="29" y="1"/>
                    <a:pt x="29" y="1"/>
                  </a:cubicBezTo>
                  <a:cubicBezTo>
                    <a:pt x="35" y="0"/>
                    <a:pt x="35" y="0"/>
                    <a:pt x="35" y="0"/>
                  </a:cubicBezTo>
                  <a:cubicBezTo>
                    <a:pt x="38" y="6"/>
                    <a:pt x="38" y="6"/>
                    <a:pt x="38" y="6"/>
                  </a:cubicBezTo>
                  <a:cubicBezTo>
                    <a:pt x="45" y="8"/>
                    <a:pt x="45" y="8"/>
                    <a:pt x="45" y="8"/>
                  </a:cubicBezTo>
                  <a:cubicBezTo>
                    <a:pt x="44" y="15"/>
                    <a:pt x="44" y="15"/>
                    <a:pt x="44" y="15"/>
                  </a:cubicBezTo>
                  <a:cubicBezTo>
                    <a:pt x="47" y="16"/>
                    <a:pt x="47" y="16"/>
                    <a:pt x="47" y="16"/>
                  </a:cubicBezTo>
                  <a:cubicBezTo>
                    <a:pt x="53" y="18"/>
                    <a:pt x="53" y="18"/>
                    <a:pt x="53" y="18"/>
                  </a:cubicBezTo>
                  <a:cubicBezTo>
                    <a:pt x="60" y="29"/>
                    <a:pt x="60" y="29"/>
                    <a:pt x="60" y="29"/>
                  </a:cubicBezTo>
                  <a:cubicBezTo>
                    <a:pt x="59" y="32"/>
                    <a:pt x="59" y="32"/>
                    <a:pt x="59" y="32"/>
                  </a:cubicBezTo>
                  <a:cubicBezTo>
                    <a:pt x="69" y="40"/>
                    <a:pt x="69" y="40"/>
                    <a:pt x="69" y="40"/>
                  </a:cubicBezTo>
                  <a:cubicBezTo>
                    <a:pt x="81" y="55"/>
                    <a:pt x="81" y="55"/>
                    <a:pt x="81" y="55"/>
                  </a:cubicBezTo>
                  <a:cubicBezTo>
                    <a:pt x="78" y="56"/>
                    <a:pt x="78" y="56"/>
                    <a:pt x="78" y="56"/>
                  </a:cubicBezTo>
                  <a:cubicBezTo>
                    <a:pt x="81" y="62"/>
                    <a:pt x="81" y="62"/>
                    <a:pt x="81" y="62"/>
                  </a:cubicBezTo>
                  <a:cubicBezTo>
                    <a:pt x="78" y="65"/>
                    <a:pt x="78" y="65"/>
                    <a:pt x="78" y="65"/>
                  </a:cubicBezTo>
                  <a:cubicBezTo>
                    <a:pt x="77" y="65"/>
                    <a:pt x="72" y="64"/>
                    <a:pt x="72" y="64"/>
                  </a:cubicBezTo>
                  <a:cubicBezTo>
                    <a:pt x="71" y="64"/>
                    <a:pt x="67" y="63"/>
                    <a:pt x="67" y="61"/>
                  </a:cubicBezTo>
                  <a:cubicBezTo>
                    <a:pt x="67" y="58"/>
                    <a:pt x="63" y="58"/>
                    <a:pt x="61" y="58"/>
                  </a:cubicBezTo>
                  <a:cubicBezTo>
                    <a:pt x="58" y="58"/>
                    <a:pt x="56" y="61"/>
                    <a:pt x="56" y="61"/>
                  </a:cubicBezTo>
                  <a:cubicBezTo>
                    <a:pt x="45" y="61"/>
                    <a:pt x="45" y="61"/>
                    <a:pt x="45" y="61"/>
                  </a:cubicBezTo>
                  <a:cubicBezTo>
                    <a:pt x="45" y="61"/>
                    <a:pt x="45" y="64"/>
                    <a:pt x="45" y="66"/>
                  </a:cubicBezTo>
                  <a:cubicBezTo>
                    <a:pt x="46" y="69"/>
                    <a:pt x="36" y="77"/>
                    <a:pt x="36" y="77"/>
                  </a:cubicBezTo>
                  <a:cubicBezTo>
                    <a:pt x="27" y="77"/>
                    <a:pt x="27" y="77"/>
                    <a:pt x="27" y="77"/>
                  </a:cubicBezTo>
                  <a:cubicBezTo>
                    <a:pt x="27" y="77"/>
                    <a:pt x="25" y="78"/>
                    <a:pt x="25" y="79"/>
                  </a:cubicBezTo>
                  <a:cubicBezTo>
                    <a:pt x="25" y="81"/>
                    <a:pt x="22" y="81"/>
                    <a:pt x="20" y="81"/>
                  </a:cubicBezTo>
                  <a:cubicBezTo>
                    <a:pt x="19" y="81"/>
                    <a:pt x="17" y="77"/>
                    <a:pt x="17" y="77"/>
                  </a:cubicBezTo>
                  <a:cubicBezTo>
                    <a:pt x="11" y="76"/>
                    <a:pt x="11" y="76"/>
                    <a:pt x="11" y="76"/>
                  </a:cubicBezTo>
                  <a:cubicBezTo>
                    <a:pt x="10" y="71"/>
                    <a:pt x="10" y="71"/>
                    <a:pt x="10" y="71"/>
                  </a:cubicBezTo>
                  <a:lnTo>
                    <a:pt x="7" y="72"/>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3">
              <a:extLst>
                <a:ext uri="{FF2B5EF4-FFF2-40B4-BE49-F238E27FC236}">
                  <a16:creationId xmlns:a16="http://schemas.microsoft.com/office/drawing/2014/main" id="{02F2DD80-E978-48A5-A526-E09E5BC8AAF1}"/>
                </a:ext>
              </a:extLst>
            </p:cNvPr>
            <p:cNvSpPr>
              <a:spLocks/>
            </p:cNvSpPr>
            <p:nvPr/>
          </p:nvSpPr>
          <p:spPr bwMode="auto">
            <a:xfrm>
              <a:off x="3000844" y="4172882"/>
              <a:ext cx="264166" cy="174318"/>
            </a:xfrm>
            <a:custGeom>
              <a:avLst/>
              <a:gdLst>
                <a:gd name="T0" fmla="*/ 146 w 154"/>
                <a:gd name="T1" fmla="*/ 39 h 114"/>
                <a:gd name="T2" fmla="*/ 144 w 154"/>
                <a:gd name="T3" fmla="*/ 41 h 114"/>
                <a:gd name="T4" fmla="*/ 142 w 154"/>
                <a:gd name="T5" fmla="*/ 56 h 114"/>
                <a:gd name="T6" fmla="*/ 154 w 154"/>
                <a:gd name="T7" fmla="*/ 68 h 114"/>
                <a:gd name="T8" fmla="*/ 154 w 154"/>
                <a:gd name="T9" fmla="*/ 85 h 114"/>
                <a:gd name="T10" fmla="*/ 137 w 154"/>
                <a:gd name="T11" fmla="*/ 87 h 114"/>
                <a:gd name="T12" fmla="*/ 129 w 154"/>
                <a:gd name="T13" fmla="*/ 100 h 114"/>
                <a:gd name="T14" fmla="*/ 121 w 154"/>
                <a:gd name="T15" fmla="*/ 100 h 114"/>
                <a:gd name="T16" fmla="*/ 121 w 154"/>
                <a:gd name="T17" fmla="*/ 106 h 114"/>
                <a:gd name="T18" fmla="*/ 110 w 154"/>
                <a:gd name="T19" fmla="*/ 114 h 114"/>
                <a:gd name="T20" fmla="*/ 100 w 154"/>
                <a:gd name="T21" fmla="*/ 114 h 114"/>
                <a:gd name="T22" fmla="*/ 96 w 154"/>
                <a:gd name="T23" fmla="*/ 106 h 114"/>
                <a:gd name="T24" fmla="*/ 81 w 154"/>
                <a:gd name="T25" fmla="*/ 104 h 114"/>
                <a:gd name="T26" fmla="*/ 75 w 154"/>
                <a:gd name="T27" fmla="*/ 98 h 114"/>
                <a:gd name="T28" fmla="*/ 69 w 154"/>
                <a:gd name="T29" fmla="*/ 106 h 114"/>
                <a:gd name="T30" fmla="*/ 56 w 154"/>
                <a:gd name="T31" fmla="*/ 104 h 114"/>
                <a:gd name="T32" fmla="*/ 46 w 154"/>
                <a:gd name="T33" fmla="*/ 93 h 114"/>
                <a:gd name="T34" fmla="*/ 29 w 154"/>
                <a:gd name="T35" fmla="*/ 91 h 114"/>
                <a:gd name="T36" fmla="*/ 27 w 154"/>
                <a:gd name="T37" fmla="*/ 73 h 114"/>
                <a:gd name="T38" fmla="*/ 16 w 154"/>
                <a:gd name="T39" fmla="*/ 62 h 114"/>
                <a:gd name="T40" fmla="*/ 6 w 154"/>
                <a:gd name="T41" fmla="*/ 68 h 114"/>
                <a:gd name="T42" fmla="*/ 4 w 154"/>
                <a:gd name="T43" fmla="*/ 60 h 114"/>
                <a:gd name="T44" fmla="*/ 4 w 154"/>
                <a:gd name="T45" fmla="*/ 50 h 114"/>
                <a:gd name="T46" fmla="*/ 0 w 154"/>
                <a:gd name="T47" fmla="*/ 48 h 114"/>
                <a:gd name="T48" fmla="*/ 4 w 154"/>
                <a:gd name="T49" fmla="*/ 41 h 114"/>
                <a:gd name="T50" fmla="*/ 19 w 154"/>
                <a:gd name="T51" fmla="*/ 31 h 114"/>
                <a:gd name="T52" fmla="*/ 19 w 154"/>
                <a:gd name="T53" fmla="*/ 18 h 114"/>
                <a:gd name="T54" fmla="*/ 33 w 154"/>
                <a:gd name="T55" fmla="*/ 10 h 114"/>
                <a:gd name="T56" fmla="*/ 37 w 154"/>
                <a:gd name="T57" fmla="*/ 2 h 114"/>
                <a:gd name="T58" fmla="*/ 46 w 154"/>
                <a:gd name="T59" fmla="*/ 2 h 114"/>
                <a:gd name="T60" fmla="*/ 50 w 154"/>
                <a:gd name="T61" fmla="*/ 6 h 114"/>
                <a:gd name="T62" fmla="*/ 64 w 154"/>
                <a:gd name="T63" fmla="*/ 0 h 114"/>
                <a:gd name="T64" fmla="*/ 79 w 154"/>
                <a:gd name="T65" fmla="*/ 6 h 114"/>
                <a:gd name="T66" fmla="*/ 91 w 154"/>
                <a:gd name="T67" fmla="*/ 0 h 114"/>
                <a:gd name="T68" fmla="*/ 108 w 154"/>
                <a:gd name="T69" fmla="*/ 0 h 114"/>
                <a:gd name="T70" fmla="*/ 114 w 154"/>
                <a:gd name="T71" fmla="*/ 10 h 114"/>
                <a:gd name="T72" fmla="*/ 123 w 154"/>
                <a:gd name="T73" fmla="*/ 16 h 114"/>
                <a:gd name="T74" fmla="*/ 125 w 154"/>
                <a:gd name="T75" fmla="*/ 25 h 114"/>
                <a:gd name="T76" fmla="*/ 137 w 154"/>
                <a:gd name="T77" fmla="*/ 35 h 114"/>
                <a:gd name="T78" fmla="*/ 146 w 154"/>
                <a:gd name="T79" fmla="*/ 3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4" h="114">
                  <a:moveTo>
                    <a:pt x="146" y="39"/>
                  </a:moveTo>
                  <a:lnTo>
                    <a:pt x="144" y="41"/>
                  </a:lnTo>
                  <a:lnTo>
                    <a:pt x="142" y="56"/>
                  </a:lnTo>
                  <a:lnTo>
                    <a:pt x="154" y="68"/>
                  </a:lnTo>
                  <a:lnTo>
                    <a:pt x="154" y="85"/>
                  </a:lnTo>
                  <a:lnTo>
                    <a:pt x="137" y="87"/>
                  </a:lnTo>
                  <a:lnTo>
                    <a:pt x="129" y="100"/>
                  </a:lnTo>
                  <a:lnTo>
                    <a:pt x="121" y="100"/>
                  </a:lnTo>
                  <a:lnTo>
                    <a:pt x="121" y="106"/>
                  </a:lnTo>
                  <a:lnTo>
                    <a:pt x="110" y="114"/>
                  </a:lnTo>
                  <a:lnTo>
                    <a:pt x="100" y="114"/>
                  </a:lnTo>
                  <a:lnTo>
                    <a:pt x="96" y="106"/>
                  </a:lnTo>
                  <a:lnTo>
                    <a:pt x="81" y="104"/>
                  </a:lnTo>
                  <a:lnTo>
                    <a:pt x="75" y="98"/>
                  </a:lnTo>
                  <a:lnTo>
                    <a:pt x="69" y="106"/>
                  </a:lnTo>
                  <a:lnTo>
                    <a:pt x="56" y="104"/>
                  </a:lnTo>
                  <a:lnTo>
                    <a:pt x="46" y="93"/>
                  </a:lnTo>
                  <a:lnTo>
                    <a:pt x="29" y="91"/>
                  </a:lnTo>
                  <a:lnTo>
                    <a:pt x="27" y="73"/>
                  </a:lnTo>
                  <a:lnTo>
                    <a:pt x="16" y="62"/>
                  </a:lnTo>
                  <a:lnTo>
                    <a:pt x="6" y="68"/>
                  </a:lnTo>
                  <a:lnTo>
                    <a:pt x="4" y="60"/>
                  </a:lnTo>
                  <a:lnTo>
                    <a:pt x="4" y="50"/>
                  </a:lnTo>
                  <a:lnTo>
                    <a:pt x="0" y="48"/>
                  </a:lnTo>
                  <a:lnTo>
                    <a:pt x="4" y="41"/>
                  </a:lnTo>
                  <a:lnTo>
                    <a:pt x="19" y="31"/>
                  </a:lnTo>
                  <a:lnTo>
                    <a:pt x="19" y="18"/>
                  </a:lnTo>
                  <a:lnTo>
                    <a:pt x="33" y="10"/>
                  </a:lnTo>
                  <a:lnTo>
                    <a:pt x="37" y="2"/>
                  </a:lnTo>
                  <a:lnTo>
                    <a:pt x="46" y="2"/>
                  </a:lnTo>
                  <a:lnTo>
                    <a:pt x="50" y="6"/>
                  </a:lnTo>
                  <a:lnTo>
                    <a:pt x="64" y="0"/>
                  </a:lnTo>
                  <a:lnTo>
                    <a:pt x="79" y="6"/>
                  </a:lnTo>
                  <a:lnTo>
                    <a:pt x="91" y="0"/>
                  </a:lnTo>
                  <a:lnTo>
                    <a:pt x="108" y="0"/>
                  </a:lnTo>
                  <a:lnTo>
                    <a:pt x="114" y="10"/>
                  </a:lnTo>
                  <a:lnTo>
                    <a:pt x="123" y="16"/>
                  </a:lnTo>
                  <a:lnTo>
                    <a:pt x="125" y="25"/>
                  </a:lnTo>
                  <a:lnTo>
                    <a:pt x="137" y="35"/>
                  </a:lnTo>
                  <a:lnTo>
                    <a:pt x="146" y="39"/>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4">
              <a:extLst>
                <a:ext uri="{FF2B5EF4-FFF2-40B4-BE49-F238E27FC236}">
                  <a16:creationId xmlns:a16="http://schemas.microsoft.com/office/drawing/2014/main" id="{80C7F8F0-9CE4-4B71-B48A-D0B6C7108524}"/>
                </a:ext>
              </a:extLst>
            </p:cNvPr>
            <p:cNvSpPr>
              <a:spLocks/>
            </p:cNvSpPr>
            <p:nvPr/>
          </p:nvSpPr>
          <p:spPr bwMode="auto">
            <a:xfrm>
              <a:off x="2836169" y="4246279"/>
              <a:ext cx="214420" cy="168201"/>
            </a:xfrm>
            <a:custGeom>
              <a:avLst/>
              <a:gdLst>
                <a:gd name="T0" fmla="*/ 2 w 125"/>
                <a:gd name="T1" fmla="*/ 39 h 110"/>
                <a:gd name="T2" fmla="*/ 21 w 125"/>
                <a:gd name="T3" fmla="*/ 33 h 110"/>
                <a:gd name="T4" fmla="*/ 25 w 125"/>
                <a:gd name="T5" fmla="*/ 29 h 110"/>
                <a:gd name="T6" fmla="*/ 21 w 125"/>
                <a:gd name="T7" fmla="*/ 22 h 110"/>
                <a:gd name="T8" fmla="*/ 31 w 125"/>
                <a:gd name="T9" fmla="*/ 14 h 110"/>
                <a:gd name="T10" fmla="*/ 37 w 125"/>
                <a:gd name="T11" fmla="*/ 2 h 110"/>
                <a:gd name="T12" fmla="*/ 52 w 125"/>
                <a:gd name="T13" fmla="*/ 0 h 110"/>
                <a:gd name="T14" fmla="*/ 60 w 125"/>
                <a:gd name="T15" fmla="*/ 14 h 110"/>
                <a:gd name="T16" fmla="*/ 71 w 125"/>
                <a:gd name="T17" fmla="*/ 14 h 110"/>
                <a:gd name="T18" fmla="*/ 75 w 125"/>
                <a:gd name="T19" fmla="*/ 4 h 110"/>
                <a:gd name="T20" fmla="*/ 87 w 125"/>
                <a:gd name="T21" fmla="*/ 4 h 110"/>
                <a:gd name="T22" fmla="*/ 94 w 125"/>
                <a:gd name="T23" fmla="*/ 0 h 110"/>
                <a:gd name="T24" fmla="*/ 100 w 125"/>
                <a:gd name="T25" fmla="*/ 2 h 110"/>
                <a:gd name="T26" fmla="*/ 100 w 125"/>
                <a:gd name="T27" fmla="*/ 12 h 110"/>
                <a:gd name="T28" fmla="*/ 102 w 125"/>
                <a:gd name="T29" fmla="*/ 20 h 110"/>
                <a:gd name="T30" fmla="*/ 112 w 125"/>
                <a:gd name="T31" fmla="*/ 14 h 110"/>
                <a:gd name="T32" fmla="*/ 123 w 125"/>
                <a:gd name="T33" fmla="*/ 25 h 110"/>
                <a:gd name="T34" fmla="*/ 125 w 125"/>
                <a:gd name="T35" fmla="*/ 43 h 110"/>
                <a:gd name="T36" fmla="*/ 121 w 125"/>
                <a:gd name="T37" fmla="*/ 43 h 110"/>
                <a:gd name="T38" fmla="*/ 100 w 125"/>
                <a:gd name="T39" fmla="*/ 62 h 110"/>
                <a:gd name="T40" fmla="*/ 87 w 125"/>
                <a:gd name="T41" fmla="*/ 70 h 110"/>
                <a:gd name="T42" fmla="*/ 92 w 125"/>
                <a:gd name="T43" fmla="*/ 77 h 110"/>
                <a:gd name="T44" fmla="*/ 92 w 125"/>
                <a:gd name="T45" fmla="*/ 93 h 110"/>
                <a:gd name="T46" fmla="*/ 96 w 125"/>
                <a:gd name="T47" fmla="*/ 97 h 110"/>
                <a:gd name="T48" fmla="*/ 94 w 125"/>
                <a:gd name="T49" fmla="*/ 110 h 110"/>
                <a:gd name="T50" fmla="*/ 73 w 125"/>
                <a:gd name="T51" fmla="*/ 110 h 110"/>
                <a:gd name="T52" fmla="*/ 67 w 125"/>
                <a:gd name="T53" fmla="*/ 100 h 110"/>
                <a:gd name="T54" fmla="*/ 54 w 125"/>
                <a:gd name="T55" fmla="*/ 95 h 110"/>
                <a:gd name="T56" fmla="*/ 48 w 125"/>
                <a:gd name="T57" fmla="*/ 93 h 110"/>
                <a:gd name="T58" fmla="*/ 50 w 125"/>
                <a:gd name="T59" fmla="*/ 79 h 110"/>
                <a:gd name="T60" fmla="*/ 35 w 125"/>
                <a:gd name="T61" fmla="*/ 75 h 110"/>
                <a:gd name="T62" fmla="*/ 29 w 125"/>
                <a:gd name="T63" fmla="*/ 62 h 110"/>
                <a:gd name="T64" fmla="*/ 17 w 125"/>
                <a:gd name="T65" fmla="*/ 64 h 110"/>
                <a:gd name="T66" fmla="*/ 17 w 125"/>
                <a:gd name="T67" fmla="*/ 64 h 110"/>
                <a:gd name="T68" fmla="*/ 0 w 125"/>
                <a:gd name="T69" fmla="*/ 50 h 110"/>
                <a:gd name="T70" fmla="*/ 2 w 125"/>
                <a:gd name="T71" fmla="*/ 3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5" h="110">
                  <a:moveTo>
                    <a:pt x="2" y="39"/>
                  </a:moveTo>
                  <a:lnTo>
                    <a:pt x="21" y="33"/>
                  </a:lnTo>
                  <a:lnTo>
                    <a:pt x="25" y="29"/>
                  </a:lnTo>
                  <a:lnTo>
                    <a:pt x="21" y="22"/>
                  </a:lnTo>
                  <a:lnTo>
                    <a:pt x="31" y="14"/>
                  </a:lnTo>
                  <a:lnTo>
                    <a:pt x="37" y="2"/>
                  </a:lnTo>
                  <a:lnTo>
                    <a:pt x="52" y="0"/>
                  </a:lnTo>
                  <a:lnTo>
                    <a:pt x="60" y="14"/>
                  </a:lnTo>
                  <a:lnTo>
                    <a:pt x="71" y="14"/>
                  </a:lnTo>
                  <a:lnTo>
                    <a:pt x="75" y="4"/>
                  </a:lnTo>
                  <a:lnTo>
                    <a:pt x="87" y="4"/>
                  </a:lnTo>
                  <a:lnTo>
                    <a:pt x="94" y="0"/>
                  </a:lnTo>
                  <a:lnTo>
                    <a:pt x="100" y="2"/>
                  </a:lnTo>
                  <a:lnTo>
                    <a:pt x="100" y="12"/>
                  </a:lnTo>
                  <a:lnTo>
                    <a:pt x="102" y="20"/>
                  </a:lnTo>
                  <a:lnTo>
                    <a:pt x="112" y="14"/>
                  </a:lnTo>
                  <a:lnTo>
                    <a:pt x="123" y="25"/>
                  </a:lnTo>
                  <a:lnTo>
                    <a:pt x="125" y="43"/>
                  </a:lnTo>
                  <a:lnTo>
                    <a:pt x="121" y="43"/>
                  </a:lnTo>
                  <a:lnTo>
                    <a:pt x="100" y="62"/>
                  </a:lnTo>
                  <a:lnTo>
                    <a:pt x="87" y="70"/>
                  </a:lnTo>
                  <a:lnTo>
                    <a:pt x="92" y="77"/>
                  </a:lnTo>
                  <a:lnTo>
                    <a:pt x="92" y="93"/>
                  </a:lnTo>
                  <a:lnTo>
                    <a:pt x="96" y="97"/>
                  </a:lnTo>
                  <a:lnTo>
                    <a:pt x="94" y="110"/>
                  </a:lnTo>
                  <a:lnTo>
                    <a:pt x="73" y="110"/>
                  </a:lnTo>
                  <a:lnTo>
                    <a:pt x="67" y="100"/>
                  </a:lnTo>
                  <a:lnTo>
                    <a:pt x="54" y="95"/>
                  </a:lnTo>
                  <a:lnTo>
                    <a:pt x="48" y="93"/>
                  </a:lnTo>
                  <a:lnTo>
                    <a:pt x="50" y="79"/>
                  </a:lnTo>
                  <a:lnTo>
                    <a:pt x="35" y="75"/>
                  </a:lnTo>
                  <a:lnTo>
                    <a:pt x="29" y="62"/>
                  </a:lnTo>
                  <a:lnTo>
                    <a:pt x="17" y="64"/>
                  </a:lnTo>
                  <a:lnTo>
                    <a:pt x="17" y="64"/>
                  </a:lnTo>
                  <a:lnTo>
                    <a:pt x="0" y="50"/>
                  </a:lnTo>
                  <a:lnTo>
                    <a:pt x="2" y="39"/>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5">
              <a:extLst>
                <a:ext uri="{FF2B5EF4-FFF2-40B4-BE49-F238E27FC236}">
                  <a16:creationId xmlns:a16="http://schemas.microsoft.com/office/drawing/2014/main" id="{72CDB09C-2AD8-40C5-97AB-38622A8A3AD8}"/>
                </a:ext>
              </a:extLst>
            </p:cNvPr>
            <p:cNvSpPr>
              <a:spLocks/>
            </p:cNvSpPr>
            <p:nvPr/>
          </p:nvSpPr>
          <p:spPr bwMode="auto">
            <a:xfrm>
              <a:off x="2736679" y="4120892"/>
              <a:ext cx="185259" cy="185021"/>
            </a:xfrm>
            <a:custGeom>
              <a:avLst/>
              <a:gdLst>
                <a:gd name="T0" fmla="*/ 0 w 108"/>
                <a:gd name="T1" fmla="*/ 38 h 121"/>
                <a:gd name="T2" fmla="*/ 2 w 108"/>
                <a:gd name="T3" fmla="*/ 29 h 121"/>
                <a:gd name="T4" fmla="*/ 14 w 108"/>
                <a:gd name="T5" fmla="*/ 25 h 121"/>
                <a:gd name="T6" fmla="*/ 14 w 108"/>
                <a:gd name="T7" fmla="*/ 13 h 121"/>
                <a:gd name="T8" fmla="*/ 27 w 108"/>
                <a:gd name="T9" fmla="*/ 9 h 121"/>
                <a:gd name="T10" fmla="*/ 33 w 108"/>
                <a:gd name="T11" fmla="*/ 17 h 121"/>
                <a:gd name="T12" fmla="*/ 39 w 108"/>
                <a:gd name="T13" fmla="*/ 13 h 121"/>
                <a:gd name="T14" fmla="*/ 39 w 108"/>
                <a:gd name="T15" fmla="*/ 2 h 121"/>
                <a:gd name="T16" fmla="*/ 45 w 108"/>
                <a:gd name="T17" fmla="*/ 0 h 121"/>
                <a:gd name="T18" fmla="*/ 60 w 108"/>
                <a:gd name="T19" fmla="*/ 6 h 121"/>
                <a:gd name="T20" fmla="*/ 75 w 108"/>
                <a:gd name="T21" fmla="*/ 6 h 121"/>
                <a:gd name="T22" fmla="*/ 79 w 108"/>
                <a:gd name="T23" fmla="*/ 11 h 121"/>
                <a:gd name="T24" fmla="*/ 81 w 108"/>
                <a:gd name="T25" fmla="*/ 27 h 121"/>
                <a:gd name="T26" fmla="*/ 95 w 108"/>
                <a:gd name="T27" fmla="*/ 50 h 121"/>
                <a:gd name="T28" fmla="*/ 108 w 108"/>
                <a:gd name="T29" fmla="*/ 59 h 121"/>
                <a:gd name="T30" fmla="*/ 108 w 108"/>
                <a:gd name="T31" fmla="*/ 82 h 121"/>
                <a:gd name="T32" fmla="*/ 95 w 108"/>
                <a:gd name="T33" fmla="*/ 84 h 121"/>
                <a:gd name="T34" fmla="*/ 89 w 108"/>
                <a:gd name="T35" fmla="*/ 96 h 121"/>
                <a:gd name="T36" fmla="*/ 79 w 108"/>
                <a:gd name="T37" fmla="*/ 104 h 121"/>
                <a:gd name="T38" fmla="*/ 83 w 108"/>
                <a:gd name="T39" fmla="*/ 111 h 121"/>
                <a:gd name="T40" fmla="*/ 79 w 108"/>
                <a:gd name="T41" fmla="*/ 115 h 121"/>
                <a:gd name="T42" fmla="*/ 60 w 108"/>
                <a:gd name="T43" fmla="*/ 121 h 121"/>
                <a:gd name="T44" fmla="*/ 60 w 108"/>
                <a:gd name="T45" fmla="*/ 121 h 121"/>
                <a:gd name="T46" fmla="*/ 43 w 108"/>
                <a:gd name="T47" fmla="*/ 111 h 121"/>
                <a:gd name="T48" fmla="*/ 41 w 108"/>
                <a:gd name="T49" fmla="*/ 96 h 121"/>
                <a:gd name="T50" fmla="*/ 33 w 108"/>
                <a:gd name="T51" fmla="*/ 77 h 121"/>
                <a:gd name="T52" fmla="*/ 27 w 108"/>
                <a:gd name="T53" fmla="*/ 63 h 121"/>
                <a:gd name="T54" fmla="*/ 18 w 108"/>
                <a:gd name="T55" fmla="*/ 63 h 121"/>
                <a:gd name="T56" fmla="*/ 14 w 108"/>
                <a:gd name="T57" fmla="*/ 46 h 121"/>
                <a:gd name="T58" fmla="*/ 0 w 108"/>
                <a:gd name="T59" fmla="*/ 38 h 121"/>
                <a:gd name="T60" fmla="*/ 0 w 108"/>
                <a:gd name="T61" fmla="*/ 3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121">
                  <a:moveTo>
                    <a:pt x="0" y="38"/>
                  </a:moveTo>
                  <a:lnTo>
                    <a:pt x="2" y="29"/>
                  </a:lnTo>
                  <a:lnTo>
                    <a:pt x="14" y="25"/>
                  </a:lnTo>
                  <a:lnTo>
                    <a:pt x="14" y="13"/>
                  </a:lnTo>
                  <a:lnTo>
                    <a:pt x="27" y="9"/>
                  </a:lnTo>
                  <a:lnTo>
                    <a:pt x="33" y="17"/>
                  </a:lnTo>
                  <a:lnTo>
                    <a:pt x="39" y="13"/>
                  </a:lnTo>
                  <a:lnTo>
                    <a:pt x="39" y="2"/>
                  </a:lnTo>
                  <a:lnTo>
                    <a:pt x="45" y="0"/>
                  </a:lnTo>
                  <a:lnTo>
                    <a:pt x="60" y="6"/>
                  </a:lnTo>
                  <a:lnTo>
                    <a:pt x="75" y="6"/>
                  </a:lnTo>
                  <a:lnTo>
                    <a:pt x="79" y="11"/>
                  </a:lnTo>
                  <a:lnTo>
                    <a:pt x="81" y="27"/>
                  </a:lnTo>
                  <a:lnTo>
                    <a:pt x="95" y="50"/>
                  </a:lnTo>
                  <a:lnTo>
                    <a:pt x="108" y="59"/>
                  </a:lnTo>
                  <a:lnTo>
                    <a:pt x="108" y="82"/>
                  </a:lnTo>
                  <a:lnTo>
                    <a:pt x="95" y="84"/>
                  </a:lnTo>
                  <a:lnTo>
                    <a:pt x="89" y="96"/>
                  </a:lnTo>
                  <a:lnTo>
                    <a:pt x="79" y="104"/>
                  </a:lnTo>
                  <a:lnTo>
                    <a:pt x="83" y="111"/>
                  </a:lnTo>
                  <a:lnTo>
                    <a:pt x="79" y="115"/>
                  </a:lnTo>
                  <a:lnTo>
                    <a:pt x="60" y="121"/>
                  </a:lnTo>
                  <a:lnTo>
                    <a:pt x="60" y="121"/>
                  </a:lnTo>
                  <a:lnTo>
                    <a:pt x="43" y="111"/>
                  </a:lnTo>
                  <a:lnTo>
                    <a:pt x="41" y="96"/>
                  </a:lnTo>
                  <a:lnTo>
                    <a:pt x="33" y="77"/>
                  </a:lnTo>
                  <a:lnTo>
                    <a:pt x="27" y="63"/>
                  </a:lnTo>
                  <a:lnTo>
                    <a:pt x="18" y="63"/>
                  </a:lnTo>
                  <a:lnTo>
                    <a:pt x="14" y="46"/>
                  </a:lnTo>
                  <a:lnTo>
                    <a:pt x="0" y="38"/>
                  </a:lnTo>
                  <a:lnTo>
                    <a:pt x="0" y="38"/>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6">
              <a:extLst>
                <a:ext uri="{FF2B5EF4-FFF2-40B4-BE49-F238E27FC236}">
                  <a16:creationId xmlns:a16="http://schemas.microsoft.com/office/drawing/2014/main" id="{C8F4C03F-F093-48CF-BDCA-97709205B69F}"/>
                </a:ext>
              </a:extLst>
            </p:cNvPr>
            <p:cNvSpPr>
              <a:spLocks noEditPoints="1"/>
            </p:cNvSpPr>
            <p:nvPr/>
          </p:nvSpPr>
          <p:spPr bwMode="auto">
            <a:xfrm>
              <a:off x="2868761" y="4099485"/>
              <a:ext cx="178398" cy="171259"/>
            </a:xfrm>
            <a:custGeom>
              <a:avLst/>
              <a:gdLst>
                <a:gd name="T0" fmla="*/ 0 w 104"/>
                <a:gd name="T1" fmla="*/ 23 h 112"/>
                <a:gd name="T2" fmla="*/ 10 w 104"/>
                <a:gd name="T3" fmla="*/ 10 h 112"/>
                <a:gd name="T4" fmla="*/ 23 w 104"/>
                <a:gd name="T5" fmla="*/ 12 h 112"/>
                <a:gd name="T6" fmla="*/ 27 w 104"/>
                <a:gd name="T7" fmla="*/ 4 h 112"/>
                <a:gd name="T8" fmla="*/ 37 w 104"/>
                <a:gd name="T9" fmla="*/ 2 h 112"/>
                <a:gd name="T10" fmla="*/ 54 w 104"/>
                <a:gd name="T11" fmla="*/ 14 h 112"/>
                <a:gd name="T12" fmla="*/ 60 w 104"/>
                <a:gd name="T13" fmla="*/ 14 h 112"/>
                <a:gd name="T14" fmla="*/ 60 w 104"/>
                <a:gd name="T15" fmla="*/ 2 h 112"/>
                <a:gd name="T16" fmla="*/ 68 w 104"/>
                <a:gd name="T17" fmla="*/ 0 h 112"/>
                <a:gd name="T18" fmla="*/ 79 w 104"/>
                <a:gd name="T19" fmla="*/ 10 h 112"/>
                <a:gd name="T20" fmla="*/ 83 w 104"/>
                <a:gd name="T21" fmla="*/ 4 h 112"/>
                <a:gd name="T22" fmla="*/ 91 w 104"/>
                <a:gd name="T23" fmla="*/ 10 h 112"/>
                <a:gd name="T24" fmla="*/ 104 w 104"/>
                <a:gd name="T25" fmla="*/ 14 h 112"/>
                <a:gd name="T26" fmla="*/ 100 w 104"/>
                <a:gd name="T27" fmla="*/ 35 h 112"/>
                <a:gd name="T28" fmla="*/ 100 w 104"/>
                <a:gd name="T29" fmla="*/ 48 h 112"/>
                <a:gd name="T30" fmla="*/ 102 w 104"/>
                <a:gd name="T31" fmla="*/ 62 h 112"/>
                <a:gd name="T32" fmla="*/ 96 w 104"/>
                <a:gd name="T33" fmla="*/ 66 h 112"/>
                <a:gd name="T34" fmla="*/ 96 w 104"/>
                <a:gd name="T35" fmla="*/ 79 h 112"/>
                <a:gd name="T36" fmla="*/ 81 w 104"/>
                <a:gd name="T37" fmla="*/ 89 h 112"/>
                <a:gd name="T38" fmla="*/ 77 w 104"/>
                <a:gd name="T39" fmla="*/ 96 h 112"/>
                <a:gd name="T40" fmla="*/ 75 w 104"/>
                <a:gd name="T41" fmla="*/ 96 h 112"/>
                <a:gd name="T42" fmla="*/ 68 w 104"/>
                <a:gd name="T43" fmla="*/ 100 h 112"/>
                <a:gd name="T44" fmla="*/ 56 w 104"/>
                <a:gd name="T45" fmla="*/ 100 h 112"/>
                <a:gd name="T46" fmla="*/ 52 w 104"/>
                <a:gd name="T47" fmla="*/ 110 h 112"/>
                <a:gd name="T48" fmla="*/ 41 w 104"/>
                <a:gd name="T49" fmla="*/ 110 h 112"/>
                <a:gd name="T50" fmla="*/ 33 w 104"/>
                <a:gd name="T51" fmla="*/ 96 h 112"/>
                <a:gd name="T52" fmla="*/ 18 w 104"/>
                <a:gd name="T53" fmla="*/ 98 h 112"/>
                <a:gd name="T54" fmla="*/ 31 w 104"/>
                <a:gd name="T55" fmla="*/ 96 h 112"/>
                <a:gd name="T56" fmla="*/ 31 w 104"/>
                <a:gd name="T57" fmla="*/ 73 h 112"/>
                <a:gd name="T58" fmla="*/ 18 w 104"/>
                <a:gd name="T59" fmla="*/ 64 h 112"/>
                <a:gd name="T60" fmla="*/ 4 w 104"/>
                <a:gd name="T61" fmla="*/ 41 h 112"/>
                <a:gd name="T62" fmla="*/ 2 w 104"/>
                <a:gd name="T63" fmla="*/ 25 h 112"/>
                <a:gd name="T64" fmla="*/ 0 w 104"/>
                <a:gd name="T65" fmla="*/ 23 h 112"/>
                <a:gd name="T66" fmla="*/ 0 w 104"/>
                <a:gd name="T67" fmla="*/ 23 h 112"/>
                <a:gd name="T68" fmla="*/ 10 w 104"/>
                <a:gd name="T69" fmla="*/ 112 h 112"/>
                <a:gd name="T70" fmla="*/ 10 w 104"/>
                <a:gd name="T71" fmla="*/ 112 h 112"/>
                <a:gd name="T72" fmla="*/ 12 w 104"/>
                <a:gd name="T73" fmla="*/ 110 h 112"/>
                <a:gd name="T74" fmla="*/ 10 w 104"/>
                <a:gd name="T75"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12">
                  <a:moveTo>
                    <a:pt x="0" y="23"/>
                  </a:moveTo>
                  <a:lnTo>
                    <a:pt x="10" y="10"/>
                  </a:lnTo>
                  <a:lnTo>
                    <a:pt x="23" y="12"/>
                  </a:lnTo>
                  <a:lnTo>
                    <a:pt x="27" y="4"/>
                  </a:lnTo>
                  <a:lnTo>
                    <a:pt x="37" y="2"/>
                  </a:lnTo>
                  <a:lnTo>
                    <a:pt x="54" y="14"/>
                  </a:lnTo>
                  <a:lnTo>
                    <a:pt x="60" y="14"/>
                  </a:lnTo>
                  <a:lnTo>
                    <a:pt x="60" y="2"/>
                  </a:lnTo>
                  <a:lnTo>
                    <a:pt x="68" y="0"/>
                  </a:lnTo>
                  <a:lnTo>
                    <a:pt x="79" y="10"/>
                  </a:lnTo>
                  <a:lnTo>
                    <a:pt x="83" y="4"/>
                  </a:lnTo>
                  <a:lnTo>
                    <a:pt x="91" y="10"/>
                  </a:lnTo>
                  <a:lnTo>
                    <a:pt x="104" y="14"/>
                  </a:lnTo>
                  <a:lnTo>
                    <a:pt x="100" y="35"/>
                  </a:lnTo>
                  <a:lnTo>
                    <a:pt x="100" y="48"/>
                  </a:lnTo>
                  <a:lnTo>
                    <a:pt x="102" y="62"/>
                  </a:lnTo>
                  <a:lnTo>
                    <a:pt x="96" y="66"/>
                  </a:lnTo>
                  <a:lnTo>
                    <a:pt x="96" y="79"/>
                  </a:lnTo>
                  <a:lnTo>
                    <a:pt x="81" y="89"/>
                  </a:lnTo>
                  <a:lnTo>
                    <a:pt x="77" y="96"/>
                  </a:lnTo>
                  <a:lnTo>
                    <a:pt x="75" y="96"/>
                  </a:lnTo>
                  <a:lnTo>
                    <a:pt x="68" y="100"/>
                  </a:lnTo>
                  <a:lnTo>
                    <a:pt x="56" y="100"/>
                  </a:lnTo>
                  <a:lnTo>
                    <a:pt x="52" y="110"/>
                  </a:lnTo>
                  <a:lnTo>
                    <a:pt x="41" y="110"/>
                  </a:lnTo>
                  <a:lnTo>
                    <a:pt x="33" y="96"/>
                  </a:lnTo>
                  <a:lnTo>
                    <a:pt x="18" y="98"/>
                  </a:lnTo>
                  <a:lnTo>
                    <a:pt x="31" y="96"/>
                  </a:lnTo>
                  <a:lnTo>
                    <a:pt x="31" y="73"/>
                  </a:lnTo>
                  <a:lnTo>
                    <a:pt x="18" y="64"/>
                  </a:lnTo>
                  <a:lnTo>
                    <a:pt x="4" y="41"/>
                  </a:lnTo>
                  <a:lnTo>
                    <a:pt x="2" y="25"/>
                  </a:lnTo>
                  <a:lnTo>
                    <a:pt x="0" y="23"/>
                  </a:lnTo>
                  <a:lnTo>
                    <a:pt x="0" y="23"/>
                  </a:lnTo>
                  <a:close/>
                  <a:moveTo>
                    <a:pt x="10" y="112"/>
                  </a:moveTo>
                  <a:lnTo>
                    <a:pt x="10" y="112"/>
                  </a:lnTo>
                  <a:lnTo>
                    <a:pt x="12" y="110"/>
                  </a:lnTo>
                  <a:lnTo>
                    <a:pt x="10" y="112"/>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7">
              <a:extLst>
                <a:ext uri="{FF2B5EF4-FFF2-40B4-BE49-F238E27FC236}">
                  <a16:creationId xmlns:a16="http://schemas.microsoft.com/office/drawing/2014/main" id="{2EBC9A93-4F3A-4B03-AEDF-3477D5400AF3}"/>
                </a:ext>
              </a:extLst>
            </p:cNvPr>
            <p:cNvSpPr>
              <a:spLocks/>
            </p:cNvSpPr>
            <p:nvPr/>
          </p:nvSpPr>
          <p:spPr bwMode="auto">
            <a:xfrm>
              <a:off x="2793285" y="3987860"/>
              <a:ext cx="243581" cy="146794"/>
            </a:xfrm>
            <a:custGeom>
              <a:avLst/>
              <a:gdLst>
                <a:gd name="T0" fmla="*/ 0 w 142"/>
                <a:gd name="T1" fmla="*/ 14 h 96"/>
                <a:gd name="T2" fmla="*/ 4 w 142"/>
                <a:gd name="T3" fmla="*/ 10 h 96"/>
                <a:gd name="T4" fmla="*/ 12 w 142"/>
                <a:gd name="T5" fmla="*/ 8 h 96"/>
                <a:gd name="T6" fmla="*/ 19 w 142"/>
                <a:gd name="T7" fmla="*/ 0 h 96"/>
                <a:gd name="T8" fmla="*/ 31 w 142"/>
                <a:gd name="T9" fmla="*/ 0 h 96"/>
                <a:gd name="T10" fmla="*/ 40 w 142"/>
                <a:gd name="T11" fmla="*/ 16 h 96"/>
                <a:gd name="T12" fmla="*/ 50 w 142"/>
                <a:gd name="T13" fmla="*/ 12 h 96"/>
                <a:gd name="T14" fmla="*/ 65 w 142"/>
                <a:gd name="T15" fmla="*/ 25 h 96"/>
                <a:gd name="T16" fmla="*/ 81 w 142"/>
                <a:gd name="T17" fmla="*/ 14 h 96"/>
                <a:gd name="T18" fmla="*/ 104 w 142"/>
                <a:gd name="T19" fmla="*/ 16 h 96"/>
                <a:gd name="T20" fmla="*/ 121 w 142"/>
                <a:gd name="T21" fmla="*/ 33 h 96"/>
                <a:gd name="T22" fmla="*/ 133 w 142"/>
                <a:gd name="T23" fmla="*/ 35 h 96"/>
                <a:gd name="T24" fmla="*/ 142 w 142"/>
                <a:gd name="T25" fmla="*/ 50 h 96"/>
                <a:gd name="T26" fmla="*/ 131 w 142"/>
                <a:gd name="T27" fmla="*/ 62 h 96"/>
                <a:gd name="T28" fmla="*/ 131 w 142"/>
                <a:gd name="T29" fmla="*/ 81 h 96"/>
                <a:gd name="T30" fmla="*/ 127 w 142"/>
                <a:gd name="T31" fmla="*/ 77 h 96"/>
                <a:gd name="T32" fmla="*/ 123 w 142"/>
                <a:gd name="T33" fmla="*/ 83 h 96"/>
                <a:gd name="T34" fmla="*/ 112 w 142"/>
                <a:gd name="T35" fmla="*/ 73 h 96"/>
                <a:gd name="T36" fmla="*/ 104 w 142"/>
                <a:gd name="T37" fmla="*/ 75 h 96"/>
                <a:gd name="T38" fmla="*/ 104 w 142"/>
                <a:gd name="T39" fmla="*/ 87 h 96"/>
                <a:gd name="T40" fmla="*/ 98 w 142"/>
                <a:gd name="T41" fmla="*/ 87 h 96"/>
                <a:gd name="T42" fmla="*/ 81 w 142"/>
                <a:gd name="T43" fmla="*/ 75 h 96"/>
                <a:gd name="T44" fmla="*/ 71 w 142"/>
                <a:gd name="T45" fmla="*/ 77 h 96"/>
                <a:gd name="T46" fmla="*/ 67 w 142"/>
                <a:gd name="T47" fmla="*/ 85 h 96"/>
                <a:gd name="T48" fmla="*/ 54 w 142"/>
                <a:gd name="T49" fmla="*/ 83 h 96"/>
                <a:gd name="T50" fmla="*/ 44 w 142"/>
                <a:gd name="T51" fmla="*/ 96 h 96"/>
                <a:gd name="T52" fmla="*/ 42 w 142"/>
                <a:gd name="T53" fmla="*/ 93 h 96"/>
                <a:gd name="T54" fmla="*/ 27 w 142"/>
                <a:gd name="T55" fmla="*/ 93 h 96"/>
                <a:gd name="T56" fmla="*/ 12 w 142"/>
                <a:gd name="T57" fmla="*/ 87 h 96"/>
                <a:gd name="T58" fmla="*/ 12 w 142"/>
                <a:gd name="T59" fmla="*/ 79 h 96"/>
                <a:gd name="T60" fmla="*/ 2 w 142"/>
                <a:gd name="T61" fmla="*/ 68 h 96"/>
                <a:gd name="T62" fmla="*/ 0 w 142"/>
                <a:gd name="T63" fmla="*/ 60 h 96"/>
                <a:gd name="T64" fmla="*/ 8 w 142"/>
                <a:gd name="T65" fmla="*/ 54 h 96"/>
                <a:gd name="T66" fmla="*/ 8 w 142"/>
                <a:gd name="T67" fmla="*/ 41 h 96"/>
                <a:gd name="T68" fmla="*/ 6 w 142"/>
                <a:gd name="T69" fmla="*/ 31 h 96"/>
                <a:gd name="T70" fmla="*/ 4 w 142"/>
                <a:gd name="T71" fmla="*/ 14 h 96"/>
                <a:gd name="T72" fmla="*/ 0 w 142"/>
                <a:gd name="T73" fmla="*/ 1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2" h="96">
                  <a:moveTo>
                    <a:pt x="0" y="14"/>
                  </a:moveTo>
                  <a:lnTo>
                    <a:pt x="4" y="10"/>
                  </a:lnTo>
                  <a:lnTo>
                    <a:pt x="12" y="8"/>
                  </a:lnTo>
                  <a:lnTo>
                    <a:pt x="19" y="0"/>
                  </a:lnTo>
                  <a:lnTo>
                    <a:pt x="31" y="0"/>
                  </a:lnTo>
                  <a:lnTo>
                    <a:pt x="40" y="16"/>
                  </a:lnTo>
                  <a:lnTo>
                    <a:pt x="50" y="12"/>
                  </a:lnTo>
                  <a:lnTo>
                    <a:pt x="65" y="25"/>
                  </a:lnTo>
                  <a:lnTo>
                    <a:pt x="81" y="14"/>
                  </a:lnTo>
                  <a:lnTo>
                    <a:pt x="104" y="16"/>
                  </a:lnTo>
                  <a:lnTo>
                    <a:pt x="121" y="33"/>
                  </a:lnTo>
                  <a:lnTo>
                    <a:pt x="133" y="35"/>
                  </a:lnTo>
                  <a:lnTo>
                    <a:pt x="142" y="50"/>
                  </a:lnTo>
                  <a:lnTo>
                    <a:pt x="131" y="62"/>
                  </a:lnTo>
                  <a:lnTo>
                    <a:pt x="131" y="81"/>
                  </a:lnTo>
                  <a:lnTo>
                    <a:pt x="127" y="77"/>
                  </a:lnTo>
                  <a:lnTo>
                    <a:pt x="123" y="83"/>
                  </a:lnTo>
                  <a:lnTo>
                    <a:pt x="112" y="73"/>
                  </a:lnTo>
                  <a:lnTo>
                    <a:pt x="104" y="75"/>
                  </a:lnTo>
                  <a:lnTo>
                    <a:pt x="104" y="87"/>
                  </a:lnTo>
                  <a:lnTo>
                    <a:pt x="98" y="87"/>
                  </a:lnTo>
                  <a:lnTo>
                    <a:pt x="81" y="75"/>
                  </a:lnTo>
                  <a:lnTo>
                    <a:pt x="71" y="77"/>
                  </a:lnTo>
                  <a:lnTo>
                    <a:pt x="67" y="85"/>
                  </a:lnTo>
                  <a:lnTo>
                    <a:pt x="54" y="83"/>
                  </a:lnTo>
                  <a:lnTo>
                    <a:pt x="44" y="96"/>
                  </a:lnTo>
                  <a:lnTo>
                    <a:pt x="42" y="93"/>
                  </a:lnTo>
                  <a:lnTo>
                    <a:pt x="27" y="93"/>
                  </a:lnTo>
                  <a:lnTo>
                    <a:pt x="12" y="87"/>
                  </a:lnTo>
                  <a:lnTo>
                    <a:pt x="12" y="79"/>
                  </a:lnTo>
                  <a:lnTo>
                    <a:pt x="2" y="68"/>
                  </a:lnTo>
                  <a:lnTo>
                    <a:pt x="0" y="60"/>
                  </a:lnTo>
                  <a:lnTo>
                    <a:pt x="8" y="54"/>
                  </a:lnTo>
                  <a:lnTo>
                    <a:pt x="8" y="41"/>
                  </a:lnTo>
                  <a:lnTo>
                    <a:pt x="6" y="31"/>
                  </a:lnTo>
                  <a:lnTo>
                    <a:pt x="4" y="14"/>
                  </a:lnTo>
                  <a:lnTo>
                    <a:pt x="0" y="14"/>
                  </a:lnTo>
                  <a:close/>
                </a:path>
              </a:pathLst>
            </a:custGeom>
            <a:solidFill>
              <a:schemeClr val="accent1"/>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8">
              <a:extLst>
                <a:ext uri="{FF2B5EF4-FFF2-40B4-BE49-F238E27FC236}">
                  <a16:creationId xmlns:a16="http://schemas.microsoft.com/office/drawing/2014/main" id="{85CBD1CB-52ED-4D69-8B8A-5E8D9EE73135}"/>
                </a:ext>
              </a:extLst>
            </p:cNvPr>
            <p:cNvSpPr>
              <a:spLocks noEditPoints="1"/>
            </p:cNvSpPr>
            <p:nvPr/>
          </p:nvSpPr>
          <p:spPr bwMode="auto">
            <a:xfrm>
              <a:off x="2961391" y="3929755"/>
              <a:ext cx="235004" cy="264535"/>
            </a:xfrm>
            <a:custGeom>
              <a:avLst/>
              <a:gdLst>
                <a:gd name="T0" fmla="*/ 31 w 137"/>
                <a:gd name="T1" fmla="*/ 11 h 173"/>
                <a:gd name="T2" fmla="*/ 44 w 137"/>
                <a:gd name="T3" fmla="*/ 11 h 173"/>
                <a:gd name="T4" fmla="*/ 56 w 137"/>
                <a:gd name="T5" fmla="*/ 0 h 173"/>
                <a:gd name="T6" fmla="*/ 64 w 137"/>
                <a:gd name="T7" fmla="*/ 17 h 173"/>
                <a:gd name="T8" fmla="*/ 77 w 137"/>
                <a:gd name="T9" fmla="*/ 19 h 173"/>
                <a:gd name="T10" fmla="*/ 94 w 137"/>
                <a:gd name="T11" fmla="*/ 27 h 173"/>
                <a:gd name="T12" fmla="*/ 102 w 137"/>
                <a:gd name="T13" fmla="*/ 27 h 173"/>
                <a:gd name="T14" fmla="*/ 121 w 137"/>
                <a:gd name="T15" fmla="*/ 36 h 173"/>
                <a:gd name="T16" fmla="*/ 137 w 137"/>
                <a:gd name="T17" fmla="*/ 40 h 173"/>
                <a:gd name="T18" fmla="*/ 133 w 137"/>
                <a:gd name="T19" fmla="*/ 54 h 173"/>
                <a:gd name="T20" fmla="*/ 125 w 137"/>
                <a:gd name="T21" fmla="*/ 69 h 173"/>
                <a:gd name="T22" fmla="*/ 121 w 137"/>
                <a:gd name="T23" fmla="*/ 77 h 173"/>
                <a:gd name="T24" fmla="*/ 119 w 137"/>
                <a:gd name="T25" fmla="*/ 86 h 173"/>
                <a:gd name="T26" fmla="*/ 110 w 137"/>
                <a:gd name="T27" fmla="*/ 92 h 173"/>
                <a:gd name="T28" fmla="*/ 114 w 137"/>
                <a:gd name="T29" fmla="*/ 102 h 173"/>
                <a:gd name="T30" fmla="*/ 123 w 137"/>
                <a:gd name="T31" fmla="*/ 100 h 173"/>
                <a:gd name="T32" fmla="*/ 123 w 137"/>
                <a:gd name="T33" fmla="*/ 117 h 173"/>
                <a:gd name="T34" fmla="*/ 137 w 137"/>
                <a:gd name="T35" fmla="*/ 123 h 173"/>
                <a:gd name="T36" fmla="*/ 137 w 137"/>
                <a:gd name="T37" fmla="*/ 134 h 173"/>
                <a:gd name="T38" fmla="*/ 131 w 137"/>
                <a:gd name="T39" fmla="*/ 146 h 173"/>
                <a:gd name="T40" fmla="*/ 129 w 137"/>
                <a:gd name="T41" fmla="*/ 159 h 173"/>
                <a:gd name="T42" fmla="*/ 114 w 137"/>
                <a:gd name="T43" fmla="*/ 159 h 173"/>
                <a:gd name="T44" fmla="*/ 102 w 137"/>
                <a:gd name="T45" fmla="*/ 165 h 173"/>
                <a:gd name="T46" fmla="*/ 87 w 137"/>
                <a:gd name="T47" fmla="*/ 159 h 173"/>
                <a:gd name="T48" fmla="*/ 73 w 137"/>
                <a:gd name="T49" fmla="*/ 165 h 173"/>
                <a:gd name="T50" fmla="*/ 69 w 137"/>
                <a:gd name="T51" fmla="*/ 161 h 173"/>
                <a:gd name="T52" fmla="*/ 60 w 137"/>
                <a:gd name="T53" fmla="*/ 161 h 173"/>
                <a:gd name="T54" fmla="*/ 56 w 137"/>
                <a:gd name="T55" fmla="*/ 169 h 173"/>
                <a:gd name="T56" fmla="*/ 48 w 137"/>
                <a:gd name="T57" fmla="*/ 173 h 173"/>
                <a:gd name="T58" fmla="*/ 46 w 137"/>
                <a:gd name="T59" fmla="*/ 159 h 173"/>
                <a:gd name="T60" fmla="*/ 46 w 137"/>
                <a:gd name="T61" fmla="*/ 146 h 173"/>
                <a:gd name="T62" fmla="*/ 50 w 137"/>
                <a:gd name="T63" fmla="*/ 125 h 173"/>
                <a:gd name="T64" fmla="*/ 37 w 137"/>
                <a:gd name="T65" fmla="*/ 121 h 173"/>
                <a:gd name="T66" fmla="*/ 33 w 137"/>
                <a:gd name="T67" fmla="*/ 119 h 173"/>
                <a:gd name="T68" fmla="*/ 33 w 137"/>
                <a:gd name="T69" fmla="*/ 100 h 173"/>
                <a:gd name="T70" fmla="*/ 44 w 137"/>
                <a:gd name="T71" fmla="*/ 88 h 173"/>
                <a:gd name="T72" fmla="*/ 35 w 137"/>
                <a:gd name="T73" fmla="*/ 73 h 173"/>
                <a:gd name="T74" fmla="*/ 23 w 137"/>
                <a:gd name="T75" fmla="*/ 71 h 173"/>
                <a:gd name="T76" fmla="*/ 6 w 137"/>
                <a:gd name="T77" fmla="*/ 54 h 173"/>
                <a:gd name="T78" fmla="*/ 0 w 137"/>
                <a:gd name="T79" fmla="*/ 54 h 173"/>
                <a:gd name="T80" fmla="*/ 14 w 137"/>
                <a:gd name="T81" fmla="*/ 34 h 173"/>
                <a:gd name="T82" fmla="*/ 29 w 137"/>
                <a:gd name="T83" fmla="*/ 29 h 173"/>
                <a:gd name="T84" fmla="*/ 31 w 137"/>
                <a:gd name="T85" fmla="*/ 13 h 173"/>
                <a:gd name="T86" fmla="*/ 31 w 137"/>
                <a:gd name="T87" fmla="*/ 11 h 173"/>
                <a:gd name="T88" fmla="*/ 31 w 137"/>
                <a:gd name="T89" fmla="*/ 11 h 173"/>
                <a:gd name="T90" fmla="*/ 60 w 137"/>
                <a:gd name="T91" fmla="*/ 73 h 173"/>
                <a:gd name="T92" fmla="*/ 62 w 137"/>
                <a:gd name="T93" fmla="*/ 81 h 173"/>
                <a:gd name="T94" fmla="*/ 60 w 137"/>
                <a:gd name="T95" fmla="*/ 88 h 173"/>
                <a:gd name="T96" fmla="*/ 58 w 137"/>
                <a:gd name="T97" fmla="*/ 98 h 173"/>
                <a:gd name="T98" fmla="*/ 69 w 137"/>
                <a:gd name="T99" fmla="*/ 98 h 173"/>
                <a:gd name="T100" fmla="*/ 75 w 137"/>
                <a:gd name="T101" fmla="*/ 92 h 173"/>
                <a:gd name="T102" fmla="*/ 81 w 137"/>
                <a:gd name="T103" fmla="*/ 98 h 173"/>
                <a:gd name="T104" fmla="*/ 89 w 137"/>
                <a:gd name="T105" fmla="*/ 98 h 173"/>
                <a:gd name="T106" fmla="*/ 89 w 137"/>
                <a:gd name="T107" fmla="*/ 86 h 173"/>
                <a:gd name="T108" fmla="*/ 98 w 137"/>
                <a:gd name="T109" fmla="*/ 77 h 173"/>
                <a:gd name="T110" fmla="*/ 87 w 137"/>
                <a:gd name="T111" fmla="*/ 69 h 173"/>
                <a:gd name="T112" fmla="*/ 85 w 137"/>
                <a:gd name="T113" fmla="*/ 56 h 173"/>
                <a:gd name="T114" fmla="*/ 73 w 137"/>
                <a:gd name="T115" fmla="*/ 61 h 173"/>
                <a:gd name="T116" fmla="*/ 73 w 137"/>
                <a:gd name="T117" fmla="*/ 73 h 173"/>
                <a:gd name="T118" fmla="*/ 60 w 137"/>
                <a:gd name="T119" fmla="*/ 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7" h="173">
                  <a:moveTo>
                    <a:pt x="31" y="11"/>
                  </a:moveTo>
                  <a:lnTo>
                    <a:pt x="44" y="11"/>
                  </a:lnTo>
                  <a:lnTo>
                    <a:pt x="56" y="0"/>
                  </a:lnTo>
                  <a:lnTo>
                    <a:pt x="64" y="17"/>
                  </a:lnTo>
                  <a:lnTo>
                    <a:pt x="77" y="19"/>
                  </a:lnTo>
                  <a:lnTo>
                    <a:pt x="94" y="27"/>
                  </a:lnTo>
                  <a:lnTo>
                    <a:pt x="102" y="27"/>
                  </a:lnTo>
                  <a:lnTo>
                    <a:pt x="121" y="36"/>
                  </a:lnTo>
                  <a:lnTo>
                    <a:pt x="137" y="40"/>
                  </a:lnTo>
                  <a:lnTo>
                    <a:pt x="133" y="54"/>
                  </a:lnTo>
                  <a:lnTo>
                    <a:pt x="125" y="69"/>
                  </a:lnTo>
                  <a:lnTo>
                    <a:pt x="121" y="77"/>
                  </a:lnTo>
                  <a:lnTo>
                    <a:pt x="119" y="86"/>
                  </a:lnTo>
                  <a:lnTo>
                    <a:pt x="110" y="92"/>
                  </a:lnTo>
                  <a:lnTo>
                    <a:pt x="114" y="102"/>
                  </a:lnTo>
                  <a:lnTo>
                    <a:pt x="123" y="100"/>
                  </a:lnTo>
                  <a:lnTo>
                    <a:pt x="123" y="117"/>
                  </a:lnTo>
                  <a:lnTo>
                    <a:pt x="137" y="123"/>
                  </a:lnTo>
                  <a:lnTo>
                    <a:pt x="137" y="134"/>
                  </a:lnTo>
                  <a:lnTo>
                    <a:pt x="131" y="146"/>
                  </a:lnTo>
                  <a:lnTo>
                    <a:pt x="129" y="159"/>
                  </a:lnTo>
                  <a:lnTo>
                    <a:pt x="114" y="159"/>
                  </a:lnTo>
                  <a:lnTo>
                    <a:pt x="102" y="165"/>
                  </a:lnTo>
                  <a:lnTo>
                    <a:pt x="87" y="159"/>
                  </a:lnTo>
                  <a:lnTo>
                    <a:pt x="73" y="165"/>
                  </a:lnTo>
                  <a:lnTo>
                    <a:pt x="69" y="161"/>
                  </a:lnTo>
                  <a:lnTo>
                    <a:pt x="60" y="161"/>
                  </a:lnTo>
                  <a:lnTo>
                    <a:pt x="56" y="169"/>
                  </a:lnTo>
                  <a:lnTo>
                    <a:pt x="48" y="173"/>
                  </a:lnTo>
                  <a:lnTo>
                    <a:pt x="46" y="159"/>
                  </a:lnTo>
                  <a:lnTo>
                    <a:pt x="46" y="146"/>
                  </a:lnTo>
                  <a:lnTo>
                    <a:pt x="50" y="125"/>
                  </a:lnTo>
                  <a:lnTo>
                    <a:pt x="37" y="121"/>
                  </a:lnTo>
                  <a:lnTo>
                    <a:pt x="33" y="119"/>
                  </a:lnTo>
                  <a:lnTo>
                    <a:pt x="33" y="100"/>
                  </a:lnTo>
                  <a:lnTo>
                    <a:pt x="44" y="88"/>
                  </a:lnTo>
                  <a:lnTo>
                    <a:pt x="35" y="73"/>
                  </a:lnTo>
                  <a:lnTo>
                    <a:pt x="23" y="71"/>
                  </a:lnTo>
                  <a:lnTo>
                    <a:pt x="6" y="54"/>
                  </a:lnTo>
                  <a:lnTo>
                    <a:pt x="0" y="54"/>
                  </a:lnTo>
                  <a:lnTo>
                    <a:pt x="14" y="34"/>
                  </a:lnTo>
                  <a:lnTo>
                    <a:pt x="29" y="29"/>
                  </a:lnTo>
                  <a:lnTo>
                    <a:pt x="31" y="13"/>
                  </a:lnTo>
                  <a:lnTo>
                    <a:pt x="31" y="11"/>
                  </a:lnTo>
                  <a:lnTo>
                    <a:pt x="31" y="11"/>
                  </a:lnTo>
                  <a:close/>
                  <a:moveTo>
                    <a:pt x="60" y="73"/>
                  </a:moveTo>
                  <a:lnTo>
                    <a:pt x="62" y="81"/>
                  </a:lnTo>
                  <a:lnTo>
                    <a:pt x="60" y="88"/>
                  </a:lnTo>
                  <a:lnTo>
                    <a:pt x="58" y="98"/>
                  </a:lnTo>
                  <a:lnTo>
                    <a:pt x="69" y="98"/>
                  </a:lnTo>
                  <a:lnTo>
                    <a:pt x="75" y="92"/>
                  </a:lnTo>
                  <a:lnTo>
                    <a:pt x="81" y="98"/>
                  </a:lnTo>
                  <a:lnTo>
                    <a:pt x="89" y="98"/>
                  </a:lnTo>
                  <a:lnTo>
                    <a:pt x="89" y="86"/>
                  </a:lnTo>
                  <a:lnTo>
                    <a:pt x="98" y="77"/>
                  </a:lnTo>
                  <a:lnTo>
                    <a:pt x="87" y="69"/>
                  </a:lnTo>
                  <a:lnTo>
                    <a:pt x="85" y="56"/>
                  </a:lnTo>
                  <a:lnTo>
                    <a:pt x="73" y="61"/>
                  </a:lnTo>
                  <a:lnTo>
                    <a:pt x="73" y="73"/>
                  </a:lnTo>
                  <a:lnTo>
                    <a:pt x="60" y="73"/>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9">
              <a:extLst>
                <a:ext uri="{FF2B5EF4-FFF2-40B4-BE49-F238E27FC236}">
                  <a16:creationId xmlns:a16="http://schemas.microsoft.com/office/drawing/2014/main" id="{E79AC0E2-AD40-47FC-B3EA-6BDC0A0BAD79}"/>
                </a:ext>
              </a:extLst>
            </p:cNvPr>
            <p:cNvSpPr>
              <a:spLocks/>
            </p:cNvSpPr>
            <p:nvPr/>
          </p:nvSpPr>
          <p:spPr bwMode="auto">
            <a:xfrm>
              <a:off x="3060882" y="4015384"/>
              <a:ext cx="68614" cy="64222"/>
            </a:xfrm>
            <a:custGeom>
              <a:avLst/>
              <a:gdLst>
                <a:gd name="T0" fmla="*/ 2 w 40"/>
                <a:gd name="T1" fmla="*/ 17 h 42"/>
                <a:gd name="T2" fmla="*/ 15 w 40"/>
                <a:gd name="T3" fmla="*/ 17 h 42"/>
                <a:gd name="T4" fmla="*/ 15 w 40"/>
                <a:gd name="T5" fmla="*/ 5 h 42"/>
                <a:gd name="T6" fmla="*/ 27 w 40"/>
                <a:gd name="T7" fmla="*/ 0 h 42"/>
                <a:gd name="T8" fmla="*/ 29 w 40"/>
                <a:gd name="T9" fmla="*/ 13 h 42"/>
                <a:gd name="T10" fmla="*/ 40 w 40"/>
                <a:gd name="T11" fmla="*/ 21 h 42"/>
                <a:gd name="T12" fmla="*/ 31 w 40"/>
                <a:gd name="T13" fmla="*/ 30 h 42"/>
                <a:gd name="T14" fmla="*/ 31 w 40"/>
                <a:gd name="T15" fmla="*/ 42 h 42"/>
                <a:gd name="T16" fmla="*/ 23 w 40"/>
                <a:gd name="T17" fmla="*/ 42 h 42"/>
                <a:gd name="T18" fmla="*/ 17 w 40"/>
                <a:gd name="T19" fmla="*/ 36 h 42"/>
                <a:gd name="T20" fmla="*/ 11 w 40"/>
                <a:gd name="T21" fmla="*/ 42 h 42"/>
                <a:gd name="T22" fmla="*/ 0 w 40"/>
                <a:gd name="T23" fmla="*/ 42 h 42"/>
                <a:gd name="T24" fmla="*/ 2 w 40"/>
                <a:gd name="T25" fmla="*/ 32 h 42"/>
                <a:gd name="T26" fmla="*/ 4 w 40"/>
                <a:gd name="T27" fmla="*/ 25 h 42"/>
                <a:gd name="T28" fmla="*/ 2 w 40"/>
                <a:gd name="T29" fmla="*/ 1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42">
                  <a:moveTo>
                    <a:pt x="2" y="17"/>
                  </a:moveTo>
                  <a:lnTo>
                    <a:pt x="15" y="17"/>
                  </a:lnTo>
                  <a:lnTo>
                    <a:pt x="15" y="5"/>
                  </a:lnTo>
                  <a:lnTo>
                    <a:pt x="27" y="0"/>
                  </a:lnTo>
                  <a:lnTo>
                    <a:pt x="29" y="13"/>
                  </a:lnTo>
                  <a:lnTo>
                    <a:pt x="40" y="21"/>
                  </a:lnTo>
                  <a:lnTo>
                    <a:pt x="31" y="30"/>
                  </a:lnTo>
                  <a:lnTo>
                    <a:pt x="31" y="42"/>
                  </a:lnTo>
                  <a:lnTo>
                    <a:pt x="23" y="42"/>
                  </a:lnTo>
                  <a:lnTo>
                    <a:pt x="17" y="36"/>
                  </a:lnTo>
                  <a:lnTo>
                    <a:pt x="11" y="42"/>
                  </a:lnTo>
                  <a:lnTo>
                    <a:pt x="0" y="42"/>
                  </a:lnTo>
                  <a:lnTo>
                    <a:pt x="2" y="32"/>
                  </a:lnTo>
                  <a:lnTo>
                    <a:pt x="4" y="25"/>
                  </a:lnTo>
                  <a:lnTo>
                    <a:pt x="2" y="17"/>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50">
              <a:extLst>
                <a:ext uri="{FF2B5EF4-FFF2-40B4-BE49-F238E27FC236}">
                  <a16:creationId xmlns:a16="http://schemas.microsoft.com/office/drawing/2014/main" id="{CAC3AE88-C843-40C0-80EC-808F3A3896ED}"/>
                </a:ext>
              </a:extLst>
            </p:cNvPr>
            <p:cNvSpPr>
              <a:spLocks/>
            </p:cNvSpPr>
            <p:nvPr/>
          </p:nvSpPr>
          <p:spPr bwMode="auto">
            <a:xfrm>
              <a:off x="4491493" y="4493993"/>
              <a:ext cx="607238" cy="443440"/>
            </a:xfrm>
            <a:custGeom>
              <a:avLst/>
              <a:gdLst>
                <a:gd name="T0" fmla="*/ 159 w 170"/>
                <a:gd name="T1" fmla="*/ 70 h 139"/>
                <a:gd name="T2" fmla="*/ 139 w 170"/>
                <a:gd name="T3" fmla="*/ 65 h 139"/>
                <a:gd name="T4" fmla="*/ 132 w 170"/>
                <a:gd name="T5" fmla="*/ 70 h 139"/>
                <a:gd name="T6" fmla="*/ 117 w 170"/>
                <a:gd name="T7" fmla="*/ 63 h 139"/>
                <a:gd name="T8" fmla="*/ 110 w 170"/>
                <a:gd name="T9" fmla="*/ 58 h 139"/>
                <a:gd name="T10" fmla="*/ 106 w 170"/>
                <a:gd name="T11" fmla="*/ 50 h 139"/>
                <a:gd name="T12" fmla="*/ 97 w 170"/>
                <a:gd name="T13" fmla="*/ 67 h 139"/>
                <a:gd name="T14" fmla="*/ 94 w 170"/>
                <a:gd name="T15" fmla="*/ 77 h 139"/>
                <a:gd name="T16" fmla="*/ 101 w 170"/>
                <a:gd name="T17" fmla="*/ 84 h 139"/>
                <a:gd name="T18" fmla="*/ 109 w 170"/>
                <a:gd name="T19" fmla="*/ 95 h 139"/>
                <a:gd name="T20" fmla="*/ 102 w 170"/>
                <a:gd name="T21" fmla="*/ 100 h 139"/>
                <a:gd name="T22" fmla="*/ 90 w 170"/>
                <a:gd name="T23" fmla="*/ 107 h 139"/>
                <a:gd name="T24" fmla="*/ 88 w 170"/>
                <a:gd name="T25" fmla="*/ 119 h 139"/>
                <a:gd name="T26" fmla="*/ 81 w 170"/>
                <a:gd name="T27" fmla="*/ 128 h 139"/>
                <a:gd name="T28" fmla="*/ 77 w 170"/>
                <a:gd name="T29" fmla="*/ 136 h 139"/>
                <a:gd name="T30" fmla="*/ 66 w 170"/>
                <a:gd name="T31" fmla="*/ 133 h 139"/>
                <a:gd name="T32" fmla="*/ 44 w 170"/>
                <a:gd name="T33" fmla="*/ 127 h 139"/>
                <a:gd name="T34" fmla="*/ 32 w 170"/>
                <a:gd name="T35" fmla="*/ 112 h 139"/>
                <a:gd name="T36" fmla="*/ 26 w 170"/>
                <a:gd name="T37" fmla="*/ 98 h 139"/>
                <a:gd name="T38" fmla="*/ 10 w 170"/>
                <a:gd name="T39" fmla="*/ 93 h 139"/>
                <a:gd name="T40" fmla="*/ 0 w 170"/>
                <a:gd name="T41" fmla="*/ 75 h 139"/>
                <a:gd name="T42" fmla="*/ 7 w 170"/>
                <a:gd name="T43" fmla="*/ 59 h 139"/>
                <a:gd name="T44" fmla="*/ 9 w 170"/>
                <a:gd name="T45" fmla="*/ 47 h 139"/>
                <a:gd name="T46" fmla="*/ 20 w 170"/>
                <a:gd name="T47" fmla="*/ 44 h 139"/>
                <a:gd name="T48" fmla="*/ 28 w 170"/>
                <a:gd name="T49" fmla="*/ 43 h 139"/>
                <a:gd name="T50" fmla="*/ 33 w 170"/>
                <a:gd name="T51" fmla="*/ 33 h 139"/>
                <a:gd name="T52" fmla="*/ 41 w 170"/>
                <a:gd name="T53" fmla="*/ 24 h 139"/>
                <a:gd name="T54" fmla="*/ 54 w 170"/>
                <a:gd name="T55" fmla="*/ 17 h 139"/>
                <a:gd name="T56" fmla="*/ 64 w 170"/>
                <a:gd name="T57" fmla="*/ 19 h 139"/>
                <a:gd name="T58" fmla="*/ 80 w 170"/>
                <a:gd name="T59" fmla="*/ 15 h 139"/>
                <a:gd name="T60" fmla="*/ 95 w 170"/>
                <a:gd name="T61" fmla="*/ 8 h 139"/>
                <a:gd name="T62" fmla="*/ 101 w 170"/>
                <a:gd name="T63" fmla="*/ 1 h 139"/>
                <a:gd name="T64" fmla="*/ 121 w 170"/>
                <a:gd name="T65" fmla="*/ 11 h 139"/>
                <a:gd name="T66" fmla="*/ 137 w 170"/>
                <a:gd name="T67" fmla="*/ 32 h 139"/>
                <a:gd name="T68" fmla="*/ 145 w 170"/>
                <a:gd name="T69" fmla="*/ 39 h 139"/>
                <a:gd name="T70" fmla="*/ 156 w 170"/>
                <a:gd name="T71" fmla="*/ 52 h 139"/>
                <a:gd name="T72" fmla="*/ 170 w 170"/>
                <a:gd name="T73" fmla="*/ 5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0" h="139">
                  <a:moveTo>
                    <a:pt x="170" y="61"/>
                  </a:moveTo>
                  <a:cubicBezTo>
                    <a:pt x="159" y="70"/>
                    <a:pt x="159" y="70"/>
                    <a:pt x="159" y="70"/>
                  </a:cubicBezTo>
                  <a:cubicBezTo>
                    <a:pt x="145" y="69"/>
                    <a:pt x="145" y="69"/>
                    <a:pt x="145" y="69"/>
                  </a:cubicBezTo>
                  <a:cubicBezTo>
                    <a:pt x="139" y="65"/>
                    <a:pt x="139" y="65"/>
                    <a:pt x="139" y="65"/>
                  </a:cubicBezTo>
                  <a:cubicBezTo>
                    <a:pt x="136" y="69"/>
                    <a:pt x="136" y="69"/>
                    <a:pt x="136" y="69"/>
                  </a:cubicBezTo>
                  <a:cubicBezTo>
                    <a:pt x="132" y="70"/>
                    <a:pt x="132" y="70"/>
                    <a:pt x="132" y="70"/>
                  </a:cubicBezTo>
                  <a:cubicBezTo>
                    <a:pt x="126" y="67"/>
                    <a:pt x="126" y="67"/>
                    <a:pt x="126" y="67"/>
                  </a:cubicBezTo>
                  <a:cubicBezTo>
                    <a:pt x="117" y="63"/>
                    <a:pt x="117" y="63"/>
                    <a:pt x="117" y="63"/>
                  </a:cubicBezTo>
                  <a:cubicBezTo>
                    <a:pt x="111" y="62"/>
                    <a:pt x="111" y="62"/>
                    <a:pt x="111" y="62"/>
                  </a:cubicBezTo>
                  <a:cubicBezTo>
                    <a:pt x="110" y="58"/>
                    <a:pt x="110" y="58"/>
                    <a:pt x="110" y="58"/>
                  </a:cubicBezTo>
                  <a:cubicBezTo>
                    <a:pt x="114" y="53"/>
                    <a:pt x="114" y="53"/>
                    <a:pt x="114" y="53"/>
                  </a:cubicBezTo>
                  <a:cubicBezTo>
                    <a:pt x="106" y="50"/>
                    <a:pt x="106" y="50"/>
                    <a:pt x="106" y="50"/>
                  </a:cubicBezTo>
                  <a:cubicBezTo>
                    <a:pt x="97" y="62"/>
                    <a:pt x="97" y="62"/>
                    <a:pt x="97" y="62"/>
                  </a:cubicBezTo>
                  <a:cubicBezTo>
                    <a:pt x="97" y="67"/>
                    <a:pt x="97" y="67"/>
                    <a:pt x="97" y="67"/>
                  </a:cubicBezTo>
                  <a:cubicBezTo>
                    <a:pt x="98" y="73"/>
                    <a:pt x="98" y="73"/>
                    <a:pt x="98" y="73"/>
                  </a:cubicBezTo>
                  <a:cubicBezTo>
                    <a:pt x="94" y="77"/>
                    <a:pt x="94" y="77"/>
                    <a:pt x="94" y="77"/>
                  </a:cubicBezTo>
                  <a:cubicBezTo>
                    <a:pt x="93" y="79"/>
                    <a:pt x="93" y="79"/>
                    <a:pt x="93" y="79"/>
                  </a:cubicBezTo>
                  <a:cubicBezTo>
                    <a:pt x="101" y="84"/>
                    <a:pt x="101" y="84"/>
                    <a:pt x="101" y="84"/>
                  </a:cubicBezTo>
                  <a:cubicBezTo>
                    <a:pt x="104" y="89"/>
                    <a:pt x="104" y="89"/>
                    <a:pt x="104" y="89"/>
                  </a:cubicBezTo>
                  <a:cubicBezTo>
                    <a:pt x="109" y="95"/>
                    <a:pt x="109" y="95"/>
                    <a:pt x="109" y="95"/>
                  </a:cubicBezTo>
                  <a:cubicBezTo>
                    <a:pt x="106" y="98"/>
                    <a:pt x="106" y="98"/>
                    <a:pt x="106" y="98"/>
                  </a:cubicBezTo>
                  <a:cubicBezTo>
                    <a:pt x="102" y="100"/>
                    <a:pt x="102" y="100"/>
                    <a:pt x="102" y="100"/>
                  </a:cubicBezTo>
                  <a:cubicBezTo>
                    <a:pt x="98" y="101"/>
                    <a:pt x="98" y="101"/>
                    <a:pt x="98" y="101"/>
                  </a:cubicBezTo>
                  <a:cubicBezTo>
                    <a:pt x="90" y="107"/>
                    <a:pt x="90" y="107"/>
                    <a:pt x="90" y="107"/>
                  </a:cubicBezTo>
                  <a:cubicBezTo>
                    <a:pt x="90" y="116"/>
                    <a:pt x="90" y="116"/>
                    <a:pt x="90" y="116"/>
                  </a:cubicBezTo>
                  <a:cubicBezTo>
                    <a:pt x="88" y="119"/>
                    <a:pt x="88" y="119"/>
                    <a:pt x="88" y="119"/>
                  </a:cubicBezTo>
                  <a:cubicBezTo>
                    <a:pt x="82" y="122"/>
                    <a:pt x="82" y="122"/>
                    <a:pt x="82" y="122"/>
                  </a:cubicBezTo>
                  <a:cubicBezTo>
                    <a:pt x="81" y="128"/>
                    <a:pt x="81" y="128"/>
                    <a:pt x="81" y="128"/>
                  </a:cubicBezTo>
                  <a:cubicBezTo>
                    <a:pt x="77" y="131"/>
                    <a:pt x="77" y="131"/>
                    <a:pt x="77" y="131"/>
                  </a:cubicBezTo>
                  <a:cubicBezTo>
                    <a:pt x="77" y="136"/>
                    <a:pt x="77" y="136"/>
                    <a:pt x="77" y="136"/>
                  </a:cubicBezTo>
                  <a:cubicBezTo>
                    <a:pt x="75" y="136"/>
                    <a:pt x="74" y="136"/>
                    <a:pt x="72" y="137"/>
                  </a:cubicBezTo>
                  <a:cubicBezTo>
                    <a:pt x="69" y="139"/>
                    <a:pt x="67" y="136"/>
                    <a:pt x="66" y="133"/>
                  </a:cubicBezTo>
                  <a:cubicBezTo>
                    <a:pt x="65" y="131"/>
                    <a:pt x="58" y="124"/>
                    <a:pt x="52" y="124"/>
                  </a:cubicBezTo>
                  <a:cubicBezTo>
                    <a:pt x="48" y="124"/>
                    <a:pt x="47" y="127"/>
                    <a:pt x="44" y="127"/>
                  </a:cubicBezTo>
                  <a:cubicBezTo>
                    <a:pt x="45" y="117"/>
                    <a:pt x="45" y="117"/>
                    <a:pt x="45" y="117"/>
                  </a:cubicBezTo>
                  <a:cubicBezTo>
                    <a:pt x="32" y="112"/>
                    <a:pt x="32" y="112"/>
                    <a:pt x="32" y="112"/>
                  </a:cubicBezTo>
                  <a:cubicBezTo>
                    <a:pt x="32" y="104"/>
                    <a:pt x="32" y="104"/>
                    <a:pt x="32" y="104"/>
                  </a:cubicBezTo>
                  <a:cubicBezTo>
                    <a:pt x="26" y="98"/>
                    <a:pt x="26" y="98"/>
                    <a:pt x="26" y="98"/>
                  </a:cubicBezTo>
                  <a:cubicBezTo>
                    <a:pt x="18" y="96"/>
                    <a:pt x="18" y="96"/>
                    <a:pt x="18" y="96"/>
                  </a:cubicBezTo>
                  <a:cubicBezTo>
                    <a:pt x="10" y="93"/>
                    <a:pt x="10" y="93"/>
                    <a:pt x="10" y="93"/>
                  </a:cubicBezTo>
                  <a:cubicBezTo>
                    <a:pt x="8" y="84"/>
                    <a:pt x="8" y="84"/>
                    <a:pt x="8" y="84"/>
                  </a:cubicBezTo>
                  <a:cubicBezTo>
                    <a:pt x="0" y="75"/>
                    <a:pt x="0" y="75"/>
                    <a:pt x="0" y="75"/>
                  </a:cubicBezTo>
                  <a:cubicBezTo>
                    <a:pt x="5" y="67"/>
                    <a:pt x="5" y="67"/>
                    <a:pt x="5" y="67"/>
                  </a:cubicBezTo>
                  <a:cubicBezTo>
                    <a:pt x="7" y="59"/>
                    <a:pt x="7" y="59"/>
                    <a:pt x="7" y="59"/>
                  </a:cubicBezTo>
                  <a:cubicBezTo>
                    <a:pt x="9" y="52"/>
                    <a:pt x="9" y="52"/>
                    <a:pt x="9" y="52"/>
                  </a:cubicBezTo>
                  <a:cubicBezTo>
                    <a:pt x="9" y="47"/>
                    <a:pt x="9" y="47"/>
                    <a:pt x="9" y="47"/>
                  </a:cubicBezTo>
                  <a:cubicBezTo>
                    <a:pt x="14" y="42"/>
                    <a:pt x="14" y="42"/>
                    <a:pt x="14" y="42"/>
                  </a:cubicBezTo>
                  <a:cubicBezTo>
                    <a:pt x="20" y="44"/>
                    <a:pt x="20" y="44"/>
                    <a:pt x="20" y="44"/>
                  </a:cubicBezTo>
                  <a:cubicBezTo>
                    <a:pt x="22" y="40"/>
                    <a:pt x="22" y="40"/>
                    <a:pt x="22" y="40"/>
                  </a:cubicBezTo>
                  <a:cubicBezTo>
                    <a:pt x="28" y="43"/>
                    <a:pt x="28" y="43"/>
                    <a:pt x="28" y="43"/>
                  </a:cubicBezTo>
                  <a:cubicBezTo>
                    <a:pt x="35" y="39"/>
                    <a:pt x="35" y="39"/>
                    <a:pt x="35" y="39"/>
                  </a:cubicBezTo>
                  <a:cubicBezTo>
                    <a:pt x="33" y="33"/>
                    <a:pt x="33" y="33"/>
                    <a:pt x="33" y="33"/>
                  </a:cubicBezTo>
                  <a:cubicBezTo>
                    <a:pt x="35" y="22"/>
                    <a:pt x="35" y="22"/>
                    <a:pt x="35" y="22"/>
                  </a:cubicBezTo>
                  <a:cubicBezTo>
                    <a:pt x="41" y="24"/>
                    <a:pt x="41" y="24"/>
                    <a:pt x="41" y="24"/>
                  </a:cubicBezTo>
                  <a:cubicBezTo>
                    <a:pt x="53" y="24"/>
                    <a:pt x="53" y="24"/>
                    <a:pt x="53" y="24"/>
                  </a:cubicBezTo>
                  <a:cubicBezTo>
                    <a:pt x="54" y="17"/>
                    <a:pt x="54" y="17"/>
                    <a:pt x="54" y="17"/>
                  </a:cubicBezTo>
                  <a:cubicBezTo>
                    <a:pt x="57" y="16"/>
                    <a:pt x="57" y="16"/>
                    <a:pt x="57" y="16"/>
                  </a:cubicBezTo>
                  <a:cubicBezTo>
                    <a:pt x="64" y="19"/>
                    <a:pt x="64" y="19"/>
                    <a:pt x="64" y="19"/>
                  </a:cubicBezTo>
                  <a:cubicBezTo>
                    <a:pt x="69" y="15"/>
                    <a:pt x="69" y="15"/>
                    <a:pt x="69" y="15"/>
                  </a:cubicBezTo>
                  <a:cubicBezTo>
                    <a:pt x="80" y="15"/>
                    <a:pt x="80" y="15"/>
                    <a:pt x="80" y="15"/>
                  </a:cubicBezTo>
                  <a:cubicBezTo>
                    <a:pt x="86" y="10"/>
                    <a:pt x="86" y="10"/>
                    <a:pt x="86" y="10"/>
                  </a:cubicBezTo>
                  <a:cubicBezTo>
                    <a:pt x="95" y="8"/>
                    <a:pt x="95" y="8"/>
                    <a:pt x="95" y="8"/>
                  </a:cubicBezTo>
                  <a:cubicBezTo>
                    <a:pt x="95" y="0"/>
                    <a:pt x="95" y="0"/>
                    <a:pt x="95" y="0"/>
                  </a:cubicBezTo>
                  <a:cubicBezTo>
                    <a:pt x="101" y="1"/>
                    <a:pt x="101" y="1"/>
                    <a:pt x="101" y="1"/>
                  </a:cubicBezTo>
                  <a:cubicBezTo>
                    <a:pt x="110" y="9"/>
                    <a:pt x="110" y="9"/>
                    <a:pt x="110" y="9"/>
                  </a:cubicBezTo>
                  <a:cubicBezTo>
                    <a:pt x="121" y="11"/>
                    <a:pt x="121" y="11"/>
                    <a:pt x="121" y="11"/>
                  </a:cubicBezTo>
                  <a:cubicBezTo>
                    <a:pt x="133" y="22"/>
                    <a:pt x="133" y="22"/>
                    <a:pt x="133" y="22"/>
                  </a:cubicBezTo>
                  <a:cubicBezTo>
                    <a:pt x="137" y="32"/>
                    <a:pt x="137" y="32"/>
                    <a:pt x="137" y="32"/>
                  </a:cubicBezTo>
                  <a:cubicBezTo>
                    <a:pt x="137" y="39"/>
                    <a:pt x="137" y="39"/>
                    <a:pt x="137" y="39"/>
                  </a:cubicBezTo>
                  <a:cubicBezTo>
                    <a:pt x="145" y="39"/>
                    <a:pt x="145" y="39"/>
                    <a:pt x="145" y="39"/>
                  </a:cubicBezTo>
                  <a:cubicBezTo>
                    <a:pt x="145" y="46"/>
                    <a:pt x="145" y="46"/>
                    <a:pt x="145" y="46"/>
                  </a:cubicBezTo>
                  <a:cubicBezTo>
                    <a:pt x="156" y="52"/>
                    <a:pt x="156" y="52"/>
                    <a:pt x="156" y="52"/>
                  </a:cubicBezTo>
                  <a:cubicBezTo>
                    <a:pt x="163" y="54"/>
                    <a:pt x="163" y="54"/>
                    <a:pt x="163" y="54"/>
                  </a:cubicBezTo>
                  <a:cubicBezTo>
                    <a:pt x="170" y="58"/>
                    <a:pt x="170" y="58"/>
                    <a:pt x="170" y="58"/>
                  </a:cubicBezTo>
                  <a:lnTo>
                    <a:pt x="170" y="61"/>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1">
              <a:extLst>
                <a:ext uri="{FF2B5EF4-FFF2-40B4-BE49-F238E27FC236}">
                  <a16:creationId xmlns:a16="http://schemas.microsoft.com/office/drawing/2014/main" id="{5D418274-1A14-4643-82F9-F1251934B788}"/>
                </a:ext>
              </a:extLst>
            </p:cNvPr>
            <p:cNvSpPr>
              <a:spLocks/>
            </p:cNvSpPr>
            <p:nvPr/>
          </p:nvSpPr>
          <p:spPr bwMode="auto">
            <a:xfrm>
              <a:off x="4266781" y="4682073"/>
              <a:ext cx="385956" cy="244656"/>
            </a:xfrm>
            <a:custGeom>
              <a:avLst/>
              <a:gdLst>
                <a:gd name="T0" fmla="*/ 107 w 108"/>
                <a:gd name="T1" fmla="*/ 68 h 77"/>
                <a:gd name="T2" fmla="*/ 106 w 108"/>
                <a:gd name="T3" fmla="*/ 68 h 77"/>
                <a:gd name="T4" fmla="*/ 100 w 108"/>
                <a:gd name="T5" fmla="*/ 73 h 77"/>
                <a:gd name="T6" fmla="*/ 87 w 108"/>
                <a:gd name="T7" fmla="*/ 74 h 77"/>
                <a:gd name="T8" fmla="*/ 73 w 108"/>
                <a:gd name="T9" fmla="*/ 73 h 77"/>
                <a:gd name="T10" fmla="*/ 59 w 108"/>
                <a:gd name="T11" fmla="*/ 69 h 77"/>
                <a:gd name="T12" fmla="*/ 47 w 108"/>
                <a:gd name="T13" fmla="*/ 73 h 77"/>
                <a:gd name="T14" fmla="*/ 35 w 108"/>
                <a:gd name="T15" fmla="*/ 70 h 77"/>
                <a:gd name="T16" fmla="*/ 20 w 108"/>
                <a:gd name="T17" fmla="*/ 68 h 77"/>
                <a:gd name="T18" fmla="*/ 14 w 108"/>
                <a:gd name="T19" fmla="*/ 67 h 77"/>
                <a:gd name="T20" fmla="*/ 18 w 108"/>
                <a:gd name="T21" fmla="*/ 60 h 77"/>
                <a:gd name="T22" fmla="*/ 14 w 108"/>
                <a:gd name="T23" fmla="*/ 53 h 77"/>
                <a:gd name="T24" fmla="*/ 7 w 108"/>
                <a:gd name="T25" fmla="*/ 51 h 77"/>
                <a:gd name="T26" fmla="*/ 1 w 108"/>
                <a:gd name="T27" fmla="*/ 49 h 77"/>
                <a:gd name="T28" fmla="*/ 0 w 108"/>
                <a:gd name="T29" fmla="*/ 42 h 77"/>
                <a:gd name="T30" fmla="*/ 4 w 108"/>
                <a:gd name="T31" fmla="*/ 42 h 77"/>
                <a:gd name="T32" fmla="*/ 8 w 108"/>
                <a:gd name="T33" fmla="*/ 37 h 77"/>
                <a:gd name="T34" fmla="*/ 6 w 108"/>
                <a:gd name="T35" fmla="*/ 33 h 77"/>
                <a:gd name="T36" fmla="*/ 9 w 108"/>
                <a:gd name="T37" fmla="*/ 28 h 77"/>
                <a:gd name="T38" fmla="*/ 17 w 108"/>
                <a:gd name="T39" fmla="*/ 28 h 77"/>
                <a:gd name="T40" fmla="*/ 19 w 108"/>
                <a:gd name="T41" fmla="*/ 22 h 77"/>
                <a:gd name="T42" fmla="*/ 18 w 108"/>
                <a:gd name="T43" fmla="*/ 7 h 77"/>
                <a:gd name="T44" fmla="*/ 16 w 108"/>
                <a:gd name="T45" fmla="*/ 5 h 77"/>
                <a:gd name="T46" fmla="*/ 25 w 108"/>
                <a:gd name="T47" fmla="*/ 0 h 77"/>
                <a:gd name="T48" fmla="*/ 36 w 108"/>
                <a:gd name="T49" fmla="*/ 4 h 77"/>
                <a:gd name="T50" fmla="*/ 45 w 108"/>
                <a:gd name="T51" fmla="*/ 4 h 77"/>
                <a:gd name="T52" fmla="*/ 49 w 108"/>
                <a:gd name="T53" fmla="*/ 11 h 77"/>
                <a:gd name="T54" fmla="*/ 61 w 108"/>
                <a:gd name="T55" fmla="*/ 4 h 77"/>
                <a:gd name="T56" fmla="*/ 68 w 108"/>
                <a:gd name="T57" fmla="*/ 8 h 77"/>
                <a:gd name="T58" fmla="*/ 63 w 108"/>
                <a:gd name="T59" fmla="*/ 16 h 77"/>
                <a:gd name="T60" fmla="*/ 71 w 108"/>
                <a:gd name="T61" fmla="*/ 25 h 77"/>
                <a:gd name="T62" fmla="*/ 73 w 108"/>
                <a:gd name="T63" fmla="*/ 34 h 77"/>
                <a:gd name="T64" fmla="*/ 81 w 108"/>
                <a:gd name="T65" fmla="*/ 37 h 77"/>
                <a:gd name="T66" fmla="*/ 89 w 108"/>
                <a:gd name="T67" fmla="*/ 39 h 77"/>
                <a:gd name="T68" fmla="*/ 95 w 108"/>
                <a:gd name="T69" fmla="*/ 45 h 77"/>
                <a:gd name="T70" fmla="*/ 95 w 108"/>
                <a:gd name="T71" fmla="*/ 53 h 77"/>
                <a:gd name="T72" fmla="*/ 108 w 108"/>
                <a:gd name="T73" fmla="*/ 58 h 77"/>
                <a:gd name="T74" fmla="*/ 107 w 108"/>
                <a:gd name="T75" fmla="*/ 6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77">
                  <a:moveTo>
                    <a:pt x="107" y="68"/>
                  </a:moveTo>
                  <a:cubicBezTo>
                    <a:pt x="107" y="68"/>
                    <a:pt x="106" y="68"/>
                    <a:pt x="106" y="68"/>
                  </a:cubicBezTo>
                  <a:cubicBezTo>
                    <a:pt x="102" y="69"/>
                    <a:pt x="102" y="73"/>
                    <a:pt x="100" y="73"/>
                  </a:cubicBezTo>
                  <a:cubicBezTo>
                    <a:pt x="99" y="74"/>
                    <a:pt x="89" y="75"/>
                    <a:pt x="87" y="74"/>
                  </a:cubicBezTo>
                  <a:cubicBezTo>
                    <a:pt x="85" y="73"/>
                    <a:pt x="77" y="73"/>
                    <a:pt x="73" y="73"/>
                  </a:cubicBezTo>
                  <a:cubicBezTo>
                    <a:pt x="68" y="73"/>
                    <a:pt x="64" y="73"/>
                    <a:pt x="59" y="69"/>
                  </a:cubicBezTo>
                  <a:cubicBezTo>
                    <a:pt x="55" y="66"/>
                    <a:pt x="51" y="69"/>
                    <a:pt x="47" y="73"/>
                  </a:cubicBezTo>
                  <a:cubicBezTo>
                    <a:pt x="43" y="77"/>
                    <a:pt x="39" y="70"/>
                    <a:pt x="35" y="70"/>
                  </a:cubicBezTo>
                  <a:cubicBezTo>
                    <a:pt x="31" y="69"/>
                    <a:pt x="25" y="69"/>
                    <a:pt x="20" y="68"/>
                  </a:cubicBezTo>
                  <a:cubicBezTo>
                    <a:pt x="18" y="67"/>
                    <a:pt x="16" y="67"/>
                    <a:pt x="14" y="67"/>
                  </a:cubicBezTo>
                  <a:cubicBezTo>
                    <a:pt x="18" y="60"/>
                    <a:pt x="18" y="60"/>
                    <a:pt x="18" y="60"/>
                  </a:cubicBezTo>
                  <a:cubicBezTo>
                    <a:pt x="14" y="53"/>
                    <a:pt x="14" y="53"/>
                    <a:pt x="14" y="53"/>
                  </a:cubicBezTo>
                  <a:cubicBezTo>
                    <a:pt x="7" y="51"/>
                    <a:pt x="7" y="51"/>
                    <a:pt x="7" y="51"/>
                  </a:cubicBezTo>
                  <a:cubicBezTo>
                    <a:pt x="1" y="49"/>
                    <a:pt x="1" y="49"/>
                    <a:pt x="1" y="49"/>
                  </a:cubicBezTo>
                  <a:cubicBezTo>
                    <a:pt x="0" y="42"/>
                    <a:pt x="0" y="42"/>
                    <a:pt x="0" y="42"/>
                  </a:cubicBezTo>
                  <a:cubicBezTo>
                    <a:pt x="4" y="42"/>
                    <a:pt x="4" y="42"/>
                    <a:pt x="4" y="42"/>
                  </a:cubicBezTo>
                  <a:cubicBezTo>
                    <a:pt x="8" y="37"/>
                    <a:pt x="8" y="37"/>
                    <a:pt x="8" y="37"/>
                  </a:cubicBezTo>
                  <a:cubicBezTo>
                    <a:pt x="6" y="33"/>
                    <a:pt x="6" y="33"/>
                    <a:pt x="6" y="33"/>
                  </a:cubicBezTo>
                  <a:cubicBezTo>
                    <a:pt x="9" y="28"/>
                    <a:pt x="9" y="28"/>
                    <a:pt x="9" y="28"/>
                  </a:cubicBezTo>
                  <a:cubicBezTo>
                    <a:pt x="17" y="28"/>
                    <a:pt x="17" y="28"/>
                    <a:pt x="17" y="28"/>
                  </a:cubicBezTo>
                  <a:cubicBezTo>
                    <a:pt x="19" y="22"/>
                    <a:pt x="19" y="22"/>
                    <a:pt x="19" y="22"/>
                  </a:cubicBezTo>
                  <a:cubicBezTo>
                    <a:pt x="18" y="7"/>
                    <a:pt x="18" y="7"/>
                    <a:pt x="18" y="7"/>
                  </a:cubicBezTo>
                  <a:cubicBezTo>
                    <a:pt x="16" y="5"/>
                    <a:pt x="16" y="5"/>
                    <a:pt x="16" y="5"/>
                  </a:cubicBezTo>
                  <a:cubicBezTo>
                    <a:pt x="25" y="0"/>
                    <a:pt x="25" y="0"/>
                    <a:pt x="25" y="0"/>
                  </a:cubicBezTo>
                  <a:cubicBezTo>
                    <a:pt x="36" y="4"/>
                    <a:pt x="36" y="4"/>
                    <a:pt x="36" y="4"/>
                  </a:cubicBezTo>
                  <a:cubicBezTo>
                    <a:pt x="45" y="4"/>
                    <a:pt x="45" y="4"/>
                    <a:pt x="45" y="4"/>
                  </a:cubicBezTo>
                  <a:cubicBezTo>
                    <a:pt x="49" y="11"/>
                    <a:pt x="49" y="11"/>
                    <a:pt x="49" y="11"/>
                  </a:cubicBezTo>
                  <a:cubicBezTo>
                    <a:pt x="61" y="4"/>
                    <a:pt x="61" y="4"/>
                    <a:pt x="61" y="4"/>
                  </a:cubicBezTo>
                  <a:cubicBezTo>
                    <a:pt x="68" y="8"/>
                    <a:pt x="68" y="8"/>
                    <a:pt x="68" y="8"/>
                  </a:cubicBezTo>
                  <a:cubicBezTo>
                    <a:pt x="63" y="16"/>
                    <a:pt x="63" y="16"/>
                    <a:pt x="63" y="16"/>
                  </a:cubicBezTo>
                  <a:cubicBezTo>
                    <a:pt x="71" y="25"/>
                    <a:pt x="71" y="25"/>
                    <a:pt x="71" y="25"/>
                  </a:cubicBezTo>
                  <a:cubicBezTo>
                    <a:pt x="73" y="34"/>
                    <a:pt x="73" y="34"/>
                    <a:pt x="73" y="34"/>
                  </a:cubicBezTo>
                  <a:cubicBezTo>
                    <a:pt x="81" y="37"/>
                    <a:pt x="81" y="37"/>
                    <a:pt x="81" y="37"/>
                  </a:cubicBezTo>
                  <a:cubicBezTo>
                    <a:pt x="89" y="39"/>
                    <a:pt x="89" y="39"/>
                    <a:pt x="89" y="39"/>
                  </a:cubicBezTo>
                  <a:cubicBezTo>
                    <a:pt x="95" y="45"/>
                    <a:pt x="95" y="45"/>
                    <a:pt x="95" y="45"/>
                  </a:cubicBezTo>
                  <a:cubicBezTo>
                    <a:pt x="95" y="53"/>
                    <a:pt x="95" y="53"/>
                    <a:pt x="95" y="53"/>
                  </a:cubicBezTo>
                  <a:cubicBezTo>
                    <a:pt x="108" y="58"/>
                    <a:pt x="108" y="58"/>
                    <a:pt x="108" y="58"/>
                  </a:cubicBezTo>
                  <a:lnTo>
                    <a:pt x="107" y="68"/>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52">
              <a:extLst>
                <a:ext uri="{FF2B5EF4-FFF2-40B4-BE49-F238E27FC236}">
                  <a16:creationId xmlns:a16="http://schemas.microsoft.com/office/drawing/2014/main" id="{BE474B23-E171-4725-8794-B739DCB99C0E}"/>
                </a:ext>
              </a:extLst>
            </p:cNvPr>
            <p:cNvSpPr>
              <a:spLocks/>
            </p:cNvSpPr>
            <p:nvPr/>
          </p:nvSpPr>
          <p:spPr bwMode="auto">
            <a:xfrm>
              <a:off x="3961446" y="4631613"/>
              <a:ext cx="372233" cy="385334"/>
            </a:xfrm>
            <a:custGeom>
              <a:avLst/>
              <a:gdLst>
                <a:gd name="T0" fmla="*/ 89 w 104"/>
                <a:gd name="T1" fmla="*/ 83 h 121"/>
                <a:gd name="T2" fmla="*/ 64 w 104"/>
                <a:gd name="T3" fmla="*/ 75 h 121"/>
                <a:gd name="T4" fmla="*/ 59 w 104"/>
                <a:gd name="T5" fmla="*/ 88 h 121"/>
                <a:gd name="T6" fmla="*/ 66 w 104"/>
                <a:gd name="T7" fmla="*/ 102 h 121"/>
                <a:gd name="T8" fmla="*/ 54 w 104"/>
                <a:gd name="T9" fmla="*/ 102 h 121"/>
                <a:gd name="T10" fmla="*/ 42 w 104"/>
                <a:gd name="T11" fmla="*/ 118 h 121"/>
                <a:gd name="T12" fmla="*/ 22 w 104"/>
                <a:gd name="T13" fmla="*/ 120 h 121"/>
                <a:gd name="T14" fmla="*/ 22 w 104"/>
                <a:gd name="T15" fmla="*/ 116 h 121"/>
                <a:gd name="T16" fmla="*/ 23 w 104"/>
                <a:gd name="T17" fmla="*/ 106 h 121"/>
                <a:gd name="T18" fmla="*/ 10 w 104"/>
                <a:gd name="T19" fmla="*/ 106 h 121"/>
                <a:gd name="T20" fmla="*/ 4 w 104"/>
                <a:gd name="T21" fmla="*/ 99 h 121"/>
                <a:gd name="T22" fmla="*/ 12 w 104"/>
                <a:gd name="T23" fmla="*/ 85 h 121"/>
                <a:gd name="T24" fmla="*/ 15 w 104"/>
                <a:gd name="T25" fmla="*/ 81 h 121"/>
                <a:gd name="T26" fmla="*/ 21 w 104"/>
                <a:gd name="T27" fmla="*/ 68 h 121"/>
                <a:gd name="T28" fmla="*/ 31 w 104"/>
                <a:gd name="T29" fmla="*/ 58 h 121"/>
                <a:gd name="T30" fmla="*/ 39 w 104"/>
                <a:gd name="T31" fmla="*/ 61 h 121"/>
                <a:gd name="T32" fmla="*/ 45 w 104"/>
                <a:gd name="T33" fmla="*/ 56 h 121"/>
                <a:gd name="T34" fmla="*/ 40 w 104"/>
                <a:gd name="T35" fmla="*/ 46 h 121"/>
                <a:gd name="T36" fmla="*/ 31 w 104"/>
                <a:gd name="T37" fmla="*/ 47 h 121"/>
                <a:gd name="T38" fmla="*/ 20 w 104"/>
                <a:gd name="T39" fmla="*/ 45 h 121"/>
                <a:gd name="T40" fmla="*/ 16 w 104"/>
                <a:gd name="T41" fmla="*/ 31 h 121"/>
                <a:gd name="T42" fmla="*/ 16 w 104"/>
                <a:gd name="T43" fmla="*/ 17 h 121"/>
                <a:gd name="T44" fmla="*/ 28 w 104"/>
                <a:gd name="T45" fmla="*/ 19 h 121"/>
                <a:gd name="T46" fmla="*/ 34 w 104"/>
                <a:gd name="T47" fmla="*/ 29 h 121"/>
                <a:gd name="T48" fmla="*/ 44 w 104"/>
                <a:gd name="T49" fmla="*/ 26 h 121"/>
                <a:gd name="T50" fmla="*/ 54 w 104"/>
                <a:gd name="T51" fmla="*/ 18 h 121"/>
                <a:gd name="T52" fmla="*/ 58 w 104"/>
                <a:gd name="T53" fmla="*/ 1 h 121"/>
                <a:gd name="T54" fmla="*/ 68 w 104"/>
                <a:gd name="T55" fmla="*/ 6 h 121"/>
                <a:gd name="T56" fmla="*/ 87 w 104"/>
                <a:gd name="T57" fmla="*/ 17 h 121"/>
                <a:gd name="T58" fmla="*/ 103 w 104"/>
                <a:gd name="T59" fmla="*/ 23 h 121"/>
                <a:gd name="T60" fmla="*/ 102 w 104"/>
                <a:gd name="T61" fmla="*/ 44 h 121"/>
                <a:gd name="T62" fmla="*/ 91 w 104"/>
                <a:gd name="T63" fmla="*/ 49 h 121"/>
                <a:gd name="T64" fmla="*/ 89 w 104"/>
                <a:gd name="T65" fmla="*/ 58 h 121"/>
                <a:gd name="T66" fmla="*/ 86 w 104"/>
                <a:gd name="T67" fmla="*/ 65 h 121"/>
                <a:gd name="T68" fmla="*/ 99 w 104"/>
                <a:gd name="T69" fmla="*/ 69 h 121"/>
                <a:gd name="T70" fmla="*/ 99 w 104"/>
                <a:gd name="T71" fmla="*/ 8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 h="121">
                  <a:moveTo>
                    <a:pt x="99" y="83"/>
                  </a:moveTo>
                  <a:cubicBezTo>
                    <a:pt x="95" y="83"/>
                    <a:pt x="92" y="83"/>
                    <a:pt x="89" y="83"/>
                  </a:cubicBezTo>
                  <a:cubicBezTo>
                    <a:pt x="85" y="83"/>
                    <a:pt x="84" y="83"/>
                    <a:pt x="79" y="80"/>
                  </a:cubicBezTo>
                  <a:cubicBezTo>
                    <a:pt x="75" y="76"/>
                    <a:pt x="65" y="74"/>
                    <a:pt x="64" y="75"/>
                  </a:cubicBezTo>
                  <a:cubicBezTo>
                    <a:pt x="63" y="76"/>
                    <a:pt x="62" y="78"/>
                    <a:pt x="59" y="81"/>
                  </a:cubicBezTo>
                  <a:cubicBezTo>
                    <a:pt x="56" y="85"/>
                    <a:pt x="58" y="86"/>
                    <a:pt x="59" y="88"/>
                  </a:cubicBezTo>
                  <a:cubicBezTo>
                    <a:pt x="60" y="90"/>
                    <a:pt x="58" y="90"/>
                    <a:pt x="56" y="93"/>
                  </a:cubicBezTo>
                  <a:cubicBezTo>
                    <a:pt x="54" y="95"/>
                    <a:pt x="59" y="97"/>
                    <a:pt x="66" y="102"/>
                  </a:cubicBezTo>
                  <a:cubicBezTo>
                    <a:pt x="73" y="108"/>
                    <a:pt x="68" y="108"/>
                    <a:pt x="65" y="109"/>
                  </a:cubicBezTo>
                  <a:cubicBezTo>
                    <a:pt x="62" y="110"/>
                    <a:pt x="57" y="105"/>
                    <a:pt x="54" y="102"/>
                  </a:cubicBezTo>
                  <a:cubicBezTo>
                    <a:pt x="51" y="99"/>
                    <a:pt x="47" y="103"/>
                    <a:pt x="43" y="105"/>
                  </a:cubicBezTo>
                  <a:cubicBezTo>
                    <a:pt x="39" y="108"/>
                    <a:pt x="41" y="115"/>
                    <a:pt x="42" y="118"/>
                  </a:cubicBezTo>
                  <a:cubicBezTo>
                    <a:pt x="42" y="121"/>
                    <a:pt x="41" y="120"/>
                    <a:pt x="35" y="120"/>
                  </a:cubicBezTo>
                  <a:cubicBezTo>
                    <a:pt x="30" y="120"/>
                    <a:pt x="25" y="118"/>
                    <a:pt x="22" y="120"/>
                  </a:cubicBezTo>
                  <a:cubicBezTo>
                    <a:pt x="19" y="118"/>
                    <a:pt x="19" y="118"/>
                    <a:pt x="19" y="118"/>
                  </a:cubicBezTo>
                  <a:cubicBezTo>
                    <a:pt x="22" y="116"/>
                    <a:pt x="22" y="116"/>
                    <a:pt x="22" y="116"/>
                  </a:cubicBezTo>
                  <a:cubicBezTo>
                    <a:pt x="25" y="110"/>
                    <a:pt x="25" y="110"/>
                    <a:pt x="25" y="110"/>
                  </a:cubicBezTo>
                  <a:cubicBezTo>
                    <a:pt x="23" y="106"/>
                    <a:pt x="23" y="106"/>
                    <a:pt x="23" y="106"/>
                  </a:cubicBezTo>
                  <a:cubicBezTo>
                    <a:pt x="16" y="104"/>
                    <a:pt x="16" y="104"/>
                    <a:pt x="16" y="104"/>
                  </a:cubicBezTo>
                  <a:cubicBezTo>
                    <a:pt x="10" y="106"/>
                    <a:pt x="10" y="106"/>
                    <a:pt x="10" y="106"/>
                  </a:cubicBezTo>
                  <a:cubicBezTo>
                    <a:pt x="0" y="104"/>
                    <a:pt x="0" y="104"/>
                    <a:pt x="0" y="104"/>
                  </a:cubicBezTo>
                  <a:cubicBezTo>
                    <a:pt x="0" y="104"/>
                    <a:pt x="4" y="100"/>
                    <a:pt x="4" y="99"/>
                  </a:cubicBezTo>
                  <a:cubicBezTo>
                    <a:pt x="5" y="99"/>
                    <a:pt x="9" y="93"/>
                    <a:pt x="9" y="93"/>
                  </a:cubicBezTo>
                  <a:cubicBezTo>
                    <a:pt x="12" y="85"/>
                    <a:pt x="12" y="85"/>
                    <a:pt x="12" y="85"/>
                  </a:cubicBezTo>
                  <a:cubicBezTo>
                    <a:pt x="15" y="85"/>
                    <a:pt x="15" y="85"/>
                    <a:pt x="15" y="85"/>
                  </a:cubicBezTo>
                  <a:cubicBezTo>
                    <a:pt x="15" y="81"/>
                    <a:pt x="15" y="81"/>
                    <a:pt x="15" y="81"/>
                  </a:cubicBezTo>
                  <a:cubicBezTo>
                    <a:pt x="20" y="75"/>
                    <a:pt x="20" y="75"/>
                    <a:pt x="20" y="75"/>
                  </a:cubicBezTo>
                  <a:cubicBezTo>
                    <a:pt x="21" y="68"/>
                    <a:pt x="21" y="68"/>
                    <a:pt x="21" y="68"/>
                  </a:cubicBezTo>
                  <a:cubicBezTo>
                    <a:pt x="28" y="62"/>
                    <a:pt x="28" y="62"/>
                    <a:pt x="28" y="62"/>
                  </a:cubicBezTo>
                  <a:cubicBezTo>
                    <a:pt x="31" y="58"/>
                    <a:pt x="31" y="58"/>
                    <a:pt x="31" y="58"/>
                  </a:cubicBezTo>
                  <a:cubicBezTo>
                    <a:pt x="36" y="57"/>
                    <a:pt x="36" y="57"/>
                    <a:pt x="36" y="57"/>
                  </a:cubicBezTo>
                  <a:cubicBezTo>
                    <a:pt x="39" y="61"/>
                    <a:pt x="39" y="61"/>
                    <a:pt x="39" y="61"/>
                  </a:cubicBezTo>
                  <a:cubicBezTo>
                    <a:pt x="44" y="62"/>
                    <a:pt x="44" y="62"/>
                    <a:pt x="44" y="62"/>
                  </a:cubicBezTo>
                  <a:cubicBezTo>
                    <a:pt x="45" y="56"/>
                    <a:pt x="45" y="56"/>
                    <a:pt x="45" y="56"/>
                  </a:cubicBezTo>
                  <a:cubicBezTo>
                    <a:pt x="43" y="50"/>
                    <a:pt x="43" y="50"/>
                    <a:pt x="43" y="50"/>
                  </a:cubicBezTo>
                  <a:cubicBezTo>
                    <a:pt x="40" y="46"/>
                    <a:pt x="40" y="46"/>
                    <a:pt x="40" y="46"/>
                  </a:cubicBezTo>
                  <a:cubicBezTo>
                    <a:pt x="33" y="45"/>
                    <a:pt x="33" y="45"/>
                    <a:pt x="33" y="45"/>
                  </a:cubicBezTo>
                  <a:cubicBezTo>
                    <a:pt x="31" y="47"/>
                    <a:pt x="31" y="47"/>
                    <a:pt x="31" y="47"/>
                  </a:cubicBezTo>
                  <a:cubicBezTo>
                    <a:pt x="26" y="47"/>
                    <a:pt x="26" y="47"/>
                    <a:pt x="26" y="47"/>
                  </a:cubicBezTo>
                  <a:cubicBezTo>
                    <a:pt x="20" y="45"/>
                    <a:pt x="20" y="45"/>
                    <a:pt x="20" y="45"/>
                  </a:cubicBezTo>
                  <a:cubicBezTo>
                    <a:pt x="16" y="39"/>
                    <a:pt x="16" y="39"/>
                    <a:pt x="16" y="39"/>
                  </a:cubicBezTo>
                  <a:cubicBezTo>
                    <a:pt x="16" y="31"/>
                    <a:pt x="16" y="31"/>
                    <a:pt x="16" y="31"/>
                  </a:cubicBezTo>
                  <a:cubicBezTo>
                    <a:pt x="12" y="22"/>
                    <a:pt x="12" y="22"/>
                    <a:pt x="12" y="22"/>
                  </a:cubicBezTo>
                  <a:cubicBezTo>
                    <a:pt x="16" y="17"/>
                    <a:pt x="16" y="17"/>
                    <a:pt x="16" y="17"/>
                  </a:cubicBezTo>
                  <a:cubicBezTo>
                    <a:pt x="22" y="15"/>
                    <a:pt x="22" y="15"/>
                    <a:pt x="22" y="15"/>
                  </a:cubicBezTo>
                  <a:cubicBezTo>
                    <a:pt x="28" y="19"/>
                    <a:pt x="28" y="19"/>
                    <a:pt x="28" y="19"/>
                  </a:cubicBezTo>
                  <a:cubicBezTo>
                    <a:pt x="34" y="23"/>
                    <a:pt x="34" y="23"/>
                    <a:pt x="34" y="23"/>
                  </a:cubicBezTo>
                  <a:cubicBezTo>
                    <a:pt x="34" y="29"/>
                    <a:pt x="34" y="29"/>
                    <a:pt x="34" y="29"/>
                  </a:cubicBezTo>
                  <a:cubicBezTo>
                    <a:pt x="41" y="31"/>
                    <a:pt x="41" y="31"/>
                    <a:pt x="41" y="31"/>
                  </a:cubicBezTo>
                  <a:cubicBezTo>
                    <a:pt x="44" y="26"/>
                    <a:pt x="44" y="26"/>
                    <a:pt x="44" y="26"/>
                  </a:cubicBezTo>
                  <a:cubicBezTo>
                    <a:pt x="52" y="24"/>
                    <a:pt x="52" y="24"/>
                    <a:pt x="52" y="24"/>
                  </a:cubicBezTo>
                  <a:cubicBezTo>
                    <a:pt x="52" y="24"/>
                    <a:pt x="54" y="18"/>
                    <a:pt x="54" y="18"/>
                  </a:cubicBezTo>
                  <a:cubicBezTo>
                    <a:pt x="55" y="17"/>
                    <a:pt x="58" y="11"/>
                    <a:pt x="58" y="11"/>
                  </a:cubicBezTo>
                  <a:cubicBezTo>
                    <a:pt x="58" y="1"/>
                    <a:pt x="58" y="1"/>
                    <a:pt x="58" y="1"/>
                  </a:cubicBezTo>
                  <a:cubicBezTo>
                    <a:pt x="63" y="0"/>
                    <a:pt x="63" y="0"/>
                    <a:pt x="63" y="0"/>
                  </a:cubicBezTo>
                  <a:cubicBezTo>
                    <a:pt x="68" y="6"/>
                    <a:pt x="68" y="6"/>
                    <a:pt x="68" y="6"/>
                  </a:cubicBezTo>
                  <a:cubicBezTo>
                    <a:pt x="78" y="11"/>
                    <a:pt x="78" y="11"/>
                    <a:pt x="78" y="11"/>
                  </a:cubicBezTo>
                  <a:cubicBezTo>
                    <a:pt x="87" y="17"/>
                    <a:pt x="87" y="17"/>
                    <a:pt x="87" y="17"/>
                  </a:cubicBezTo>
                  <a:cubicBezTo>
                    <a:pt x="92" y="12"/>
                    <a:pt x="92" y="12"/>
                    <a:pt x="92" y="12"/>
                  </a:cubicBezTo>
                  <a:cubicBezTo>
                    <a:pt x="103" y="23"/>
                    <a:pt x="103" y="23"/>
                    <a:pt x="103" y="23"/>
                  </a:cubicBezTo>
                  <a:cubicBezTo>
                    <a:pt x="104" y="38"/>
                    <a:pt x="104" y="38"/>
                    <a:pt x="104" y="38"/>
                  </a:cubicBezTo>
                  <a:cubicBezTo>
                    <a:pt x="102" y="44"/>
                    <a:pt x="102" y="44"/>
                    <a:pt x="102" y="44"/>
                  </a:cubicBezTo>
                  <a:cubicBezTo>
                    <a:pt x="94" y="44"/>
                    <a:pt x="94" y="44"/>
                    <a:pt x="94" y="44"/>
                  </a:cubicBezTo>
                  <a:cubicBezTo>
                    <a:pt x="91" y="49"/>
                    <a:pt x="91" y="49"/>
                    <a:pt x="91" y="49"/>
                  </a:cubicBezTo>
                  <a:cubicBezTo>
                    <a:pt x="93" y="53"/>
                    <a:pt x="93" y="53"/>
                    <a:pt x="93" y="53"/>
                  </a:cubicBezTo>
                  <a:cubicBezTo>
                    <a:pt x="89" y="58"/>
                    <a:pt x="89" y="58"/>
                    <a:pt x="89" y="58"/>
                  </a:cubicBezTo>
                  <a:cubicBezTo>
                    <a:pt x="85" y="58"/>
                    <a:pt x="85" y="58"/>
                    <a:pt x="85" y="58"/>
                  </a:cubicBezTo>
                  <a:cubicBezTo>
                    <a:pt x="86" y="65"/>
                    <a:pt x="86" y="65"/>
                    <a:pt x="86" y="65"/>
                  </a:cubicBezTo>
                  <a:cubicBezTo>
                    <a:pt x="92" y="67"/>
                    <a:pt x="92" y="67"/>
                    <a:pt x="92" y="67"/>
                  </a:cubicBezTo>
                  <a:cubicBezTo>
                    <a:pt x="99" y="69"/>
                    <a:pt x="99" y="69"/>
                    <a:pt x="99" y="69"/>
                  </a:cubicBezTo>
                  <a:cubicBezTo>
                    <a:pt x="103" y="76"/>
                    <a:pt x="103" y="76"/>
                    <a:pt x="103" y="76"/>
                  </a:cubicBezTo>
                  <a:lnTo>
                    <a:pt x="99" y="83"/>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3">
              <a:extLst>
                <a:ext uri="{FF2B5EF4-FFF2-40B4-BE49-F238E27FC236}">
                  <a16:creationId xmlns:a16="http://schemas.microsoft.com/office/drawing/2014/main" id="{CE8972FD-D670-465B-AA62-65D0AC979CBC}"/>
                </a:ext>
              </a:extLst>
            </p:cNvPr>
            <p:cNvSpPr>
              <a:spLocks/>
            </p:cNvSpPr>
            <p:nvPr/>
          </p:nvSpPr>
          <p:spPr bwMode="auto">
            <a:xfrm>
              <a:off x="4076376" y="4159120"/>
              <a:ext cx="540339" cy="558122"/>
            </a:xfrm>
            <a:custGeom>
              <a:avLst/>
              <a:gdLst>
                <a:gd name="T0" fmla="*/ 225 w 315"/>
                <a:gd name="T1" fmla="*/ 9 h 365"/>
                <a:gd name="T2" fmla="*/ 261 w 315"/>
                <a:gd name="T3" fmla="*/ 50 h 365"/>
                <a:gd name="T4" fmla="*/ 279 w 315"/>
                <a:gd name="T5" fmla="*/ 77 h 365"/>
                <a:gd name="T6" fmla="*/ 273 w 315"/>
                <a:gd name="T7" fmla="*/ 109 h 365"/>
                <a:gd name="T8" fmla="*/ 271 w 315"/>
                <a:gd name="T9" fmla="*/ 146 h 365"/>
                <a:gd name="T10" fmla="*/ 279 w 315"/>
                <a:gd name="T11" fmla="*/ 171 h 365"/>
                <a:gd name="T12" fmla="*/ 275 w 315"/>
                <a:gd name="T13" fmla="*/ 196 h 365"/>
                <a:gd name="T14" fmla="*/ 296 w 315"/>
                <a:gd name="T15" fmla="*/ 223 h 365"/>
                <a:gd name="T16" fmla="*/ 306 w 315"/>
                <a:gd name="T17" fmla="*/ 242 h 365"/>
                <a:gd name="T18" fmla="*/ 315 w 315"/>
                <a:gd name="T19" fmla="*/ 265 h 365"/>
                <a:gd name="T20" fmla="*/ 315 w 315"/>
                <a:gd name="T21" fmla="*/ 300 h 365"/>
                <a:gd name="T22" fmla="*/ 288 w 315"/>
                <a:gd name="T23" fmla="*/ 302 h 365"/>
                <a:gd name="T24" fmla="*/ 271 w 315"/>
                <a:gd name="T25" fmla="*/ 307 h 365"/>
                <a:gd name="T26" fmla="*/ 261 w 315"/>
                <a:gd name="T27" fmla="*/ 327 h 365"/>
                <a:gd name="T28" fmla="*/ 252 w 315"/>
                <a:gd name="T29" fmla="*/ 359 h 365"/>
                <a:gd name="T30" fmla="*/ 213 w 315"/>
                <a:gd name="T31" fmla="*/ 365 h 365"/>
                <a:gd name="T32" fmla="*/ 186 w 315"/>
                <a:gd name="T33" fmla="*/ 350 h 365"/>
                <a:gd name="T34" fmla="*/ 144 w 315"/>
                <a:gd name="T35" fmla="*/ 352 h 365"/>
                <a:gd name="T36" fmla="*/ 115 w 315"/>
                <a:gd name="T37" fmla="*/ 344 h 365"/>
                <a:gd name="T38" fmla="*/ 75 w 315"/>
                <a:gd name="T39" fmla="*/ 321 h 365"/>
                <a:gd name="T40" fmla="*/ 54 w 315"/>
                <a:gd name="T41" fmla="*/ 311 h 365"/>
                <a:gd name="T42" fmla="*/ 36 w 315"/>
                <a:gd name="T43" fmla="*/ 309 h 365"/>
                <a:gd name="T44" fmla="*/ 0 w 315"/>
                <a:gd name="T45" fmla="*/ 284 h 365"/>
                <a:gd name="T46" fmla="*/ 19 w 315"/>
                <a:gd name="T47" fmla="*/ 248 h 365"/>
                <a:gd name="T48" fmla="*/ 50 w 315"/>
                <a:gd name="T49" fmla="*/ 244 h 365"/>
                <a:gd name="T50" fmla="*/ 67 w 315"/>
                <a:gd name="T51" fmla="*/ 221 h 365"/>
                <a:gd name="T52" fmla="*/ 92 w 315"/>
                <a:gd name="T53" fmla="*/ 221 h 365"/>
                <a:gd name="T54" fmla="*/ 98 w 315"/>
                <a:gd name="T55" fmla="*/ 200 h 365"/>
                <a:gd name="T56" fmla="*/ 127 w 315"/>
                <a:gd name="T57" fmla="*/ 186 h 365"/>
                <a:gd name="T58" fmla="*/ 129 w 315"/>
                <a:gd name="T59" fmla="*/ 161 h 365"/>
                <a:gd name="T60" fmla="*/ 121 w 315"/>
                <a:gd name="T61" fmla="*/ 136 h 365"/>
                <a:gd name="T62" fmla="*/ 131 w 315"/>
                <a:gd name="T63" fmla="*/ 107 h 365"/>
                <a:gd name="T64" fmla="*/ 177 w 315"/>
                <a:gd name="T65" fmla="*/ 67 h 365"/>
                <a:gd name="T66" fmla="*/ 188 w 315"/>
                <a:gd name="T67" fmla="*/ 36 h 365"/>
                <a:gd name="T68" fmla="*/ 200 w 315"/>
                <a:gd name="T69" fmla="*/ 15 h 365"/>
                <a:gd name="T70" fmla="*/ 213 w 315"/>
                <a:gd name="T71" fmla="*/ 0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15" h="365">
                  <a:moveTo>
                    <a:pt x="213" y="0"/>
                  </a:moveTo>
                  <a:lnTo>
                    <a:pt x="225" y="9"/>
                  </a:lnTo>
                  <a:lnTo>
                    <a:pt x="223" y="19"/>
                  </a:lnTo>
                  <a:lnTo>
                    <a:pt x="261" y="50"/>
                  </a:lnTo>
                  <a:lnTo>
                    <a:pt x="267" y="67"/>
                  </a:lnTo>
                  <a:lnTo>
                    <a:pt x="279" y="77"/>
                  </a:lnTo>
                  <a:lnTo>
                    <a:pt x="279" y="98"/>
                  </a:lnTo>
                  <a:lnTo>
                    <a:pt x="273" y="109"/>
                  </a:lnTo>
                  <a:lnTo>
                    <a:pt x="273" y="129"/>
                  </a:lnTo>
                  <a:lnTo>
                    <a:pt x="271" y="146"/>
                  </a:lnTo>
                  <a:lnTo>
                    <a:pt x="281" y="161"/>
                  </a:lnTo>
                  <a:lnTo>
                    <a:pt x="279" y="171"/>
                  </a:lnTo>
                  <a:lnTo>
                    <a:pt x="271" y="182"/>
                  </a:lnTo>
                  <a:lnTo>
                    <a:pt x="275" y="196"/>
                  </a:lnTo>
                  <a:lnTo>
                    <a:pt x="292" y="202"/>
                  </a:lnTo>
                  <a:lnTo>
                    <a:pt x="296" y="223"/>
                  </a:lnTo>
                  <a:lnTo>
                    <a:pt x="309" y="227"/>
                  </a:lnTo>
                  <a:lnTo>
                    <a:pt x="306" y="242"/>
                  </a:lnTo>
                  <a:lnTo>
                    <a:pt x="309" y="259"/>
                  </a:lnTo>
                  <a:lnTo>
                    <a:pt x="315" y="265"/>
                  </a:lnTo>
                  <a:lnTo>
                    <a:pt x="311" y="288"/>
                  </a:lnTo>
                  <a:lnTo>
                    <a:pt x="315" y="300"/>
                  </a:lnTo>
                  <a:lnTo>
                    <a:pt x="300" y="309"/>
                  </a:lnTo>
                  <a:lnTo>
                    <a:pt x="288" y="302"/>
                  </a:lnTo>
                  <a:lnTo>
                    <a:pt x="284" y="311"/>
                  </a:lnTo>
                  <a:lnTo>
                    <a:pt x="271" y="307"/>
                  </a:lnTo>
                  <a:lnTo>
                    <a:pt x="261" y="317"/>
                  </a:lnTo>
                  <a:lnTo>
                    <a:pt x="261" y="327"/>
                  </a:lnTo>
                  <a:lnTo>
                    <a:pt x="256" y="342"/>
                  </a:lnTo>
                  <a:lnTo>
                    <a:pt x="252" y="359"/>
                  </a:lnTo>
                  <a:lnTo>
                    <a:pt x="238" y="350"/>
                  </a:lnTo>
                  <a:lnTo>
                    <a:pt x="213" y="365"/>
                  </a:lnTo>
                  <a:lnTo>
                    <a:pt x="204" y="350"/>
                  </a:lnTo>
                  <a:lnTo>
                    <a:pt x="186" y="350"/>
                  </a:lnTo>
                  <a:lnTo>
                    <a:pt x="163" y="342"/>
                  </a:lnTo>
                  <a:lnTo>
                    <a:pt x="144" y="352"/>
                  </a:lnTo>
                  <a:lnTo>
                    <a:pt x="125" y="334"/>
                  </a:lnTo>
                  <a:lnTo>
                    <a:pt x="115" y="344"/>
                  </a:lnTo>
                  <a:lnTo>
                    <a:pt x="96" y="332"/>
                  </a:lnTo>
                  <a:lnTo>
                    <a:pt x="75" y="321"/>
                  </a:lnTo>
                  <a:lnTo>
                    <a:pt x="65" y="309"/>
                  </a:lnTo>
                  <a:lnTo>
                    <a:pt x="54" y="311"/>
                  </a:lnTo>
                  <a:lnTo>
                    <a:pt x="42" y="323"/>
                  </a:lnTo>
                  <a:lnTo>
                    <a:pt x="36" y="309"/>
                  </a:lnTo>
                  <a:lnTo>
                    <a:pt x="21" y="307"/>
                  </a:lnTo>
                  <a:lnTo>
                    <a:pt x="0" y="284"/>
                  </a:lnTo>
                  <a:lnTo>
                    <a:pt x="15" y="267"/>
                  </a:lnTo>
                  <a:lnTo>
                    <a:pt x="19" y="248"/>
                  </a:lnTo>
                  <a:lnTo>
                    <a:pt x="40" y="250"/>
                  </a:lnTo>
                  <a:lnTo>
                    <a:pt x="50" y="244"/>
                  </a:lnTo>
                  <a:lnTo>
                    <a:pt x="56" y="225"/>
                  </a:lnTo>
                  <a:lnTo>
                    <a:pt x="67" y="221"/>
                  </a:lnTo>
                  <a:lnTo>
                    <a:pt x="79" y="232"/>
                  </a:lnTo>
                  <a:lnTo>
                    <a:pt x="92" y="221"/>
                  </a:lnTo>
                  <a:lnTo>
                    <a:pt x="83" y="209"/>
                  </a:lnTo>
                  <a:lnTo>
                    <a:pt x="98" y="200"/>
                  </a:lnTo>
                  <a:lnTo>
                    <a:pt x="113" y="200"/>
                  </a:lnTo>
                  <a:lnTo>
                    <a:pt x="127" y="186"/>
                  </a:lnTo>
                  <a:lnTo>
                    <a:pt x="117" y="173"/>
                  </a:lnTo>
                  <a:lnTo>
                    <a:pt x="129" y="161"/>
                  </a:lnTo>
                  <a:lnTo>
                    <a:pt x="129" y="146"/>
                  </a:lnTo>
                  <a:lnTo>
                    <a:pt x="121" y="136"/>
                  </a:lnTo>
                  <a:lnTo>
                    <a:pt x="123" y="119"/>
                  </a:lnTo>
                  <a:lnTo>
                    <a:pt x="131" y="107"/>
                  </a:lnTo>
                  <a:lnTo>
                    <a:pt x="150" y="107"/>
                  </a:lnTo>
                  <a:lnTo>
                    <a:pt x="177" y="67"/>
                  </a:lnTo>
                  <a:lnTo>
                    <a:pt x="188" y="54"/>
                  </a:lnTo>
                  <a:lnTo>
                    <a:pt x="188" y="36"/>
                  </a:lnTo>
                  <a:lnTo>
                    <a:pt x="202" y="29"/>
                  </a:lnTo>
                  <a:lnTo>
                    <a:pt x="200" y="15"/>
                  </a:lnTo>
                  <a:lnTo>
                    <a:pt x="208" y="4"/>
                  </a:lnTo>
                  <a:lnTo>
                    <a:pt x="213" y="0"/>
                  </a:lnTo>
                  <a:close/>
                </a:path>
              </a:pathLst>
            </a:custGeom>
            <a:solidFill>
              <a:schemeClr val="accent1"/>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4">
              <a:extLst>
                <a:ext uri="{FF2B5EF4-FFF2-40B4-BE49-F238E27FC236}">
                  <a16:creationId xmlns:a16="http://schemas.microsoft.com/office/drawing/2014/main" id="{ACBAD8AF-706F-425E-95B8-9248F218EDCC}"/>
                </a:ext>
              </a:extLst>
            </p:cNvPr>
            <p:cNvSpPr>
              <a:spLocks/>
            </p:cNvSpPr>
            <p:nvPr/>
          </p:nvSpPr>
          <p:spPr bwMode="auto">
            <a:xfrm>
              <a:off x="5098731" y="4509284"/>
              <a:ext cx="782205" cy="510720"/>
            </a:xfrm>
            <a:custGeom>
              <a:avLst/>
              <a:gdLst>
                <a:gd name="T0" fmla="*/ 31 w 456"/>
                <a:gd name="T1" fmla="*/ 207 h 334"/>
                <a:gd name="T2" fmla="*/ 69 w 456"/>
                <a:gd name="T3" fmla="*/ 219 h 334"/>
                <a:gd name="T4" fmla="*/ 146 w 456"/>
                <a:gd name="T5" fmla="*/ 278 h 334"/>
                <a:gd name="T6" fmla="*/ 192 w 456"/>
                <a:gd name="T7" fmla="*/ 292 h 334"/>
                <a:gd name="T8" fmla="*/ 231 w 456"/>
                <a:gd name="T9" fmla="*/ 278 h 334"/>
                <a:gd name="T10" fmla="*/ 244 w 456"/>
                <a:gd name="T11" fmla="*/ 313 h 334"/>
                <a:gd name="T12" fmla="*/ 244 w 456"/>
                <a:gd name="T13" fmla="*/ 326 h 334"/>
                <a:gd name="T14" fmla="*/ 269 w 456"/>
                <a:gd name="T15" fmla="*/ 313 h 334"/>
                <a:gd name="T16" fmla="*/ 300 w 456"/>
                <a:gd name="T17" fmla="*/ 307 h 334"/>
                <a:gd name="T18" fmla="*/ 352 w 456"/>
                <a:gd name="T19" fmla="*/ 290 h 334"/>
                <a:gd name="T20" fmla="*/ 377 w 456"/>
                <a:gd name="T21" fmla="*/ 294 h 334"/>
                <a:gd name="T22" fmla="*/ 398 w 456"/>
                <a:gd name="T23" fmla="*/ 290 h 334"/>
                <a:gd name="T24" fmla="*/ 427 w 456"/>
                <a:gd name="T25" fmla="*/ 271 h 334"/>
                <a:gd name="T26" fmla="*/ 442 w 456"/>
                <a:gd name="T27" fmla="*/ 232 h 334"/>
                <a:gd name="T28" fmla="*/ 452 w 456"/>
                <a:gd name="T29" fmla="*/ 213 h 334"/>
                <a:gd name="T30" fmla="*/ 421 w 456"/>
                <a:gd name="T31" fmla="*/ 205 h 334"/>
                <a:gd name="T32" fmla="*/ 411 w 456"/>
                <a:gd name="T33" fmla="*/ 171 h 334"/>
                <a:gd name="T34" fmla="*/ 429 w 456"/>
                <a:gd name="T35" fmla="*/ 128 h 334"/>
                <a:gd name="T36" fmla="*/ 406 w 456"/>
                <a:gd name="T37" fmla="*/ 111 h 334"/>
                <a:gd name="T38" fmla="*/ 338 w 456"/>
                <a:gd name="T39" fmla="*/ 82 h 334"/>
                <a:gd name="T40" fmla="*/ 313 w 456"/>
                <a:gd name="T41" fmla="*/ 82 h 334"/>
                <a:gd name="T42" fmla="*/ 319 w 456"/>
                <a:gd name="T43" fmla="*/ 55 h 334"/>
                <a:gd name="T44" fmla="*/ 275 w 456"/>
                <a:gd name="T45" fmla="*/ 7 h 334"/>
                <a:gd name="T46" fmla="*/ 244 w 456"/>
                <a:gd name="T47" fmla="*/ 36 h 334"/>
                <a:gd name="T48" fmla="*/ 213 w 456"/>
                <a:gd name="T49" fmla="*/ 28 h 334"/>
                <a:gd name="T50" fmla="*/ 181 w 456"/>
                <a:gd name="T51" fmla="*/ 17 h 334"/>
                <a:gd name="T52" fmla="*/ 150 w 456"/>
                <a:gd name="T53" fmla="*/ 7 h 334"/>
                <a:gd name="T54" fmla="*/ 113 w 456"/>
                <a:gd name="T55" fmla="*/ 0 h 334"/>
                <a:gd name="T56" fmla="*/ 71 w 456"/>
                <a:gd name="T57" fmla="*/ 40 h 334"/>
                <a:gd name="T58" fmla="*/ 52 w 456"/>
                <a:gd name="T59" fmla="*/ 67 h 334"/>
                <a:gd name="T60" fmla="*/ 27 w 456"/>
                <a:gd name="T61" fmla="*/ 96 h 334"/>
                <a:gd name="T62" fmla="*/ 2 w 456"/>
                <a:gd name="T63" fmla="*/ 115 h 334"/>
                <a:gd name="T64" fmla="*/ 0 w 456"/>
                <a:gd name="T65" fmla="*/ 151 h 334"/>
                <a:gd name="T66" fmla="*/ 8 w 456"/>
                <a:gd name="T67" fmla="*/ 173 h 334"/>
                <a:gd name="T68" fmla="*/ 19 w 456"/>
                <a:gd name="T69" fmla="*/ 205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6" h="334">
                  <a:moveTo>
                    <a:pt x="19" y="205"/>
                  </a:moveTo>
                  <a:lnTo>
                    <a:pt x="31" y="207"/>
                  </a:lnTo>
                  <a:lnTo>
                    <a:pt x="44" y="219"/>
                  </a:lnTo>
                  <a:lnTo>
                    <a:pt x="69" y="219"/>
                  </a:lnTo>
                  <a:lnTo>
                    <a:pt x="111" y="234"/>
                  </a:lnTo>
                  <a:lnTo>
                    <a:pt x="146" y="278"/>
                  </a:lnTo>
                  <a:lnTo>
                    <a:pt x="177" y="278"/>
                  </a:lnTo>
                  <a:lnTo>
                    <a:pt x="192" y="292"/>
                  </a:lnTo>
                  <a:lnTo>
                    <a:pt x="221" y="290"/>
                  </a:lnTo>
                  <a:lnTo>
                    <a:pt x="231" y="278"/>
                  </a:lnTo>
                  <a:lnTo>
                    <a:pt x="246" y="284"/>
                  </a:lnTo>
                  <a:lnTo>
                    <a:pt x="244" y="313"/>
                  </a:lnTo>
                  <a:lnTo>
                    <a:pt x="248" y="319"/>
                  </a:lnTo>
                  <a:lnTo>
                    <a:pt x="244" y="326"/>
                  </a:lnTo>
                  <a:lnTo>
                    <a:pt x="250" y="334"/>
                  </a:lnTo>
                  <a:lnTo>
                    <a:pt x="269" y="313"/>
                  </a:lnTo>
                  <a:lnTo>
                    <a:pt x="288" y="317"/>
                  </a:lnTo>
                  <a:lnTo>
                    <a:pt x="300" y="307"/>
                  </a:lnTo>
                  <a:lnTo>
                    <a:pt x="327" y="309"/>
                  </a:lnTo>
                  <a:lnTo>
                    <a:pt x="352" y="290"/>
                  </a:lnTo>
                  <a:lnTo>
                    <a:pt x="373" y="290"/>
                  </a:lnTo>
                  <a:lnTo>
                    <a:pt x="377" y="294"/>
                  </a:lnTo>
                  <a:lnTo>
                    <a:pt x="390" y="284"/>
                  </a:lnTo>
                  <a:lnTo>
                    <a:pt x="398" y="290"/>
                  </a:lnTo>
                  <a:lnTo>
                    <a:pt x="423" y="271"/>
                  </a:lnTo>
                  <a:lnTo>
                    <a:pt x="427" y="271"/>
                  </a:lnTo>
                  <a:lnTo>
                    <a:pt x="431" y="248"/>
                  </a:lnTo>
                  <a:lnTo>
                    <a:pt x="442" y="232"/>
                  </a:lnTo>
                  <a:lnTo>
                    <a:pt x="456" y="228"/>
                  </a:lnTo>
                  <a:lnTo>
                    <a:pt x="452" y="213"/>
                  </a:lnTo>
                  <a:lnTo>
                    <a:pt x="440" y="205"/>
                  </a:lnTo>
                  <a:lnTo>
                    <a:pt x="421" y="205"/>
                  </a:lnTo>
                  <a:lnTo>
                    <a:pt x="417" y="194"/>
                  </a:lnTo>
                  <a:lnTo>
                    <a:pt x="411" y="171"/>
                  </a:lnTo>
                  <a:lnTo>
                    <a:pt x="438" y="136"/>
                  </a:lnTo>
                  <a:lnTo>
                    <a:pt x="429" y="128"/>
                  </a:lnTo>
                  <a:lnTo>
                    <a:pt x="409" y="128"/>
                  </a:lnTo>
                  <a:lnTo>
                    <a:pt x="406" y="111"/>
                  </a:lnTo>
                  <a:lnTo>
                    <a:pt x="381" y="80"/>
                  </a:lnTo>
                  <a:lnTo>
                    <a:pt x="338" y="82"/>
                  </a:lnTo>
                  <a:lnTo>
                    <a:pt x="327" y="86"/>
                  </a:lnTo>
                  <a:lnTo>
                    <a:pt x="313" y="82"/>
                  </a:lnTo>
                  <a:lnTo>
                    <a:pt x="306" y="67"/>
                  </a:lnTo>
                  <a:lnTo>
                    <a:pt x="319" y="55"/>
                  </a:lnTo>
                  <a:lnTo>
                    <a:pt x="304" y="23"/>
                  </a:lnTo>
                  <a:lnTo>
                    <a:pt x="275" y="7"/>
                  </a:lnTo>
                  <a:lnTo>
                    <a:pt x="248" y="21"/>
                  </a:lnTo>
                  <a:lnTo>
                    <a:pt x="244" y="36"/>
                  </a:lnTo>
                  <a:lnTo>
                    <a:pt x="225" y="23"/>
                  </a:lnTo>
                  <a:lnTo>
                    <a:pt x="213" y="28"/>
                  </a:lnTo>
                  <a:lnTo>
                    <a:pt x="196" y="11"/>
                  </a:lnTo>
                  <a:lnTo>
                    <a:pt x="181" y="17"/>
                  </a:lnTo>
                  <a:lnTo>
                    <a:pt x="156" y="15"/>
                  </a:lnTo>
                  <a:lnTo>
                    <a:pt x="150" y="7"/>
                  </a:lnTo>
                  <a:lnTo>
                    <a:pt x="125" y="7"/>
                  </a:lnTo>
                  <a:lnTo>
                    <a:pt x="113" y="0"/>
                  </a:lnTo>
                  <a:lnTo>
                    <a:pt x="86" y="5"/>
                  </a:lnTo>
                  <a:lnTo>
                    <a:pt x="71" y="40"/>
                  </a:lnTo>
                  <a:lnTo>
                    <a:pt x="71" y="63"/>
                  </a:lnTo>
                  <a:lnTo>
                    <a:pt x="52" y="67"/>
                  </a:lnTo>
                  <a:lnTo>
                    <a:pt x="29" y="84"/>
                  </a:lnTo>
                  <a:lnTo>
                    <a:pt x="27" y="96"/>
                  </a:lnTo>
                  <a:lnTo>
                    <a:pt x="6" y="113"/>
                  </a:lnTo>
                  <a:lnTo>
                    <a:pt x="2" y="115"/>
                  </a:lnTo>
                  <a:lnTo>
                    <a:pt x="0" y="134"/>
                  </a:lnTo>
                  <a:lnTo>
                    <a:pt x="0" y="151"/>
                  </a:lnTo>
                  <a:lnTo>
                    <a:pt x="8" y="155"/>
                  </a:lnTo>
                  <a:lnTo>
                    <a:pt x="8" y="173"/>
                  </a:lnTo>
                  <a:lnTo>
                    <a:pt x="19" y="198"/>
                  </a:lnTo>
                  <a:lnTo>
                    <a:pt x="19" y="205"/>
                  </a:lnTo>
                  <a:close/>
                </a:path>
              </a:pathLst>
            </a:custGeom>
            <a:solidFill>
              <a:schemeClr val="accent1"/>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55">
              <a:extLst>
                <a:ext uri="{FF2B5EF4-FFF2-40B4-BE49-F238E27FC236}">
                  <a16:creationId xmlns:a16="http://schemas.microsoft.com/office/drawing/2014/main" id="{DC131333-C774-4FB4-B441-5E039512FEC6}"/>
                </a:ext>
              </a:extLst>
            </p:cNvPr>
            <p:cNvSpPr>
              <a:spLocks/>
            </p:cNvSpPr>
            <p:nvPr/>
          </p:nvSpPr>
          <p:spPr bwMode="auto">
            <a:xfrm>
              <a:off x="6256599" y="4149945"/>
              <a:ext cx="1226483" cy="1226340"/>
            </a:xfrm>
            <a:custGeom>
              <a:avLst/>
              <a:gdLst>
                <a:gd name="T0" fmla="*/ 130 w 343"/>
                <a:gd name="T1" fmla="*/ 6 h 385"/>
                <a:gd name="T2" fmla="*/ 122 w 343"/>
                <a:gd name="T3" fmla="*/ 28 h 385"/>
                <a:gd name="T4" fmla="*/ 130 w 343"/>
                <a:gd name="T5" fmla="*/ 52 h 385"/>
                <a:gd name="T6" fmla="*/ 125 w 343"/>
                <a:gd name="T7" fmla="*/ 69 h 385"/>
                <a:gd name="T8" fmla="*/ 112 w 343"/>
                <a:gd name="T9" fmla="*/ 91 h 385"/>
                <a:gd name="T10" fmla="*/ 121 w 343"/>
                <a:gd name="T11" fmla="*/ 120 h 385"/>
                <a:gd name="T12" fmla="*/ 126 w 343"/>
                <a:gd name="T13" fmla="*/ 134 h 385"/>
                <a:gd name="T14" fmla="*/ 135 w 343"/>
                <a:gd name="T15" fmla="*/ 155 h 385"/>
                <a:gd name="T16" fmla="*/ 117 w 343"/>
                <a:gd name="T17" fmla="*/ 166 h 385"/>
                <a:gd name="T18" fmla="*/ 101 w 343"/>
                <a:gd name="T19" fmla="*/ 156 h 385"/>
                <a:gd name="T20" fmla="*/ 93 w 343"/>
                <a:gd name="T21" fmla="*/ 172 h 385"/>
                <a:gd name="T22" fmla="*/ 76 w 343"/>
                <a:gd name="T23" fmla="*/ 211 h 385"/>
                <a:gd name="T24" fmla="*/ 61 w 343"/>
                <a:gd name="T25" fmla="*/ 202 h 385"/>
                <a:gd name="T26" fmla="*/ 47 w 343"/>
                <a:gd name="T27" fmla="*/ 209 h 385"/>
                <a:gd name="T28" fmla="*/ 28 w 343"/>
                <a:gd name="T29" fmla="*/ 221 h 385"/>
                <a:gd name="T30" fmla="*/ 30 w 343"/>
                <a:gd name="T31" fmla="*/ 240 h 385"/>
                <a:gd name="T32" fmla="*/ 21 w 343"/>
                <a:gd name="T33" fmla="*/ 260 h 385"/>
                <a:gd name="T34" fmla="*/ 19 w 343"/>
                <a:gd name="T35" fmla="*/ 279 h 385"/>
                <a:gd name="T36" fmla="*/ 16 w 343"/>
                <a:gd name="T37" fmla="*/ 301 h 385"/>
                <a:gd name="T38" fmla="*/ 4 w 343"/>
                <a:gd name="T39" fmla="*/ 310 h 385"/>
                <a:gd name="T40" fmla="*/ 21 w 343"/>
                <a:gd name="T41" fmla="*/ 331 h 385"/>
                <a:gd name="T42" fmla="*/ 50 w 343"/>
                <a:gd name="T43" fmla="*/ 343 h 385"/>
                <a:gd name="T44" fmla="*/ 81 w 343"/>
                <a:gd name="T45" fmla="*/ 335 h 385"/>
                <a:gd name="T46" fmla="*/ 94 w 343"/>
                <a:gd name="T47" fmla="*/ 348 h 385"/>
                <a:gd name="T48" fmla="*/ 125 w 343"/>
                <a:gd name="T49" fmla="*/ 359 h 385"/>
                <a:gd name="T50" fmla="*/ 146 w 343"/>
                <a:gd name="T51" fmla="*/ 378 h 385"/>
                <a:gd name="T52" fmla="*/ 165 w 343"/>
                <a:gd name="T53" fmla="*/ 380 h 385"/>
                <a:gd name="T54" fmla="*/ 188 w 343"/>
                <a:gd name="T55" fmla="*/ 351 h 385"/>
                <a:gd name="T56" fmla="*/ 219 w 343"/>
                <a:gd name="T57" fmla="*/ 286 h 385"/>
                <a:gd name="T58" fmla="*/ 210 w 343"/>
                <a:gd name="T59" fmla="*/ 235 h 385"/>
                <a:gd name="T60" fmla="*/ 204 w 343"/>
                <a:gd name="T61" fmla="*/ 208 h 385"/>
                <a:gd name="T62" fmla="*/ 220 w 343"/>
                <a:gd name="T63" fmla="*/ 196 h 385"/>
                <a:gd name="T64" fmla="*/ 240 w 343"/>
                <a:gd name="T65" fmla="*/ 194 h 385"/>
                <a:gd name="T66" fmla="*/ 246 w 343"/>
                <a:gd name="T67" fmla="*/ 189 h 385"/>
                <a:gd name="T68" fmla="*/ 264 w 343"/>
                <a:gd name="T69" fmla="*/ 189 h 385"/>
                <a:gd name="T70" fmla="*/ 284 w 343"/>
                <a:gd name="T71" fmla="*/ 188 h 385"/>
                <a:gd name="T72" fmla="*/ 294 w 343"/>
                <a:gd name="T73" fmla="*/ 170 h 385"/>
                <a:gd name="T74" fmla="*/ 315 w 343"/>
                <a:gd name="T75" fmla="*/ 161 h 385"/>
                <a:gd name="T76" fmla="*/ 319 w 343"/>
                <a:gd name="T77" fmla="*/ 165 h 385"/>
                <a:gd name="T78" fmla="*/ 337 w 343"/>
                <a:gd name="T79" fmla="*/ 152 h 385"/>
                <a:gd name="T80" fmla="*/ 318 w 343"/>
                <a:gd name="T81" fmla="*/ 136 h 385"/>
                <a:gd name="T82" fmla="*/ 320 w 343"/>
                <a:gd name="T83" fmla="*/ 126 h 385"/>
                <a:gd name="T84" fmla="*/ 331 w 343"/>
                <a:gd name="T85" fmla="*/ 116 h 385"/>
                <a:gd name="T86" fmla="*/ 343 w 343"/>
                <a:gd name="T87" fmla="*/ 109 h 385"/>
                <a:gd name="T88" fmla="*/ 326 w 343"/>
                <a:gd name="T89" fmla="*/ 93 h 385"/>
                <a:gd name="T90" fmla="*/ 312 w 343"/>
                <a:gd name="T91" fmla="*/ 81 h 385"/>
                <a:gd name="T92" fmla="*/ 298 w 343"/>
                <a:gd name="T93" fmla="*/ 82 h 385"/>
                <a:gd name="T94" fmla="*/ 282 w 343"/>
                <a:gd name="T95" fmla="*/ 70 h 385"/>
                <a:gd name="T96" fmla="*/ 260 w 343"/>
                <a:gd name="T97" fmla="*/ 82 h 385"/>
                <a:gd name="T98" fmla="*/ 255 w 343"/>
                <a:gd name="T99" fmla="*/ 98 h 385"/>
                <a:gd name="T100" fmla="*/ 242 w 343"/>
                <a:gd name="T101" fmla="*/ 123 h 385"/>
                <a:gd name="T102" fmla="*/ 237 w 343"/>
                <a:gd name="T103" fmla="*/ 120 h 385"/>
                <a:gd name="T104" fmla="*/ 224 w 343"/>
                <a:gd name="T105" fmla="*/ 124 h 385"/>
                <a:gd name="T106" fmla="*/ 199 w 343"/>
                <a:gd name="T107" fmla="*/ 139 h 385"/>
                <a:gd name="T108" fmla="*/ 191 w 343"/>
                <a:gd name="T109" fmla="*/ 91 h 385"/>
                <a:gd name="T110" fmla="*/ 181 w 343"/>
                <a:gd name="T111" fmla="*/ 68 h 385"/>
                <a:gd name="T112" fmla="*/ 175 w 343"/>
                <a:gd name="T113" fmla="*/ 56 h 385"/>
                <a:gd name="T114" fmla="*/ 173 w 343"/>
                <a:gd name="T115" fmla="*/ 44 h 385"/>
                <a:gd name="T116" fmla="*/ 163 w 343"/>
                <a:gd name="T117" fmla="*/ 28 h 385"/>
                <a:gd name="T118" fmla="*/ 144 w 343"/>
                <a:gd name="T119" fmla="*/ 16 h 385"/>
                <a:gd name="T120" fmla="*/ 143 w 343"/>
                <a:gd name="T121"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3" h="385">
                  <a:moveTo>
                    <a:pt x="143" y="0"/>
                  </a:moveTo>
                  <a:cubicBezTo>
                    <a:pt x="136" y="5"/>
                    <a:pt x="136" y="5"/>
                    <a:pt x="136" y="5"/>
                  </a:cubicBezTo>
                  <a:cubicBezTo>
                    <a:pt x="130" y="6"/>
                    <a:pt x="130" y="6"/>
                    <a:pt x="130" y="6"/>
                  </a:cubicBezTo>
                  <a:cubicBezTo>
                    <a:pt x="120" y="13"/>
                    <a:pt x="120" y="13"/>
                    <a:pt x="120" y="13"/>
                  </a:cubicBezTo>
                  <a:cubicBezTo>
                    <a:pt x="119" y="21"/>
                    <a:pt x="119" y="21"/>
                    <a:pt x="119" y="21"/>
                  </a:cubicBezTo>
                  <a:cubicBezTo>
                    <a:pt x="122" y="28"/>
                    <a:pt x="122" y="28"/>
                    <a:pt x="122" y="28"/>
                  </a:cubicBezTo>
                  <a:cubicBezTo>
                    <a:pt x="121" y="35"/>
                    <a:pt x="121" y="35"/>
                    <a:pt x="121" y="35"/>
                  </a:cubicBezTo>
                  <a:cubicBezTo>
                    <a:pt x="121" y="42"/>
                    <a:pt x="121" y="42"/>
                    <a:pt x="121" y="42"/>
                  </a:cubicBezTo>
                  <a:cubicBezTo>
                    <a:pt x="130" y="52"/>
                    <a:pt x="130" y="52"/>
                    <a:pt x="130" y="52"/>
                  </a:cubicBezTo>
                  <a:cubicBezTo>
                    <a:pt x="128" y="57"/>
                    <a:pt x="128" y="57"/>
                    <a:pt x="128" y="57"/>
                  </a:cubicBezTo>
                  <a:cubicBezTo>
                    <a:pt x="131" y="63"/>
                    <a:pt x="131" y="63"/>
                    <a:pt x="131" y="63"/>
                  </a:cubicBezTo>
                  <a:cubicBezTo>
                    <a:pt x="125" y="69"/>
                    <a:pt x="125" y="69"/>
                    <a:pt x="125" y="69"/>
                  </a:cubicBezTo>
                  <a:cubicBezTo>
                    <a:pt x="125" y="79"/>
                    <a:pt x="125" y="79"/>
                    <a:pt x="125" y="79"/>
                  </a:cubicBezTo>
                  <a:cubicBezTo>
                    <a:pt x="121" y="84"/>
                    <a:pt x="121" y="84"/>
                    <a:pt x="121" y="84"/>
                  </a:cubicBezTo>
                  <a:cubicBezTo>
                    <a:pt x="112" y="91"/>
                    <a:pt x="112" y="91"/>
                    <a:pt x="112" y="91"/>
                  </a:cubicBezTo>
                  <a:cubicBezTo>
                    <a:pt x="113" y="104"/>
                    <a:pt x="113" y="104"/>
                    <a:pt x="113" y="104"/>
                  </a:cubicBezTo>
                  <a:cubicBezTo>
                    <a:pt x="111" y="113"/>
                    <a:pt x="111" y="113"/>
                    <a:pt x="111" y="113"/>
                  </a:cubicBezTo>
                  <a:cubicBezTo>
                    <a:pt x="121" y="120"/>
                    <a:pt x="121" y="120"/>
                    <a:pt x="121" y="120"/>
                  </a:cubicBezTo>
                  <a:cubicBezTo>
                    <a:pt x="127" y="119"/>
                    <a:pt x="127" y="119"/>
                    <a:pt x="127" y="119"/>
                  </a:cubicBezTo>
                  <a:cubicBezTo>
                    <a:pt x="131" y="132"/>
                    <a:pt x="131" y="132"/>
                    <a:pt x="131" y="132"/>
                  </a:cubicBezTo>
                  <a:cubicBezTo>
                    <a:pt x="126" y="134"/>
                    <a:pt x="126" y="134"/>
                    <a:pt x="126" y="134"/>
                  </a:cubicBezTo>
                  <a:cubicBezTo>
                    <a:pt x="126" y="141"/>
                    <a:pt x="126" y="141"/>
                    <a:pt x="126" y="141"/>
                  </a:cubicBezTo>
                  <a:cubicBezTo>
                    <a:pt x="132" y="142"/>
                    <a:pt x="132" y="142"/>
                    <a:pt x="132" y="142"/>
                  </a:cubicBezTo>
                  <a:cubicBezTo>
                    <a:pt x="135" y="155"/>
                    <a:pt x="135" y="155"/>
                    <a:pt x="135" y="155"/>
                  </a:cubicBezTo>
                  <a:cubicBezTo>
                    <a:pt x="129" y="161"/>
                    <a:pt x="129" y="161"/>
                    <a:pt x="129" y="161"/>
                  </a:cubicBezTo>
                  <a:cubicBezTo>
                    <a:pt x="125" y="167"/>
                    <a:pt x="125" y="167"/>
                    <a:pt x="125" y="167"/>
                  </a:cubicBezTo>
                  <a:cubicBezTo>
                    <a:pt x="117" y="166"/>
                    <a:pt x="117" y="166"/>
                    <a:pt x="117" y="166"/>
                  </a:cubicBezTo>
                  <a:cubicBezTo>
                    <a:pt x="113" y="163"/>
                    <a:pt x="113" y="163"/>
                    <a:pt x="113" y="163"/>
                  </a:cubicBezTo>
                  <a:cubicBezTo>
                    <a:pt x="106" y="162"/>
                    <a:pt x="106" y="162"/>
                    <a:pt x="106" y="162"/>
                  </a:cubicBezTo>
                  <a:cubicBezTo>
                    <a:pt x="101" y="156"/>
                    <a:pt x="101" y="156"/>
                    <a:pt x="101" y="156"/>
                  </a:cubicBezTo>
                  <a:cubicBezTo>
                    <a:pt x="95" y="158"/>
                    <a:pt x="95" y="158"/>
                    <a:pt x="95" y="158"/>
                  </a:cubicBezTo>
                  <a:cubicBezTo>
                    <a:pt x="91" y="163"/>
                    <a:pt x="91" y="163"/>
                    <a:pt x="91" y="163"/>
                  </a:cubicBezTo>
                  <a:cubicBezTo>
                    <a:pt x="93" y="172"/>
                    <a:pt x="93" y="172"/>
                    <a:pt x="93" y="172"/>
                  </a:cubicBezTo>
                  <a:cubicBezTo>
                    <a:pt x="77" y="191"/>
                    <a:pt x="77" y="191"/>
                    <a:pt x="77" y="191"/>
                  </a:cubicBezTo>
                  <a:cubicBezTo>
                    <a:pt x="73" y="205"/>
                    <a:pt x="73" y="205"/>
                    <a:pt x="73" y="205"/>
                  </a:cubicBezTo>
                  <a:cubicBezTo>
                    <a:pt x="76" y="211"/>
                    <a:pt x="76" y="211"/>
                    <a:pt x="76" y="211"/>
                  </a:cubicBezTo>
                  <a:cubicBezTo>
                    <a:pt x="74" y="216"/>
                    <a:pt x="74" y="216"/>
                    <a:pt x="74" y="216"/>
                  </a:cubicBezTo>
                  <a:cubicBezTo>
                    <a:pt x="67" y="212"/>
                    <a:pt x="67" y="212"/>
                    <a:pt x="67" y="212"/>
                  </a:cubicBezTo>
                  <a:cubicBezTo>
                    <a:pt x="61" y="202"/>
                    <a:pt x="61" y="202"/>
                    <a:pt x="61" y="202"/>
                  </a:cubicBezTo>
                  <a:cubicBezTo>
                    <a:pt x="56" y="198"/>
                    <a:pt x="56" y="198"/>
                    <a:pt x="56" y="198"/>
                  </a:cubicBezTo>
                  <a:cubicBezTo>
                    <a:pt x="53" y="201"/>
                    <a:pt x="53" y="201"/>
                    <a:pt x="53" y="201"/>
                  </a:cubicBezTo>
                  <a:cubicBezTo>
                    <a:pt x="47" y="209"/>
                    <a:pt x="47" y="209"/>
                    <a:pt x="47" y="209"/>
                  </a:cubicBezTo>
                  <a:cubicBezTo>
                    <a:pt x="36" y="210"/>
                    <a:pt x="36" y="210"/>
                    <a:pt x="36" y="210"/>
                  </a:cubicBezTo>
                  <a:cubicBezTo>
                    <a:pt x="29" y="211"/>
                    <a:pt x="29" y="211"/>
                    <a:pt x="29" y="211"/>
                  </a:cubicBezTo>
                  <a:cubicBezTo>
                    <a:pt x="28" y="221"/>
                    <a:pt x="28" y="221"/>
                    <a:pt x="28" y="221"/>
                  </a:cubicBezTo>
                  <a:cubicBezTo>
                    <a:pt x="23" y="225"/>
                    <a:pt x="23" y="225"/>
                    <a:pt x="23" y="225"/>
                  </a:cubicBezTo>
                  <a:cubicBezTo>
                    <a:pt x="24" y="232"/>
                    <a:pt x="24" y="232"/>
                    <a:pt x="24" y="232"/>
                  </a:cubicBezTo>
                  <a:cubicBezTo>
                    <a:pt x="30" y="240"/>
                    <a:pt x="30" y="240"/>
                    <a:pt x="30" y="240"/>
                  </a:cubicBezTo>
                  <a:cubicBezTo>
                    <a:pt x="32" y="250"/>
                    <a:pt x="32" y="250"/>
                    <a:pt x="32" y="250"/>
                  </a:cubicBezTo>
                  <a:cubicBezTo>
                    <a:pt x="26" y="256"/>
                    <a:pt x="26" y="256"/>
                    <a:pt x="26" y="256"/>
                  </a:cubicBezTo>
                  <a:cubicBezTo>
                    <a:pt x="21" y="260"/>
                    <a:pt x="21" y="260"/>
                    <a:pt x="21" y="260"/>
                  </a:cubicBezTo>
                  <a:cubicBezTo>
                    <a:pt x="16" y="261"/>
                    <a:pt x="16" y="261"/>
                    <a:pt x="16" y="261"/>
                  </a:cubicBezTo>
                  <a:cubicBezTo>
                    <a:pt x="14" y="271"/>
                    <a:pt x="14" y="271"/>
                    <a:pt x="14" y="271"/>
                  </a:cubicBezTo>
                  <a:cubicBezTo>
                    <a:pt x="19" y="279"/>
                    <a:pt x="19" y="279"/>
                    <a:pt x="19" y="279"/>
                  </a:cubicBezTo>
                  <a:cubicBezTo>
                    <a:pt x="16" y="286"/>
                    <a:pt x="16" y="286"/>
                    <a:pt x="16" y="286"/>
                  </a:cubicBezTo>
                  <a:cubicBezTo>
                    <a:pt x="18" y="297"/>
                    <a:pt x="18" y="297"/>
                    <a:pt x="18" y="297"/>
                  </a:cubicBezTo>
                  <a:cubicBezTo>
                    <a:pt x="16" y="301"/>
                    <a:pt x="16" y="301"/>
                    <a:pt x="16" y="301"/>
                  </a:cubicBezTo>
                  <a:cubicBezTo>
                    <a:pt x="16" y="306"/>
                    <a:pt x="16" y="306"/>
                    <a:pt x="16" y="306"/>
                  </a:cubicBezTo>
                  <a:cubicBezTo>
                    <a:pt x="9" y="307"/>
                    <a:pt x="9" y="307"/>
                    <a:pt x="9" y="307"/>
                  </a:cubicBezTo>
                  <a:cubicBezTo>
                    <a:pt x="4" y="310"/>
                    <a:pt x="4" y="310"/>
                    <a:pt x="4" y="310"/>
                  </a:cubicBezTo>
                  <a:cubicBezTo>
                    <a:pt x="0" y="312"/>
                    <a:pt x="0" y="312"/>
                    <a:pt x="0" y="312"/>
                  </a:cubicBezTo>
                  <a:cubicBezTo>
                    <a:pt x="2" y="321"/>
                    <a:pt x="2" y="321"/>
                    <a:pt x="2" y="321"/>
                  </a:cubicBezTo>
                  <a:cubicBezTo>
                    <a:pt x="21" y="331"/>
                    <a:pt x="21" y="331"/>
                    <a:pt x="21" y="331"/>
                  </a:cubicBezTo>
                  <a:cubicBezTo>
                    <a:pt x="30" y="333"/>
                    <a:pt x="30" y="333"/>
                    <a:pt x="30" y="333"/>
                  </a:cubicBezTo>
                  <a:cubicBezTo>
                    <a:pt x="41" y="336"/>
                    <a:pt x="41" y="336"/>
                    <a:pt x="41" y="336"/>
                  </a:cubicBezTo>
                  <a:cubicBezTo>
                    <a:pt x="50" y="343"/>
                    <a:pt x="50" y="343"/>
                    <a:pt x="50" y="343"/>
                  </a:cubicBezTo>
                  <a:cubicBezTo>
                    <a:pt x="62" y="341"/>
                    <a:pt x="62" y="341"/>
                    <a:pt x="62" y="341"/>
                  </a:cubicBezTo>
                  <a:cubicBezTo>
                    <a:pt x="67" y="348"/>
                    <a:pt x="67" y="348"/>
                    <a:pt x="67" y="348"/>
                  </a:cubicBezTo>
                  <a:cubicBezTo>
                    <a:pt x="81" y="335"/>
                    <a:pt x="81" y="335"/>
                    <a:pt x="81" y="335"/>
                  </a:cubicBezTo>
                  <a:cubicBezTo>
                    <a:pt x="87" y="339"/>
                    <a:pt x="87" y="339"/>
                    <a:pt x="87" y="339"/>
                  </a:cubicBezTo>
                  <a:cubicBezTo>
                    <a:pt x="86" y="342"/>
                    <a:pt x="86" y="342"/>
                    <a:pt x="86" y="342"/>
                  </a:cubicBezTo>
                  <a:cubicBezTo>
                    <a:pt x="94" y="348"/>
                    <a:pt x="94" y="348"/>
                    <a:pt x="94" y="348"/>
                  </a:cubicBezTo>
                  <a:cubicBezTo>
                    <a:pt x="103" y="349"/>
                    <a:pt x="103" y="349"/>
                    <a:pt x="103" y="349"/>
                  </a:cubicBezTo>
                  <a:cubicBezTo>
                    <a:pt x="118" y="361"/>
                    <a:pt x="118" y="361"/>
                    <a:pt x="118" y="361"/>
                  </a:cubicBezTo>
                  <a:cubicBezTo>
                    <a:pt x="125" y="359"/>
                    <a:pt x="125" y="359"/>
                    <a:pt x="125" y="359"/>
                  </a:cubicBezTo>
                  <a:cubicBezTo>
                    <a:pt x="135" y="368"/>
                    <a:pt x="135" y="368"/>
                    <a:pt x="135" y="368"/>
                  </a:cubicBezTo>
                  <a:cubicBezTo>
                    <a:pt x="143" y="367"/>
                    <a:pt x="143" y="367"/>
                    <a:pt x="143" y="367"/>
                  </a:cubicBezTo>
                  <a:cubicBezTo>
                    <a:pt x="146" y="378"/>
                    <a:pt x="146" y="378"/>
                    <a:pt x="146" y="378"/>
                  </a:cubicBezTo>
                  <a:cubicBezTo>
                    <a:pt x="155" y="379"/>
                    <a:pt x="155" y="379"/>
                    <a:pt x="155" y="379"/>
                  </a:cubicBezTo>
                  <a:cubicBezTo>
                    <a:pt x="160" y="385"/>
                    <a:pt x="160" y="385"/>
                    <a:pt x="160" y="385"/>
                  </a:cubicBezTo>
                  <a:cubicBezTo>
                    <a:pt x="165" y="380"/>
                    <a:pt x="165" y="380"/>
                    <a:pt x="165" y="380"/>
                  </a:cubicBezTo>
                  <a:cubicBezTo>
                    <a:pt x="170" y="380"/>
                    <a:pt x="170" y="380"/>
                    <a:pt x="170" y="380"/>
                  </a:cubicBezTo>
                  <a:cubicBezTo>
                    <a:pt x="171" y="369"/>
                    <a:pt x="171" y="369"/>
                    <a:pt x="171" y="369"/>
                  </a:cubicBezTo>
                  <a:cubicBezTo>
                    <a:pt x="188" y="351"/>
                    <a:pt x="188" y="351"/>
                    <a:pt x="188" y="351"/>
                  </a:cubicBezTo>
                  <a:cubicBezTo>
                    <a:pt x="191" y="341"/>
                    <a:pt x="191" y="341"/>
                    <a:pt x="191" y="341"/>
                  </a:cubicBezTo>
                  <a:cubicBezTo>
                    <a:pt x="217" y="313"/>
                    <a:pt x="217" y="313"/>
                    <a:pt x="217" y="313"/>
                  </a:cubicBezTo>
                  <a:cubicBezTo>
                    <a:pt x="219" y="286"/>
                    <a:pt x="219" y="286"/>
                    <a:pt x="219" y="286"/>
                  </a:cubicBezTo>
                  <a:cubicBezTo>
                    <a:pt x="224" y="270"/>
                    <a:pt x="224" y="270"/>
                    <a:pt x="224" y="270"/>
                  </a:cubicBezTo>
                  <a:cubicBezTo>
                    <a:pt x="215" y="267"/>
                    <a:pt x="215" y="267"/>
                    <a:pt x="215" y="267"/>
                  </a:cubicBezTo>
                  <a:cubicBezTo>
                    <a:pt x="210" y="235"/>
                    <a:pt x="210" y="235"/>
                    <a:pt x="210" y="235"/>
                  </a:cubicBezTo>
                  <a:cubicBezTo>
                    <a:pt x="216" y="226"/>
                    <a:pt x="216" y="226"/>
                    <a:pt x="216" y="226"/>
                  </a:cubicBezTo>
                  <a:cubicBezTo>
                    <a:pt x="207" y="220"/>
                    <a:pt x="207" y="220"/>
                    <a:pt x="207" y="220"/>
                  </a:cubicBezTo>
                  <a:cubicBezTo>
                    <a:pt x="204" y="208"/>
                    <a:pt x="204" y="208"/>
                    <a:pt x="204" y="208"/>
                  </a:cubicBezTo>
                  <a:cubicBezTo>
                    <a:pt x="212" y="203"/>
                    <a:pt x="212" y="203"/>
                    <a:pt x="212" y="203"/>
                  </a:cubicBezTo>
                  <a:cubicBezTo>
                    <a:pt x="219" y="205"/>
                    <a:pt x="219" y="205"/>
                    <a:pt x="219" y="205"/>
                  </a:cubicBezTo>
                  <a:cubicBezTo>
                    <a:pt x="220" y="196"/>
                    <a:pt x="220" y="196"/>
                    <a:pt x="220" y="196"/>
                  </a:cubicBezTo>
                  <a:cubicBezTo>
                    <a:pt x="224" y="195"/>
                    <a:pt x="224" y="195"/>
                    <a:pt x="224" y="195"/>
                  </a:cubicBezTo>
                  <a:cubicBezTo>
                    <a:pt x="232" y="197"/>
                    <a:pt x="232" y="197"/>
                    <a:pt x="232" y="197"/>
                  </a:cubicBezTo>
                  <a:cubicBezTo>
                    <a:pt x="240" y="194"/>
                    <a:pt x="240" y="194"/>
                    <a:pt x="240" y="194"/>
                  </a:cubicBezTo>
                  <a:cubicBezTo>
                    <a:pt x="239" y="188"/>
                    <a:pt x="239" y="188"/>
                    <a:pt x="239" y="188"/>
                  </a:cubicBezTo>
                  <a:cubicBezTo>
                    <a:pt x="244" y="182"/>
                    <a:pt x="244" y="182"/>
                    <a:pt x="244" y="182"/>
                  </a:cubicBezTo>
                  <a:cubicBezTo>
                    <a:pt x="246" y="189"/>
                    <a:pt x="246" y="189"/>
                    <a:pt x="246" y="189"/>
                  </a:cubicBezTo>
                  <a:cubicBezTo>
                    <a:pt x="256" y="189"/>
                    <a:pt x="256" y="189"/>
                    <a:pt x="256" y="189"/>
                  </a:cubicBezTo>
                  <a:cubicBezTo>
                    <a:pt x="261" y="184"/>
                    <a:pt x="261" y="184"/>
                    <a:pt x="261" y="184"/>
                  </a:cubicBezTo>
                  <a:cubicBezTo>
                    <a:pt x="264" y="189"/>
                    <a:pt x="264" y="189"/>
                    <a:pt x="264" y="189"/>
                  </a:cubicBezTo>
                  <a:cubicBezTo>
                    <a:pt x="274" y="189"/>
                    <a:pt x="274" y="189"/>
                    <a:pt x="274" y="189"/>
                  </a:cubicBezTo>
                  <a:cubicBezTo>
                    <a:pt x="277" y="183"/>
                    <a:pt x="277" y="183"/>
                    <a:pt x="277" y="183"/>
                  </a:cubicBezTo>
                  <a:cubicBezTo>
                    <a:pt x="284" y="188"/>
                    <a:pt x="284" y="188"/>
                    <a:pt x="284" y="188"/>
                  </a:cubicBezTo>
                  <a:cubicBezTo>
                    <a:pt x="290" y="182"/>
                    <a:pt x="290" y="182"/>
                    <a:pt x="290" y="182"/>
                  </a:cubicBezTo>
                  <a:cubicBezTo>
                    <a:pt x="296" y="182"/>
                    <a:pt x="296" y="182"/>
                    <a:pt x="296" y="182"/>
                  </a:cubicBezTo>
                  <a:cubicBezTo>
                    <a:pt x="294" y="170"/>
                    <a:pt x="294" y="170"/>
                    <a:pt x="294" y="170"/>
                  </a:cubicBezTo>
                  <a:cubicBezTo>
                    <a:pt x="302" y="163"/>
                    <a:pt x="302" y="163"/>
                    <a:pt x="302" y="163"/>
                  </a:cubicBezTo>
                  <a:cubicBezTo>
                    <a:pt x="307" y="157"/>
                    <a:pt x="307" y="157"/>
                    <a:pt x="307" y="157"/>
                  </a:cubicBezTo>
                  <a:cubicBezTo>
                    <a:pt x="315" y="161"/>
                    <a:pt x="315" y="161"/>
                    <a:pt x="315" y="161"/>
                  </a:cubicBezTo>
                  <a:cubicBezTo>
                    <a:pt x="308" y="168"/>
                    <a:pt x="308" y="168"/>
                    <a:pt x="308" y="168"/>
                  </a:cubicBezTo>
                  <a:cubicBezTo>
                    <a:pt x="312" y="168"/>
                    <a:pt x="312" y="168"/>
                    <a:pt x="312" y="168"/>
                  </a:cubicBezTo>
                  <a:cubicBezTo>
                    <a:pt x="319" y="165"/>
                    <a:pt x="319" y="165"/>
                    <a:pt x="319" y="165"/>
                  </a:cubicBezTo>
                  <a:cubicBezTo>
                    <a:pt x="326" y="168"/>
                    <a:pt x="326" y="168"/>
                    <a:pt x="326" y="168"/>
                  </a:cubicBezTo>
                  <a:cubicBezTo>
                    <a:pt x="335" y="156"/>
                    <a:pt x="335" y="156"/>
                    <a:pt x="335" y="156"/>
                  </a:cubicBezTo>
                  <a:cubicBezTo>
                    <a:pt x="337" y="152"/>
                    <a:pt x="337" y="152"/>
                    <a:pt x="337" y="152"/>
                  </a:cubicBezTo>
                  <a:cubicBezTo>
                    <a:pt x="334" y="146"/>
                    <a:pt x="334" y="146"/>
                    <a:pt x="334" y="146"/>
                  </a:cubicBezTo>
                  <a:cubicBezTo>
                    <a:pt x="328" y="149"/>
                    <a:pt x="328" y="149"/>
                    <a:pt x="328" y="149"/>
                  </a:cubicBezTo>
                  <a:cubicBezTo>
                    <a:pt x="318" y="136"/>
                    <a:pt x="318" y="136"/>
                    <a:pt x="318" y="136"/>
                  </a:cubicBezTo>
                  <a:cubicBezTo>
                    <a:pt x="321" y="132"/>
                    <a:pt x="321" y="132"/>
                    <a:pt x="321" y="132"/>
                  </a:cubicBezTo>
                  <a:cubicBezTo>
                    <a:pt x="317" y="128"/>
                    <a:pt x="317" y="128"/>
                    <a:pt x="317" y="128"/>
                  </a:cubicBezTo>
                  <a:cubicBezTo>
                    <a:pt x="320" y="126"/>
                    <a:pt x="320" y="126"/>
                    <a:pt x="320" y="126"/>
                  </a:cubicBezTo>
                  <a:cubicBezTo>
                    <a:pt x="319" y="118"/>
                    <a:pt x="319" y="118"/>
                    <a:pt x="319" y="118"/>
                  </a:cubicBezTo>
                  <a:cubicBezTo>
                    <a:pt x="326" y="113"/>
                    <a:pt x="326" y="113"/>
                    <a:pt x="326" y="113"/>
                  </a:cubicBezTo>
                  <a:cubicBezTo>
                    <a:pt x="331" y="116"/>
                    <a:pt x="331" y="116"/>
                    <a:pt x="331" y="116"/>
                  </a:cubicBezTo>
                  <a:cubicBezTo>
                    <a:pt x="336" y="117"/>
                    <a:pt x="336" y="117"/>
                    <a:pt x="336" y="117"/>
                  </a:cubicBezTo>
                  <a:cubicBezTo>
                    <a:pt x="342" y="115"/>
                    <a:pt x="342" y="115"/>
                    <a:pt x="342" y="115"/>
                  </a:cubicBezTo>
                  <a:cubicBezTo>
                    <a:pt x="343" y="109"/>
                    <a:pt x="343" y="109"/>
                    <a:pt x="343" y="109"/>
                  </a:cubicBezTo>
                  <a:cubicBezTo>
                    <a:pt x="331" y="96"/>
                    <a:pt x="331" y="96"/>
                    <a:pt x="331" y="96"/>
                  </a:cubicBezTo>
                  <a:cubicBezTo>
                    <a:pt x="330" y="93"/>
                    <a:pt x="330" y="93"/>
                    <a:pt x="330" y="93"/>
                  </a:cubicBezTo>
                  <a:cubicBezTo>
                    <a:pt x="326" y="93"/>
                    <a:pt x="326" y="93"/>
                    <a:pt x="326" y="93"/>
                  </a:cubicBezTo>
                  <a:cubicBezTo>
                    <a:pt x="326" y="87"/>
                    <a:pt x="326" y="87"/>
                    <a:pt x="326" y="87"/>
                  </a:cubicBezTo>
                  <a:cubicBezTo>
                    <a:pt x="316" y="77"/>
                    <a:pt x="316" y="77"/>
                    <a:pt x="316" y="77"/>
                  </a:cubicBezTo>
                  <a:cubicBezTo>
                    <a:pt x="312" y="81"/>
                    <a:pt x="312" y="81"/>
                    <a:pt x="312" y="81"/>
                  </a:cubicBezTo>
                  <a:cubicBezTo>
                    <a:pt x="309" y="85"/>
                    <a:pt x="309" y="85"/>
                    <a:pt x="309" y="85"/>
                  </a:cubicBezTo>
                  <a:cubicBezTo>
                    <a:pt x="303" y="88"/>
                    <a:pt x="303" y="88"/>
                    <a:pt x="303" y="88"/>
                  </a:cubicBezTo>
                  <a:cubicBezTo>
                    <a:pt x="298" y="82"/>
                    <a:pt x="298" y="82"/>
                    <a:pt x="298" y="82"/>
                  </a:cubicBezTo>
                  <a:cubicBezTo>
                    <a:pt x="297" y="76"/>
                    <a:pt x="297" y="76"/>
                    <a:pt x="297" y="76"/>
                  </a:cubicBezTo>
                  <a:cubicBezTo>
                    <a:pt x="289" y="73"/>
                    <a:pt x="289" y="73"/>
                    <a:pt x="289" y="73"/>
                  </a:cubicBezTo>
                  <a:cubicBezTo>
                    <a:pt x="289" y="73"/>
                    <a:pt x="282" y="70"/>
                    <a:pt x="282" y="70"/>
                  </a:cubicBezTo>
                  <a:cubicBezTo>
                    <a:pt x="281" y="70"/>
                    <a:pt x="267" y="70"/>
                    <a:pt x="267" y="70"/>
                  </a:cubicBezTo>
                  <a:cubicBezTo>
                    <a:pt x="262" y="76"/>
                    <a:pt x="262" y="76"/>
                    <a:pt x="262" y="76"/>
                  </a:cubicBezTo>
                  <a:cubicBezTo>
                    <a:pt x="260" y="82"/>
                    <a:pt x="260" y="82"/>
                    <a:pt x="260" y="82"/>
                  </a:cubicBezTo>
                  <a:cubicBezTo>
                    <a:pt x="256" y="85"/>
                    <a:pt x="256" y="85"/>
                    <a:pt x="256" y="85"/>
                  </a:cubicBezTo>
                  <a:cubicBezTo>
                    <a:pt x="261" y="92"/>
                    <a:pt x="261" y="92"/>
                    <a:pt x="261" y="92"/>
                  </a:cubicBezTo>
                  <a:cubicBezTo>
                    <a:pt x="255" y="98"/>
                    <a:pt x="255" y="98"/>
                    <a:pt x="255" y="98"/>
                  </a:cubicBezTo>
                  <a:cubicBezTo>
                    <a:pt x="250" y="106"/>
                    <a:pt x="250" y="106"/>
                    <a:pt x="250" y="106"/>
                  </a:cubicBezTo>
                  <a:cubicBezTo>
                    <a:pt x="251" y="118"/>
                    <a:pt x="251" y="118"/>
                    <a:pt x="251" y="118"/>
                  </a:cubicBezTo>
                  <a:cubicBezTo>
                    <a:pt x="242" y="123"/>
                    <a:pt x="242" y="123"/>
                    <a:pt x="242" y="123"/>
                  </a:cubicBezTo>
                  <a:cubicBezTo>
                    <a:pt x="242" y="131"/>
                    <a:pt x="242" y="131"/>
                    <a:pt x="242" y="131"/>
                  </a:cubicBezTo>
                  <a:cubicBezTo>
                    <a:pt x="238" y="127"/>
                    <a:pt x="238" y="127"/>
                    <a:pt x="238" y="127"/>
                  </a:cubicBezTo>
                  <a:cubicBezTo>
                    <a:pt x="237" y="120"/>
                    <a:pt x="237" y="120"/>
                    <a:pt x="237" y="120"/>
                  </a:cubicBezTo>
                  <a:cubicBezTo>
                    <a:pt x="234" y="117"/>
                    <a:pt x="234" y="117"/>
                    <a:pt x="234" y="117"/>
                  </a:cubicBezTo>
                  <a:cubicBezTo>
                    <a:pt x="229" y="122"/>
                    <a:pt x="229" y="122"/>
                    <a:pt x="229" y="122"/>
                  </a:cubicBezTo>
                  <a:cubicBezTo>
                    <a:pt x="224" y="124"/>
                    <a:pt x="224" y="124"/>
                    <a:pt x="224" y="124"/>
                  </a:cubicBezTo>
                  <a:cubicBezTo>
                    <a:pt x="214" y="127"/>
                    <a:pt x="214" y="127"/>
                    <a:pt x="214" y="127"/>
                  </a:cubicBezTo>
                  <a:cubicBezTo>
                    <a:pt x="207" y="138"/>
                    <a:pt x="207" y="138"/>
                    <a:pt x="207" y="138"/>
                  </a:cubicBezTo>
                  <a:cubicBezTo>
                    <a:pt x="199" y="139"/>
                    <a:pt x="199" y="139"/>
                    <a:pt x="199" y="139"/>
                  </a:cubicBezTo>
                  <a:cubicBezTo>
                    <a:pt x="190" y="131"/>
                    <a:pt x="190" y="131"/>
                    <a:pt x="190" y="131"/>
                  </a:cubicBezTo>
                  <a:cubicBezTo>
                    <a:pt x="190" y="103"/>
                    <a:pt x="190" y="103"/>
                    <a:pt x="190" y="103"/>
                  </a:cubicBezTo>
                  <a:cubicBezTo>
                    <a:pt x="191" y="91"/>
                    <a:pt x="191" y="91"/>
                    <a:pt x="191" y="91"/>
                  </a:cubicBezTo>
                  <a:cubicBezTo>
                    <a:pt x="192" y="79"/>
                    <a:pt x="192" y="79"/>
                    <a:pt x="192" y="79"/>
                  </a:cubicBezTo>
                  <a:cubicBezTo>
                    <a:pt x="182" y="73"/>
                    <a:pt x="182" y="73"/>
                    <a:pt x="182" y="73"/>
                  </a:cubicBezTo>
                  <a:cubicBezTo>
                    <a:pt x="181" y="68"/>
                    <a:pt x="181" y="68"/>
                    <a:pt x="181" y="68"/>
                  </a:cubicBezTo>
                  <a:cubicBezTo>
                    <a:pt x="178" y="63"/>
                    <a:pt x="178" y="63"/>
                    <a:pt x="178" y="63"/>
                  </a:cubicBezTo>
                  <a:cubicBezTo>
                    <a:pt x="175" y="61"/>
                    <a:pt x="175" y="61"/>
                    <a:pt x="175" y="61"/>
                  </a:cubicBezTo>
                  <a:cubicBezTo>
                    <a:pt x="175" y="56"/>
                    <a:pt x="175" y="56"/>
                    <a:pt x="175" y="56"/>
                  </a:cubicBezTo>
                  <a:cubicBezTo>
                    <a:pt x="178" y="53"/>
                    <a:pt x="178" y="53"/>
                    <a:pt x="178" y="53"/>
                  </a:cubicBezTo>
                  <a:cubicBezTo>
                    <a:pt x="178" y="47"/>
                    <a:pt x="178" y="47"/>
                    <a:pt x="178" y="47"/>
                  </a:cubicBezTo>
                  <a:cubicBezTo>
                    <a:pt x="173" y="44"/>
                    <a:pt x="173" y="44"/>
                    <a:pt x="173" y="44"/>
                  </a:cubicBezTo>
                  <a:cubicBezTo>
                    <a:pt x="164" y="41"/>
                    <a:pt x="164" y="41"/>
                    <a:pt x="164" y="41"/>
                  </a:cubicBezTo>
                  <a:cubicBezTo>
                    <a:pt x="166" y="34"/>
                    <a:pt x="166" y="34"/>
                    <a:pt x="166" y="34"/>
                  </a:cubicBezTo>
                  <a:cubicBezTo>
                    <a:pt x="163" y="28"/>
                    <a:pt x="163" y="28"/>
                    <a:pt x="163" y="28"/>
                  </a:cubicBezTo>
                  <a:cubicBezTo>
                    <a:pt x="159" y="20"/>
                    <a:pt x="159" y="20"/>
                    <a:pt x="159" y="20"/>
                  </a:cubicBezTo>
                  <a:cubicBezTo>
                    <a:pt x="154" y="14"/>
                    <a:pt x="154" y="14"/>
                    <a:pt x="154" y="14"/>
                  </a:cubicBezTo>
                  <a:cubicBezTo>
                    <a:pt x="144" y="16"/>
                    <a:pt x="144" y="16"/>
                    <a:pt x="144" y="16"/>
                  </a:cubicBezTo>
                  <a:cubicBezTo>
                    <a:pt x="141" y="10"/>
                    <a:pt x="141" y="10"/>
                    <a:pt x="141" y="10"/>
                  </a:cubicBezTo>
                  <a:cubicBezTo>
                    <a:pt x="148" y="6"/>
                    <a:pt x="148" y="6"/>
                    <a:pt x="148" y="6"/>
                  </a:cubicBezTo>
                  <a:lnTo>
                    <a:pt x="143" y="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6">
              <a:extLst>
                <a:ext uri="{FF2B5EF4-FFF2-40B4-BE49-F238E27FC236}">
                  <a16:creationId xmlns:a16="http://schemas.microsoft.com/office/drawing/2014/main" id="{BCE95069-B732-4253-8B8B-0555C3B00578}"/>
                </a:ext>
              </a:extLst>
            </p:cNvPr>
            <p:cNvSpPr>
              <a:spLocks/>
            </p:cNvSpPr>
            <p:nvPr/>
          </p:nvSpPr>
          <p:spPr bwMode="auto">
            <a:xfrm>
              <a:off x="4762520" y="4653020"/>
              <a:ext cx="368803" cy="481667"/>
            </a:xfrm>
            <a:custGeom>
              <a:avLst/>
              <a:gdLst>
                <a:gd name="T0" fmla="*/ 94 w 103"/>
                <a:gd name="T1" fmla="*/ 19 h 151"/>
                <a:gd name="T2" fmla="*/ 98 w 103"/>
                <a:gd name="T3" fmla="*/ 29 h 151"/>
                <a:gd name="T4" fmla="*/ 103 w 103"/>
                <a:gd name="T5" fmla="*/ 50 h 151"/>
                <a:gd name="T6" fmla="*/ 98 w 103"/>
                <a:gd name="T7" fmla="*/ 72 h 151"/>
                <a:gd name="T8" fmla="*/ 89 w 103"/>
                <a:gd name="T9" fmla="*/ 86 h 151"/>
                <a:gd name="T10" fmla="*/ 77 w 103"/>
                <a:gd name="T11" fmla="*/ 103 h 151"/>
                <a:gd name="T12" fmla="*/ 81 w 103"/>
                <a:gd name="T13" fmla="*/ 126 h 151"/>
                <a:gd name="T14" fmla="*/ 76 w 103"/>
                <a:gd name="T15" fmla="*/ 139 h 151"/>
                <a:gd name="T16" fmla="*/ 65 w 103"/>
                <a:gd name="T17" fmla="*/ 146 h 151"/>
                <a:gd name="T18" fmla="*/ 49 w 103"/>
                <a:gd name="T19" fmla="*/ 149 h 151"/>
                <a:gd name="T20" fmla="*/ 35 w 103"/>
                <a:gd name="T21" fmla="*/ 147 h 151"/>
                <a:gd name="T22" fmla="*/ 40 w 103"/>
                <a:gd name="T23" fmla="*/ 136 h 151"/>
                <a:gd name="T24" fmla="*/ 26 w 103"/>
                <a:gd name="T25" fmla="*/ 132 h 151"/>
                <a:gd name="T26" fmla="*/ 18 w 103"/>
                <a:gd name="T27" fmla="*/ 121 h 151"/>
                <a:gd name="T28" fmla="*/ 2 w 103"/>
                <a:gd name="T29" fmla="*/ 117 h 151"/>
                <a:gd name="T30" fmla="*/ 7 w 103"/>
                <a:gd name="T31" fmla="*/ 104 h 151"/>
                <a:gd name="T32" fmla="*/ 5 w 103"/>
                <a:gd name="T33" fmla="*/ 89 h 151"/>
                <a:gd name="T34" fmla="*/ 1 w 103"/>
                <a:gd name="T35" fmla="*/ 81 h 151"/>
                <a:gd name="T36" fmla="*/ 6 w 103"/>
                <a:gd name="T37" fmla="*/ 72 h 151"/>
                <a:gd name="T38" fmla="*/ 14 w 103"/>
                <a:gd name="T39" fmla="*/ 66 h 151"/>
                <a:gd name="T40" fmla="*/ 22 w 103"/>
                <a:gd name="T41" fmla="*/ 51 h 151"/>
                <a:gd name="T42" fmla="*/ 30 w 103"/>
                <a:gd name="T43" fmla="*/ 48 h 151"/>
                <a:gd name="T44" fmla="*/ 28 w 103"/>
                <a:gd name="T45" fmla="*/ 39 h 151"/>
                <a:gd name="T46" fmla="*/ 17 w 103"/>
                <a:gd name="T47" fmla="*/ 29 h 151"/>
                <a:gd name="T48" fmla="*/ 22 w 103"/>
                <a:gd name="T49" fmla="*/ 23 h 151"/>
                <a:gd name="T50" fmla="*/ 21 w 103"/>
                <a:gd name="T51" fmla="*/ 12 h 151"/>
                <a:gd name="T52" fmla="*/ 38 w 103"/>
                <a:gd name="T53" fmla="*/ 3 h 151"/>
                <a:gd name="T54" fmla="*/ 35 w 103"/>
                <a:gd name="T55" fmla="*/ 12 h 151"/>
                <a:gd name="T56" fmla="*/ 50 w 103"/>
                <a:gd name="T57" fmla="*/ 17 h 151"/>
                <a:gd name="T58" fmla="*/ 60 w 103"/>
                <a:gd name="T59" fmla="*/ 19 h 151"/>
                <a:gd name="T60" fmla="*/ 69 w 103"/>
                <a:gd name="T61" fmla="*/ 19 h 151"/>
                <a:gd name="T62" fmla="*/ 95 w 103"/>
                <a:gd name="T63" fmla="*/ 1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 h="151">
                  <a:moveTo>
                    <a:pt x="95" y="10"/>
                  </a:moveTo>
                  <a:cubicBezTo>
                    <a:pt x="94" y="19"/>
                    <a:pt x="94" y="19"/>
                    <a:pt x="94" y="19"/>
                  </a:cubicBezTo>
                  <a:cubicBezTo>
                    <a:pt x="94" y="27"/>
                    <a:pt x="94" y="27"/>
                    <a:pt x="94" y="27"/>
                  </a:cubicBezTo>
                  <a:cubicBezTo>
                    <a:pt x="98" y="29"/>
                    <a:pt x="98" y="29"/>
                    <a:pt x="98" y="29"/>
                  </a:cubicBezTo>
                  <a:cubicBezTo>
                    <a:pt x="98" y="38"/>
                    <a:pt x="98" y="38"/>
                    <a:pt x="98" y="38"/>
                  </a:cubicBezTo>
                  <a:cubicBezTo>
                    <a:pt x="103" y="50"/>
                    <a:pt x="103" y="50"/>
                    <a:pt x="103" y="50"/>
                  </a:cubicBezTo>
                  <a:cubicBezTo>
                    <a:pt x="103" y="67"/>
                    <a:pt x="103" y="67"/>
                    <a:pt x="103" y="67"/>
                  </a:cubicBezTo>
                  <a:cubicBezTo>
                    <a:pt x="98" y="72"/>
                    <a:pt x="98" y="72"/>
                    <a:pt x="98" y="72"/>
                  </a:cubicBezTo>
                  <a:cubicBezTo>
                    <a:pt x="96" y="82"/>
                    <a:pt x="96" y="82"/>
                    <a:pt x="96" y="82"/>
                  </a:cubicBezTo>
                  <a:cubicBezTo>
                    <a:pt x="89" y="86"/>
                    <a:pt x="89" y="86"/>
                    <a:pt x="89" y="86"/>
                  </a:cubicBezTo>
                  <a:cubicBezTo>
                    <a:pt x="80" y="91"/>
                    <a:pt x="80" y="91"/>
                    <a:pt x="80" y="91"/>
                  </a:cubicBezTo>
                  <a:cubicBezTo>
                    <a:pt x="77" y="103"/>
                    <a:pt x="77" y="103"/>
                    <a:pt x="77" y="103"/>
                  </a:cubicBezTo>
                  <a:cubicBezTo>
                    <a:pt x="78" y="120"/>
                    <a:pt x="78" y="120"/>
                    <a:pt x="78" y="120"/>
                  </a:cubicBezTo>
                  <a:cubicBezTo>
                    <a:pt x="81" y="126"/>
                    <a:pt x="81" y="126"/>
                    <a:pt x="81" y="126"/>
                  </a:cubicBezTo>
                  <a:cubicBezTo>
                    <a:pt x="77" y="134"/>
                    <a:pt x="77" y="134"/>
                    <a:pt x="77" y="134"/>
                  </a:cubicBezTo>
                  <a:cubicBezTo>
                    <a:pt x="76" y="139"/>
                    <a:pt x="76" y="139"/>
                    <a:pt x="76" y="139"/>
                  </a:cubicBezTo>
                  <a:cubicBezTo>
                    <a:pt x="74" y="139"/>
                    <a:pt x="72" y="140"/>
                    <a:pt x="71" y="141"/>
                  </a:cubicBezTo>
                  <a:cubicBezTo>
                    <a:pt x="69" y="144"/>
                    <a:pt x="65" y="146"/>
                    <a:pt x="65" y="146"/>
                  </a:cubicBezTo>
                  <a:cubicBezTo>
                    <a:pt x="64" y="146"/>
                    <a:pt x="58" y="146"/>
                    <a:pt x="56" y="149"/>
                  </a:cubicBezTo>
                  <a:cubicBezTo>
                    <a:pt x="53" y="151"/>
                    <a:pt x="49" y="151"/>
                    <a:pt x="49" y="149"/>
                  </a:cubicBezTo>
                  <a:cubicBezTo>
                    <a:pt x="48" y="147"/>
                    <a:pt x="45" y="146"/>
                    <a:pt x="43" y="148"/>
                  </a:cubicBezTo>
                  <a:cubicBezTo>
                    <a:pt x="41" y="150"/>
                    <a:pt x="36" y="149"/>
                    <a:pt x="35" y="147"/>
                  </a:cubicBezTo>
                  <a:cubicBezTo>
                    <a:pt x="35" y="145"/>
                    <a:pt x="33" y="143"/>
                    <a:pt x="35" y="141"/>
                  </a:cubicBezTo>
                  <a:cubicBezTo>
                    <a:pt x="36" y="139"/>
                    <a:pt x="40" y="136"/>
                    <a:pt x="40" y="136"/>
                  </a:cubicBezTo>
                  <a:cubicBezTo>
                    <a:pt x="40" y="136"/>
                    <a:pt x="35" y="133"/>
                    <a:pt x="33" y="131"/>
                  </a:cubicBezTo>
                  <a:cubicBezTo>
                    <a:pt x="31" y="129"/>
                    <a:pt x="28" y="130"/>
                    <a:pt x="26" y="132"/>
                  </a:cubicBezTo>
                  <a:cubicBezTo>
                    <a:pt x="23" y="134"/>
                    <a:pt x="23" y="126"/>
                    <a:pt x="23" y="124"/>
                  </a:cubicBezTo>
                  <a:cubicBezTo>
                    <a:pt x="23" y="122"/>
                    <a:pt x="20" y="118"/>
                    <a:pt x="18" y="121"/>
                  </a:cubicBezTo>
                  <a:cubicBezTo>
                    <a:pt x="16" y="124"/>
                    <a:pt x="9" y="123"/>
                    <a:pt x="9" y="122"/>
                  </a:cubicBezTo>
                  <a:cubicBezTo>
                    <a:pt x="8" y="120"/>
                    <a:pt x="4" y="120"/>
                    <a:pt x="2" y="117"/>
                  </a:cubicBezTo>
                  <a:cubicBezTo>
                    <a:pt x="0" y="115"/>
                    <a:pt x="3" y="115"/>
                    <a:pt x="4" y="112"/>
                  </a:cubicBezTo>
                  <a:cubicBezTo>
                    <a:pt x="6" y="110"/>
                    <a:pt x="7" y="108"/>
                    <a:pt x="7" y="104"/>
                  </a:cubicBezTo>
                  <a:cubicBezTo>
                    <a:pt x="8" y="101"/>
                    <a:pt x="6" y="99"/>
                    <a:pt x="7" y="97"/>
                  </a:cubicBezTo>
                  <a:cubicBezTo>
                    <a:pt x="8" y="95"/>
                    <a:pt x="6" y="92"/>
                    <a:pt x="5" y="89"/>
                  </a:cubicBezTo>
                  <a:cubicBezTo>
                    <a:pt x="5" y="88"/>
                    <a:pt x="3" y="86"/>
                    <a:pt x="1" y="86"/>
                  </a:cubicBezTo>
                  <a:cubicBezTo>
                    <a:pt x="1" y="81"/>
                    <a:pt x="1" y="81"/>
                    <a:pt x="1" y="81"/>
                  </a:cubicBezTo>
                  <a:cubicBezTo>
                    <a:pt x="5" y="78"/>
                    <a:pt x="5" y="78"/>
                    <a:pt x="5" y="78"/>
                  </a:cubicBezTo>
                  <a:cubicBezTo>
                    <a:pt x="6" y="72"/>
                    <a:pt x="6" y="72"/>
                    <a:pt x="6" y="72"/>
                  </a:cubicBezTo>
                  <a:cubicBezTo>
                    <a:pt x="12" y="69"/>
                    <a:pt x="12" y="69"/>
                    <a:pt x="12" y="69"/>
                  </a:cubicBezTo>
                  <a:cubicBezTo>
                    <a:pt x="14" y="66"/>
                    <a:pt x="14" y="66"/>
                    <a:pt x="14" y="66"/>
                  </a:cubicBezTo>
                  <a:cubicBezTo>
                    <a:pt x="14" y="57"/>
                    <a:pt x="14" y="57"/>
                    <a:pt x="14" y="57"/>
                  </a:cubicBezTo>
                  <a:cubicBezTo>
                    <a:pt x="22" y="51"/>
                    <a:pt x="22" y="51"/>
                    <a:pt x="22" y="51"/>
                  </a:cubicBezTo>
                  <a:cubicBezTo>
                    <a:pt x="26" y="50"/>
                    <a:pt x="26" y="50"/>
                    <a:pt x="26" y="50"/>
                  </a:cubicBezTo>
                  <a:cubicBezTo>
                    <a:pt x="30" y="48"/>
                    <a:pt x="30" y="48"/>
                    <a:pt x="30" y="48"/>
                  </a:cubicBezTo>
                  <a:cubicBezTo>
                    <a:pt x="33" y="45"/>
                    <a:pt x="33" y="45"/>
                    <a:pt x="33" y="45"/>
                  </a:cubicBezTo>
                  <a:cubicBezTo>
                    <a:pt x="28" y="39"/>
                    <a:pt x="28" y="39"/>
                    <a:pt x="28" y="39"/>
                  </a:cubicBezTo>
                  <a:cubicBezTo>
                    <a:pt x="25" y="34"/>
                    <a:pt x="25" y="34"/>
                    <a:pt x="25" y="34"/>
                  </a:cubicBezTo>
                  <a:cubicBezTo>
                    <a:pt x="17" y="29"/>
                    <a:pt x="17" y="29"/>
                    <a:pt x="17" y="29"/>
                  </a:cubicBezTo>
                  <a:cubicBezTo>
                    <a:pt x="18" y="27"/>
                    <a:pt x="18" y="27"/>
                    <a:pt x="18" y="27"/>
                  </a:cubicBezTo>
                  <a:cubicBezTo>
                    <a:pt x="22" y="23"/>
                    <a:pt x="22" y="23"/>
                    <a:pt x="22" y="23"/>
                  </a:cubicBezTo>
                  <a:cubicBezTo>
                    <a:pt x="21" y="17"/>
                    <a:pt x="21" y="17"/>
                    <a:pt x="21" y="17"/>
                  </a:cubicBezTo>
                  <a:cubicBezTo>
                    <a:pt x="21" y="12"/>
                    <a:pt x="21" y="12"/>
                    <a:pt x="21" y="12"/>
                  </a:cubicBezTo>
                  <a:cubicBezTo>
                    <a:pt x="30" y="0"/>
                    <a:pt x="30" y="0"/>
                    <a:pt x="30" y="0"/>
                  </a:cubicBezTo>
                  <a:cubicBezTo>
                    <a:pt x="38" y="3"/>
                    <a:pt x="38" y="3"/>
                    <a:pt x="38" y="3"/>
                  </a:cubicBezTo>
                  <a:cubicBezTo>
                    <a:pt x="34" y="8"/>
                    <a:pt x="34" y="8"/>
                    <a:pt x="34" y="8"/>
                  </a:cubicBezTo>
                  <a:cubicBezTo>
                    <a:pt x="35" y="12"/>
                    <a:pt x="35" y="12"/>
                    <a:pt x="35" y="12"/>
                  </a:cubicBezTo>
                  <a:cubicBezTo>
                    <a:pt x="41" y="13"/>
                    <a:pt x="41" y="13"/>
                    <a:pt x="41" y="13"/>
                  </a:cubicBezTo>
                  <a:cubicBezTo>
                    <a:pt x="50" y="17"/>
                    <a:pt x="50" y="17"/>
                    <a:pt x="50" y="17"/>
                  </a:cubicBezTo>
                  <a:cubicBezTo>
                    <a:pt x="56" y="20"/>
                    <a:pt x="56" y="20"/>
                    <a:pt x="56" y="20"/>
                  </a:cubicBezTo>
                  <a:cubicBezTo>
                    <a:pt x="60" y="19"/>
                    <a:pt x="60" y="19"/>
                    <a:pt x="60" y="19"/>
                  </a:cubicBezTo>
                  <a:cubicBezTo>
                    <a:pt x="63" y="15"/>
                    <a:pt x="63" y="15"/>
                    <a:pt x="63" y="15"/>
                  </a:cubicBezTo>
                  <a:cubicBezTo>
                    <a:pt x="69" y="19"/>
                    <a:pt x="69" y="19"/>
                    <a:pt x="69" y="19"/>
                  </a:cubicBezTo>
                  <a:cubicBezTo>
                    <a:pt x="83" y="20"/>
                    <a:pt x="83" y="20"/>
                    <a:pt x="83" y="20"/>
                  </a:cubicBezTo>
                  <a:lnTo>
                    <a:pt x="95" y="1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57">
              <a:extLst>
                <a:ext uri="{FF2B5EF4-FFF2-40B4-BE49-F238E27FC236}">
                  <a16:creationId xmlns:a16="http://schemas.microsoft.com/office/drawing/2014/main" id="{C28D7A5A-222A-4BAC-BD5E-54A217B4F9EB}"/>
                </a:ext>
              </a:extLst>
            </p:cNvPr>
            <p:cNvSpPr>
              <a:spLocks noEditPoints="1"/>
            </p:cNvSpPr>
            <p:nvPr/>
          </p:nvSpPr>
          <p:spPr bwMode="auto">
            <a:xfrm>
              <a:off x="8676974" y="2451112"/>
              <a:ext cx="1097831" cy="1545923"/>
            </a:xfrm>
            <a:custGeom>
              <a:avLst/>
              <a:gdLst>
                <a:gd name="T0" fmla="*/ 146 w 307"/>
                <a:gd name="T1" fmla="*/ 31 h 485"/>
                <a:gd name="T2" fmla="*/ 159 w 307"/>
                <a:gd name="T3" fmla="*/ 67 h 485"/>
                <a:gd name="T4" fmla="*/ 151 w 307"/>
                <a:gd name="T5" fmla="*/ 84 h 485"/>
                <a:gd name="T6" fmla="*/ 145 w 307"/>
                <a:gd name="T7" fmla="*/ 135 h 485"/>
                <a:gd name="T8" fmla="*/ 132 w 307"/>
                <a:gd name="T9" fmla="*/ 144 h 485"/>
                <a:gd name="T10" fmla="*/ 126 w 307"/>
                <a:gd name="T11" fmla="*/ 162 h 485"/>
                <a:gd name="T12" fmla="*/ 144 w 307"/>
                <a:gd name="T13" fmla="*/ 193 h 485"/>
                <a:gd name="T14" fmla="*/ 174 w 307"/>
                <a:gd name="T15" fmla="*/ 204 h 485"/>
                <a:gd name="T16" fmla="*/ 201 w 307"/>
                <a:gd name="T17" fmla="*/ 222 h 485"/>
                <a:gd name="T18" fmla="*/ 210 w 307"/>
                <a:gd name="T19" fmla="*/ 234 h 485"/>
                <a:gd name="T20" fmla="*/ 228 w 307"/>
                <a:gd name="T21" fmla="*/ 260 h 485"/>
                <a:gd name="T22" fmla="*/ 237 w 307"/>
                <a:gd name="T23" fmla="*/ 288 h 485"/>
                <a:gd name="T24" fmla="*/ 258 w 307"/>
                <a:gd name="T25" fmla="*/ 325 h 485"/>
                <a:gd name="T26" fmla="*/ 278 w 307"/>
                <a:gd name="T27" fmla="*/ 363 h 485"/>
                <a:gd name="T28" fmla="*/ 251 w 307"/>
                <a:gd name="T29" fmla="*/ 388 h 485"/>
                <a:gd name="T30" fmla="*/ 144 w 307"/>
                <a:gd name="T31" fmla="*/ 321 h 485"/>
                <a:gd name="T32" fmla="*/ 126 w 307"/>
                <a:gd name="T33" fmla="*/ 281 h 485"/>
                <a:gd name="T34" fmla="*/ 119 w 307"/>
                <a:gd name="T35" fmla="*/ 231 h 485"/>
                <a:gd name="T36" fmla="*/ 101 w 307"/>
                <a:gd name="T37" fmla="*/ 181 h 485"/>
                <a:gd name="T38" fmla="*/ 92 w 307"/>
                <a:gd name="T39" fmla="*/ 144 h 485"/>
                <a:gd name="T40" fmla="*/ 68 w 307"/>
                <a:gd name="T41" fmla="*/ 113 h 485"/>
                <a:gd name="T42" fmla="*/ 61 w 307"/>
                <a:gd name="T43" fmla="*/ 138 h 485"/>
                <a:gd name="T44" fmla="*/ 73 w 307"/>
                <a:gd name="T45" fmla="*/ 158 h 485"/>
                <a:gd name="T46" fmla="*/ 59 w 307"/>
                <a:gd name="T47" fmla="*/ 155 h 485"/>
                <a:gd name="T48" fmla="*/ 46 w 307"/>
                <a:gd name="T49" fmla="*/ 140 h 485"/>
                <a:gd name="T50" fmla="*/ 27 w 307"/>
                <a:gd name="T51" fmla="*/ 123 h 485"/>
                <a:gd name="T52" fmla="*/ 12 w 307"/>
                <a:gd name="T53" fmla="*/ 115 h 485"/>
                <a:gd name="T54" fmla="*/ 1 w 307"/>
                <a:gd name="T55" fmla="*/ 94 h 485"/>
                <a:gd name="T56" fmla="*/ 9 w 307"/>
                <a:gd name="T57" fmla="*/ 80 h 485"/>
                <a:gd name="T58" fmla="*/ 26 w 307"/>
                <a:gd name="T59" fmla="*/ 66 h 485"/>
                <a:gd name="T60" fmla="*/ 43 w 307"/>
                <a:gd name="T61" fmla="*/ 48 h 485"/>
                <a:gd name="T62" fmla="*/ 72 w 307"/>
                <a:gd name="T63" fmla="*/ 57 h 485"/>
                <a:gd name="T64" fmla="*/ 89 w 307"/>
                <a:gd name="T65" fmla="*/ 57 h 485"/>
                <a:gd name="T66" fmla="*/ 106 w 307"/>
                <a:gd name="T67" fmla="*/ 52 h 485"/>
                <a:gd name="T68" fmla="*/ 116 w 307"/>
                <a:gd name="T69" fmla="*/ 22 h 485"/>
                <a:gd name="T70" fmla="*/ 129 w 307"/>
                <a:gd name="T71" fmla="*/ 7 h 485"/>
                <a:gd name="T72" fmla="*/ 304 w 307"/>
                <a:gd name="T73" fmla="*/ 479 h 485"/>
                <a:gd name="T74" fmla="*/ 306 w 307"/>
                <a:gd name="T75" fmla="*/ 484 h 485"/>
                <a:gd name="T76" fmla="*/ 304 w 307"/>
                <a:gd name="T77" fmla="*/ 479 h 485"/>
                <a:gd name="T78" fmla="*/ 295 w 307"/>
                <a:gd name="T79" fmla="*/ 462 h 485"/>
                <a:gd name="T80" fmla="*/ 285 w 307"/>
                <a:gd name="T81" fmla="*/ 433 h 485"/>
                <a:gd name="T82" fmla="*/ 282 w 307"/>
                <a:gd name="T83" fmla="*/ 418 h 485"/>
                <a:gd name="T84" fmla="*/ 282 w 307"/>
                <a:gd name="T85" fmla="*/ 202 h 485"/>
                <a:gd name="T86" fmla="*/ 149 w 307"/>
                <a:gd name="T87" fmla="*/ 166 h 485"/>
                <a:gd name="T88" fmla="*/ 158 w 307"/>
                <a:gd name="T89" fmla="*/ 188 h 485"/>
                <a:gd name="T90" fmla="*/ 149 w 307"/>
                <a:gd name="T91" fmla="*/ 166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7" h="485">
                  <a:moveTo>
                    <a:pt x="140" y="0"/>
                  </a:moveTo>
                  <a:cubicBezTo>
                    <a:pt x="141" y="4"/>
                    <a:pt x="143" y="7"/>
                    <a:pt x="142" y="12"/>
                  </a:cubicBezTo>
                  <a:cubicBezTo>
                    <a:pt x="142" y="17"/>
                    <a:pt x="144" y="28"/>
                    <a:pt x="146" y="31"/>
                  </a:cubicBezTo>
                  <a:cubicBezTo>
                    <a:pt x="149" y="34"/>
                    <a:pt x="152" y="39"/>
                    <a:pt x="153" y="42"/>
                  </a:cubicBezTo>
                  <a:cubicBezTo>
                    <a:pt x="154" y="46"/>
                    <a:pt x="156" y="50"/>
                    <a:pt x="157" y="54"/>
                  </a:cubicBezTo>
                  <a:cubicBezTo>
                    <a:pt x="157" y="59"/>
                    <a:pt x="158" y="65"/>
                    <a:pt x="159" y="67"/>
                  </a:cubicBezTo>
                  <a:cubicBezTo>
                    <a:pt x="160" y="69"/>
                    <a:pt x="166" y="75"/>
                    <a:pt x="169" y="76"/>
                  </a:cubicBezTo>
                  <a:cubicBezTo>
                    <a:pt x="171" y="78"/>
                    <a:pt x="169" y="81"/>
                    <a:pt x="163" y="82"/>
                  </a:cubicBezTo>
                  <a:cubicBezTo>
                    <a:pt x="157" y="82"/>
                    <a:pt x="154" y="83"/>
                    <a:pt x="151" y="84"/>
                  </a:cubicBezTo>
                  <a:cubicBezTo>
                    <a:pt x="149" y="86"/>
                    <a:pt x="143" y="88"/>
                    <a:pt x="139" y="100"/>
                  </a:cubicBezTo>
                  <a:cubicBezTo>
                    <a:pt x="136" y="113"/>
                    <a:pt x="137" y="116"/>
                    <a:pt x="140" y="122"/>
                  </a:cubicBezTo>
                  <a:cubicBezTo>
                    <a:pt x="143" y="128"/>
                    <a:pt x="145" y="135"/>
                    <a:pt x="145" y="135"/>
                  </a:cubicBezTo>
                  <a:cubicBezTo>
                    <a:pt x="145" y="135"/>
                    <a:pt x="137" y="133"/>
                    <a:pt x="136" y="131"/>
                  </a:cubicBezTo>
                  <a:cubicBezTo>
                    <a:pt x="134" y="129"/>
                    <a:pt x="128" y="126"/>
                    <a:pt x="128" y="126"/>
                  </a:cubicBezTo>
                  <a:cubicBezTo>
                    <a:pt x="128" y="126"/>
                    <a:pt x="129" y="140"/>
                    <a:pt x="132" y="144"/>
                  </a:cubicBezTo>
                  <a:cubicBezTo>
                    <a:pt x="135" y="147"/>
                    <a:pt x="137" y="147"/>
                    <a:pt x="135" y="150"/>
                  </a:cubicBezTo>
                  <a:cubicBezTo>
                    <a:pt x="132" y="152"/>
                    <a:pt x="128" y="149"/>
                    <a:pt x="127" y="155"/>
                  </a:cubicBezTo>
                  <a:cubicBezTo>
                    <a:pt x="127" y="160"/>
                    <a:pt x="128" y="160"/>
                    <a:pt x="126" y="162"/>
                  </a:cubicBezTo>
                  <a:cubicBezTo>
                    <a:pt x="123" y="163"/>
                    <a:pt x="124" y="163"/>
                    <a:pt x="126" y="168"/>
                  </a:cubicBezTo>
                  <a:cubicBezTo>
                    <a:pt x="128" y="173"/>
                    <a:pt x="135" y="175"/>
                    <a:pt x="137" y="180"/>
                  </a:cubicBezTo>
                  <a:cubicBezTo>
                    <a:pt x="138" y="184"/>
                    <a:pt x="142" y="186"/>
                    <a:pt x="144" y="193"/>
                  </a:cubicBezTo>
                  <a:cubicBezTo>
                    <a:pt x="147" y="200"/>
                    <a:pt x="152" y="213"/>
                    <a:pt x="157" y="216"/>
                  </a:cubicBezTo>
                  <a:cubicBezTo>
                    <a:pt x="161" y="220"/>
                    <a:pt x="170" y="218"/>
                    <a:pt x="169" y="214"/>
                  </a:cubicBezTo>
                  <a:cubicBezTo>
                    <a:pt x="168" y="211"/>
                    <a:pt x="169" y="205"/>
                    <a:pt x="174" y="204"/>
                  </a:cubicBezTo>
                  <a:cubicBezTo>
                    <a:pt x="178" y="203"/>
                    <a:pt x="183" y="207"/>
                    <a:pt x="183" y="211"/>
                  </a:cubicBezTo>
                  <a:cubicBezTo>
                    <a:pt x="183" y="215"/>
                    <a:pt x="186" y="217"/>
                    <a:pt x="189" y="218"/>
                  </a:cubicBezTo>
                  <a:cubicBezTo>
                    <a:pt x="192" y="220"/>
                    <a:pt x="199" y="224"/>
                    <a:pt x="201" y="222"/>
                  </a:cubicBezTo>
                  <a:cubicBezTo>
                    <a:pt x="202" y="221"/>
                    <a:pt x="207" y="219"/>
                    <a:pt x="211" y="220"/>
                  </a:cubicBezTo>
                  <a:cubicBezTo>
                    <a:pt x="214" y="222"/>
                    <a:pt x="222" y="228"/>
                    <a:pt x="218" y="231"/>
                  </a:cubicBezTo>
                  <a:cubicBezTo>
                    <a:pt x="215" y="235"/>
                    <a:pt x="211" y="234"/>
                    <a:pt x="210" y="234"/>
                  </a:cubicBezTo>
                  <a:cubicBezTo>
                    <a:pt x="209" y="234"/>
                    <a:pt x="209" y="237"/>
                    <a:pt x="210" y="241"/>
                  </a:cubicBezTo>
                  <a:cubicBezTo>
                    <a:pt x="210" y="244"/>
                    <a:pt x="213" y="245"/>
                    <a:pt x="216" y="251"/>
                  </a:cubicBezTo>
                  <a:cubicBezTo>
                    <a:pt x="219" y="256"/>
                    <a:pt x="221" y="257"/>
                    <a:pt x="228" y="260"/>
                  </a:cubicBezTo>
                  <a:cubicBezTo>
                    <a:pt x="236" y="264"/>
                    <a:pt x="243" y="260"/>
                    <a:pt x="245" y="264"/>
                  </a:cubicBezTo>
                  <a:cubicBezTo>
                    <a:pt x="246" y="268"/>
                    <a:pt x="248" y="275"/>
                    <a:pt x="245" y="278"/>
                  </a:cubicBezTo>
                  <a:cubicBezTo>
                    <a:pt x="242" y="281"/>
                    <a:pt x="237" y="278"/>
                    <a:pt x="237" y="288"/>
                  </a:cubicBezTo>
                  <a:cubicBezTo>
                    <a:pt x="238" y="297"/>
                    <a:pt x="237" y="301"/>
                    <a:pt x="240" y="305"/>
                  </a:cubicBezTo>
                  <a:cubicBezTo>
                    <a:pt x="243" y="309"/>
                    <a:pt x="264" y="317"/>
                    <a:pt x="264" y="319"/>
                  </a:cubicBezTo>
                  <a:cubicBezTo>
                    <a:pt x="265" y="322"/>
                    <a:pt x="258" y="320"/>
                    <a:pt x="258" y="325"/>
                  </a:cubicBezTo>
                  <a:cubicBezTo>
                    <a:pt x="258" y="329"/>
                    <a:pt x="258" y="331"/>
                    <a:pt x="258" y="336"/>
                  </a:cubicBezTo>
                  <a:cubicBezTo>
                    <a:pt x="258" y="342"/>
                    <a:pt x="260" y="344"/>
                    <a:pt x="263" y="348"/>
                  </a:cubicBezTo>
                  <a:cubicBezTo>
                    <a:pt x="266" y="352"/>
                    <a:pt x="276" y="357"/>
                    <a:pt x="278" y="363"/>
                  </a:cubicBezTo>
                  <a:cubicBezTo>
                    <a:pt x="280" y="370"/>
                    <a:pt x="283" y="404"/>
                    <a:pt x="283" y="404"/>
                  </a:cubicBezTo>
                  <a:cubicBezTo>
                    <a:pt x="283" y="404"/>
                    <a:pt x="276" y="400"/>
                    <a:pt x="271" y="399"/>
                  </a:cubicBezTo>
                  <a:cubicBezTo>
                    <a:pt x="266" y="398"/>
                    <a:pt x="258" y="393"/>
                    <a:pt x="251" y="388"/>
                  </a:cubicBezTo>
                  <a:cubicBezTo>
                    <a:pt x="244" y="383"/>
                    <a:pt x="240" y="387"/>
                    <a:pt x="226" y="378"/>
                  </a:cubicBezTo>
                  <a:cubicBezTo>
                    <a:pt x="212" y="369"/>
                    <a:pt x="193" y="359"/>
                    <a:pt x="182" y="353"/>
                  </a:cubicBezTo>
                  <a:cubicBezTo>
                    <a:pt x="170" y="347"/>
                    <a:pt x="151" y="329"/>
                    <a:pt x="144" y="321"/>
                  </a:cubicBezTo>
                  <a:cubicBezTo>
                    <a:pt x="137" y="313"/>
                    <a:pt x="139" y="302"/>
                    <a:pt x="135" y="297"/>
                  </a:cubicBezTo>
                  <a:cubicBezTo>
                    <a:pt x="131" y="292"/>
                    <a:pt x="124" y="290"/>
                    <a:pt x="122" y="288"/>
                  </a:cubicBezTo>
                  <a:cubicBezTo>
                    <a:pt x="120" y="285"/>
                    <a:pt x="125" y="285"/>
                    <a:pt x="126" y="281"/>
                  </a:cubicBezTo>
                  <a:cubicBezTo>
                    <a:pt x="126" y="277"/>
                    <a:pt x="122" y="274"/>
                    <a:pt x="125" y="270"/>
                  </a:cubicBezTo>
                  <a:cubicBezTo>
                    <a:pt x="128" y="266"/>
                    <a:pt x="130" y="261"/>
                    <a:pt x="128" y="258"/>
                  </a:cubicBezTo>
                  <a:cubicBezTo>
                    <a:pt x="126" y="255"/>
                    <a:pt x="125" y="237"/>
                    <a:pt x="119" y="231"/>
                  </a:cubicBezTo>
                  <a:cubicBezTo>
                    <a:pt x="113" y="226"/>
                    <a:pt x="111" y="218"/>
                    <a:pt x="111" y="212"/>
                  </a:cubicBezTo>
                  <a:cubicBezTo>
                    <a:pt x="111" y="206"/>
                    <a:pt x="110" y="201"/>
                    <a:pt x="107" y="197"/>
                  </a:cubicBezTo>
                  <a:cubicBezTo>
                    <a:pt x="104" y="192"/>
                    <a:pt x="105" y="184"/>
                    <a:pt x="101" y="181"/>
                  </a:cubicBezTo>
                  <a:cubicBezTo>
                    <a:pt x="97" y="178"/>
                    <a:pt x="98" y="176"/>
                    <a:pt x="97" y="170"/>
                  </a:cubicBezTo>
                  <a:cubicBezTo>
                    <a:pt x="97" y="163"/>
                    <a:pt x="102" y="159"/>
                    <a:pt x="98" y="155"/>
                  </a:cubicBezTo>
                  <a:cubicBezTo>
                    <a:pt x="95" y="150"/>
                    <a:pt x="92" y="147"/>
                    <a:pt x="92" y="144"/>
                  </a:cubicBezTo>
                  <a:cubicBezTo>
                    <a:pt x="91" y="140"/>
                    <a:pt x="88" y="143"/>
                    <a:pt x="83" y="139"/>
                  </a:cubicBezTo>
                  <a:cubicBezTo>
                    <a:pt x="77" y="134"/>
                    <a:pt x="69" y="128"/>
                    <a:pt x="67" y="124"/>
                  </a:cubicBezTo>
                  <a:cubicBezTo>
                    <a:pt x="66" y="120"/>
                    <a:pt x="66" y="115"/>
                    <a:pt x="68" y="113"/>
                  </a:cubicBezTo>
                  <a:cubicBezTo>
                    <a:pt x="70" y="111"/>
                    <a:pt x="70" y="107"/>
                    <a:pt x="66" y="110"/>
                  </a:cubicBezTo>
                  <a:cubicBezTo>
                    <a:pt x="62" y="113"/>
                    <a:pt x="57" y="121"/>
                    <a:pt x="56" y="125"/>
                  </a:cubicBezTo>
                  <a:cubicBezTo>
                    <a:pt x="55" y="130"/>
                    <a:pt x="56" y="133"/>
                    <a:pt x="61" y="138"/>
                  </a:cubicBezTo>
                  <a:cubicBezTo>
                    <a:pt x="66" y="143"/>
                    <a:pt x="67" y="147"/>
                    <a:pt x="72" y="145"/>
                  </a:cubicBezTo>
                  <a:cubicBezTo>
                    <a:pt x="78" y="143"/>
                    <a:pt x="80" y="149"/>
                    <a:pt x="78" y="152"/>
                  </a:cubicBezTo>
                  <a:cubicBezTo>
                    <a:pt x="75" y="154"/>
                    <a:pt x="73" y="156"/>
                    <a:pt x="73" y="158"/>
                  </a:cubicBezTo>
                  <a:cubicBezTo>
                    <a:pt x="67" y="157"/>
                    <a:pt x="67" y="157"/>
                    <a:pt x="67" y="157"/>
                  </a:cubicBezTo>
                  <a:cubicBezTo>
                    <a:pt x="67" y="153"/>
                    <a:pt x="67" y="153"/>
                    <a:pt x="67" y="153"/>
                  </a:cubicBezTo>
                  <a:cubicBezTo>
                    <a:pt x="59" y="155"/>
                    <a:pt x="59" y="155"/>
                    <a:pt x="59" y="155"/>
                  </a:cubicBezTo>
                  <a:cubicBezTo>
                    <a:pt x="57" y="144"/>
                    <a:pt x="57" y="144"/>
                    <a:pt x="57" y="144"/>
                  </a:cubicBezTo>
                  <a:cubicBezTo>
                    <a:pt x="54" y="138"/>
                    <a:pt x="54" y="138"/>
                    <a:pt x="54" y="138"/>
                  </a:cubicBezTo>
                  <a:cubicBezTo>
                    <a:pt x="46" y="140"/>
                    <a:pt x="46" y="140"/>
                    <a:pt x="46" y="140"/>
                  </a:cubicBezTo>
                  <a:cubicBezTo>
                    <a:pt x="37" y="135"/>
                    <a:pt x="37" y="135"/>
                    <a:pt x="37" y="135"/>
                  </a:cubicBezTo>
                  <a:cubicBezTo>
                    <a:pt x="34" y="130"/>
                    <a:pt x="34" y="130"/>
                    <a:pt x="34" y="130"/>
                  </a:cubicBezTo>
                  <a:cubicBezTo>
                    <a:pt x="27" y="123"/>
                    <a:pt x="27" y="123"/>
                    <a:pt x="27" y="123"/>
                  </a:cubicBezTo>
                  <a:cubicBezTo>
                    <a:pt x="20" y="123"/>
                    <a:pt x="20" y="123"/>
                    <a:pt x="20" y="123"/>
                  </a:cubicBezTo>
                  <a:cubicBezTo>
                    <a:pt x="19" y="119"/>
                    <a:pt x="19" y="119"/>
                    <a:pt x="19" y="119"/>
                  </a:cubicBezTo>
                  <a:cubicBezTo>
                    <a:pt x="12" y="115"/>
                    <a:pt x="12" y="115"/>
                    <a:pt x="12" y="115"/>
                  </a:cubicBezTo>
                  <a:cubicBezTo>
                    <a:pt x="11" y="105"/>
                    <a:pt x="11" y="105"/>
                    <a:pt x="11" y="105"/>
                  </a:cubicBezTo>
                  <a:cubicBezTo>
                    <a:pt x="0" y="104"/>
                    <a:pt x="0" y="104"/>
                    <a:pt x="0" y="104"/>
                  </a:cubicBezTo>
                  <a:cubicBezTo>
                    <a:pt x="1" y="94"/>
                    <a:pt x="1" y="94"/>
                    <a:pt x="1" y="94"/>
                  </a:cubicBezTo>
                  <a:cubicBezTo>
                    <a:pt x="5" y="89"/>
                    <a:pt x="5" y="89"/>
                    <a:pt x="5" y="89"/>
                  </a:cubicBezTo>
                  <a:cubicBezTo>
                    <a:pt x="14" y="82"/>
                    <a:pt x="14" y="82"/>
                    <a:pt x="14" y="82"/>
                  </a:cubicBezTo>
                  <a:cubicBezTo>
                    <a:pt x="9" y="80"/>
                    <a:pt x="9" y="80"/>
                    <a:pt x="9" y="80"/>
                  </a:cubicBezTo>
                  <a:cubicBezTo>
                    <a:pt x="14" y="76"/>
                    <a:pt x="14" y="76"/>
                    <a:pt x="14" y="76"/>
                  </a:cubicBezTo>
                  <a:cubicBezTo>
                    <a:pt x="23" y="75"/>
                    <a:pt x="23" y="75"/>
                    <a:pt x="23" y="75"/>
                  </a:cubicBezTo>
                  <a:cubicBezTo>
                    <a:pt x="26" y="66"/>
                    <a:pt x="26" y="66"/>
                    <a:pt x="26" y="66"/>
                  </a:cubicBezTo>
                  <a:cubicBezTo>
                    <a:pt x="27" y="59"/>
                    <a:pt x="27" y="59"/>
                    <a:pt x="27" y="59"/>
                  </a:cubicBezTo>
                  <a:cubicBezTo>
                    <a:pt x="40" y="56"/>
                    <a:pt x="40" y="56"/>
                    <a:pt x="40" y="56"/>
                  </a:cubicBezTo>
                  <a:cubicBezTo>
                    <a:pt x="43" y="48"/>
                    <a:pt x="43" y="48"/>
                    <a:pt x="43" y="48"/>
                  </a:cubicBezTo>
                  <a:cubicBezTo>
                    <a:pt x="55" y="49"/>
                    <a:pt x="55" y="49"/>
                    <a:pt x="55" y="49"/>
                  </a:cubicBezTo>
                  <a:cubicBezTo>
                    <a:pt x="67" y="45"/>
                    <a:pt x="67" y="45"/>
                    <a:pt x="67" y="45"/>
                  </a:cubicBezTo>
                  <a:cubicBezTo>
                    <a:pt x="72" y="57"/>
                    <a:pt x="72" y="57"/>
                    <a:pt x="72" y="57"/>
                  </a:cubicBezTo>
                  <a:cubicBezTo>
                    <a:pt x="78" y="65"/>
                    <a:pt x="78" y="65"/>
                    <a:pt x="78" y="65"/>
                  </a:cubicBezTo>
                  <a:cubicBezTo>
                    <a:pt x="85" y="58"/>
                    <a:pt x="85" y="58"/>
                    <a:pt x="85" y="58"/>
                  </a:cubicBezTo>
                  <a:cubicBezTo>
                    <a:pt x="89" y="57"/>
                    <a:pt x="89" y="57"/>
                    <a:pt x="89" y="57"/>
                  </a:cubicBezTo>
                  <a:cubicBezTo>
                    <a:pt x="98" y="51"/>
                    <a:pt x="98" y="51"/>
                    <a:pt x="98" y="51"/>
                  </a:cubicBezTo>
                  <a:cubicBezTo>
                    <a:pt x="101" y="54"/>
                    <a:pt x="101" y="54"/>
                    <a:pt x="101" y="54"/>
                  </a:cubicBezTo>
                  <a:cubicBezTo>
                    <a:pt x="106" y="52"/>
                    <a:pt x="106" y="52"/>
                    <a:pt x="106" y="52"/>
                  </a:cubicBezTo>
                  <a:cubicBezTo>
                    <a:pt x="114" y="35"/>
                    <a:pt x="114" y="35"/>
                    <a:pt x="114" y="35"/>
                  </a:cubicBezTo>
                  <a:cubicBezTo>
                    <a:pt x="110" y="30"/>
                    <a:pt x="110" y="30"/>
                    <a:pt x="110" y="30"/>
                  </a:cubicBezTo>
                  <a:cubicBezTo>
                    <a:pt x="116" y="22"/>
                    <a:pt x="116" y="22"/>
                    <a:pt x="116" y="22"/>
                  </a:cubicBezTo>
                  <a:cubicBezTo>
                    <a:pt x="119" y="4"/>
                    <a:pt x="119" y="4"/>
                    <a:pt x="119" y="4"/>
                  </a:cubicBezTo>
                  <a:cubicBezTo>
                    <a:pt x="125" y="3"/>
                    <a:pt x="125" y="3"/>
                    <a:pt x="125" y="3"/>
                  </a:cubicBezTo>
                  <a:cubicBezTo>
                    <a:pt x="129" y="7"/>
                    <a:pt x="129" y="7"/>
                    <a:pt x="129" y="7"/>
                  </a:cubicBezTo>
                  <a:cubicBezTo>
                    <a:pt x="136" y="5"/>
                    <a:pt x="136" y="5"/>
                    <a:pt x="136" y="5"/>
                  </a:cubicBezTo>
                  <a:cubicBezTo>
                    <a:pt x="140" y="0"/>
                    <a:pt x="140" y="0"/>
                    <a:pt x="140" y="0"/>
                  </a:cubicBezTo>
                  <a:close/>
                  <a:moveTo>
                    <a:pt x="304" y="479"/>
                  </a:moveTo>
                  <a:cubicBezTo>
                    <a:pt x="304" y="478"/>
                    <a:pt x="304" y="478"/>
                    <a:pt x="305" y="478"/>
                  </a:cubicBezTo>
                  <a:cubicBezTo>
                    <a:pt x="306" y="478"/>
                    <a:pt x="306" y="478"/>
                    <a:pt x="306" y="479"/>
                  </a:cubicBezTo>
                  <a:cubicBezTo>
                    <a:pt x="307" y="481"/>
                    <a:pt x="306" y="484"/>
                    <a:pt x="306" y="484"/>
                  </a:cubicBezTo>
                  <a:cubicBezTo>
                    <a:pt x="306" y="485"/>
                    <a:pt x="306" y="485"/>
                    <a:pt x="305" y="485"/>
                  </a:cubicBezTo>
                  <a:cubicBezTo>
                    <a:pt x="305" y="485"/>
                    <a:pt x="304" y="484"/>
                    <a:pt x="304" y="484"/>
                  </a:cubicBezTo>
                  <a:cubicBezTo>
                    <a:pt x="304" y="484"/>
                    <a:pt x="305" y="481"/>
                    <a:pt x="304" y="479"/>
                  </a:cubicBezTo>
                  <a:close/>
                  <a:moveTo>
                    <a:pt x="295" y="455"/>
                  </a:moveTo>
                  <a:cubicBezTo>
                    <a:pt x="298" y="456"/>
                    <a:pt x="306" y="462"/>
                    <a:pt x="302" y="463"/>
                  </a:cubicBezTo>
                  <a:cubicBezTo>
                    <a:pt x="299" y="464"/>
                    <a:pt x="296" y="465"/>
                    <a:pt x="295" y="462"/>
                  </a:cubicBezTo>
                  <a:cubicBezTo>
                    <a:pt x="294" y="458"/>
                    <a:pt x="295" y="455"/>
                    <a:pt x="295" y="455"/>
                  </a:cubicBezTo>
                  <a:close/>
                  <a:moveTo>
                    <a:pt x="282" y="418"/>
                  </a:moveTo>
                  <a:cubicBezTo>
                    <a:pt x="282" y="422"/>
                    <a:pt x="287" y="427"/>
                    <a:pt x="285" y="433"/>
                  </a:cubicBezTo>
                  <a:cubicBezTo>
                    <a:pt x="283" y="440"/>
                    <a:pt x="289" y="443"/>
                    <a:pt x="290" y="437"/>
                  </a:cubicBezTo>
                  <a:cubicBezTo>
                    <a:pt x="292" y="431"/>
                    <a:pt x="294" y="426"/>
                    <a:pt x="289" y="421"/>
                  </a:cubicBezTo>
                  <a:cubicBezTo>
                    <a:pt x="285" y="415"/>
                    <a:pt x="282" y="418"/>
                    <a:pt x="282" y="418"/>
                  </a:cubicBezTo>
                  <a:close/>
                  <a:moveTo>
                    <a:pt x="263" y="195"/>
                  </a:moveTo>
                  <a:cubicBezTo>
                    <a:pt x="263" y="195"/>
                    <a:pt x="260" y="198"/>
                    <a:pt x="261" y="201"/>
                  </a:cubicBezTo>
                  <a:cubicBezTo>
                    <a:pt x="261" y="204"/>
                    <a:pt x="278" y="203"/>
                    <a:pt x="282" y="202"/>
                  </a:cubicBezTo>
                  <a:cubicBezTo>
                    <a:pt x="286" y="200"/>
                    <a:pt x="280" y="195"/>
                    <a:pt x="278" y="196"/>
                  </a:cubicBezTo>
                  <a:cubicBezTo>
                    <a:pt x="275" y="196"/>
                    <a:pt x="265" y="195"/>
                    <a:pt x="263" y="195"/>
                  </a:cubicBezTo>
                  <a:close/>
                  <a:moveTo>
                    <a:pt x="149" y="166"/>
                  </a:moveTo>
                  <a:cubicBezTo>
                    <a:pt x="148" y="169"/>
                    <a:pt x="149" y="176"/>
                    <a:pt x="151" y="179"/>
                  </a:cubicBezTo>
                  <a:cubicBezTo>
                    <a:pt x="151" y="180"/>
                    <a:pt x="153" y="180"/>
                    <a:pt x="154" y="181"/>
                  </a:cubicBezTo>
                  <a:cubicBezTo>
                    <a:pt x="157" y="183"/>
                    <a:pt x="155" y="188"/>
                    <a:pt x="158" y="188"/>
                  </a:cubicBezTo>
                  <a:cubicBezTo>
                    <a:pt x="160" y="189"/>
                    <a:pt x="159" y="181"/>
                    <a:pt x="159" y="174"/>
                  </a:cubicBezTo>
                  <a:cubicBezTo>
                    <a:pt x="158" y="168"/>
                    <a:pt x="159" y="167"/>
                    <a:pt x="157" y="167"/>
                  </a:cubicBezTo>
                  <a:cubicBezTo>
                    <a:pt x="154" y="166"/>
                    <a:pt x="149" y="166"/>
                    <a:pt x="149" y="166"/>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8">
              <a:extLst>
                <a:ext uri="{FF2B5EF4-FFF2-40B4-BE49-F238E27FC236}">
                  <a16:creationId xmlns:a16="http://schemas.microsoft.com/office/drawing/2014/main" id="{2812CE10-55E1-4874-B6A1-4AE49B7DB935}"/>
                </a:ext>
              </a:extLst>
            </p:cNvPr>
            <p:cNvSpPr>
              <a:spLocks/>
            </p:cNvSpPr>
            <p:nvPr/>
          </p:nvSpPr>
          <p:spPr bwMode="auto">
            <a:xfrm>
              <a:off x="8815918" y="4717242"/>
              <a:ext cx="361941" cy="746202"/>
            </a:xfrm>
            <a:custGeom>
              <a:avLst/>
              <a:gdLst>
                <a:gd name="T0" fmla="*/ 92 w 101"/>
                <a:gd name="T1" fmla="*/ 20 h 234"/>
                <a:gd name="T2" fmla="*/ 100 w 101"/>
                <a:gd name="T3" fmla="*/ 54 h 234"/>
                <a:gd name="T4" fmla="*/ 99 w 101"/>
                <a:gd name="T5" fmla="*/ 114 h 234"/>
                <a:gd name="T6" fmla="*/ 99 w 101"/>
                <a:gd name="T7" fmla="*/ 150 h 234"/>
                <a:gd name="T8" fmla="*/ 89 w 101"/>
                <a:gd name="T9" fmla="*/ 180 h 234"/>
                <a:gd name="T10" fmla="*/ 77 w 101"/>
                <a:gd name="T11" fmla="*/ 198 h 234"/>
                <a:gd name="T12" fmla="*/ 64 w 101"/>
                <a:gd name="T13" fmla="*/ 201 h 234"/>
                <a:gd name="T14" fmla="*/ 53 w 101"/>
                <a:gd name="T15" fmla="*/ 197 h 234"/>
                <a:gd name="T16" fmla="*/ 43 w 101"/>
                <a:gd name="T17" fmla="*/ 206 h 234"/>
                <a:gd name="T18" fmla="*/ 43 w 101"/>
                <a:gd name="T19" fmla="*/ 223 h 234"/>
                <a:gd name="T20" fmla="*/ 38 w 101"/>
                <a:gd name="T21" fmla="*/ 234 h 234"/>
                <a:gd name="T22" fmla="*/ 36 w 101"/>
                <a:gd name="T23" fmla="*/ 218 h 234"/>
                <a:gd name="T24" fmla="*/ 28 w 101"/>
                <a:gd name="T25" fmla="*/ 198 h 234"/>
                <a:gd name="T26" fmla="*/ 3 w 101"/>
                <a:gd name="T27" fmla="*/ 172 h 234"/>
                <a:gd name="T28" fmla="*/ 9 w 101"/>
                <a:gd name="T29" fmla="*/ 150 h 234"/>
                <a:gd name="T30" fmla="*/ 31 w 101"/>
                <a:gd name="T31" fmla="*/ 135 h 234"/>
                <a:gd name="T32" fmla="*/ 30 w 101"/>
                <a:gd name="T33" fmla="*/ 116 h 234"/>
                <a:gd name="T34" fmla="*/ 26 w 101"/>
                <a:gd name="T35" fmla="*/ 97 h 234"/>
                <a:gd name="T36" fmla="*/ 31 w 101"/>
                <a:gd name="T37" fmla="*/ 89 h 234"/>
                <a:gd name="T38" fmla="*/ 31 w 101"/>
                <a:gd name="T39" fmla="*/ 73 h 234"/>
                <a:gd name="T40" fmla="*/ 43 w 101"/>
                <a:gd name="T41" fmla="*/ 71 h 234"/>
                <a:gd name="T42" fmla="*/ 56 w 101"/>
                <a:gd name="T43" fmla="*/ 70 h 234"/>
                <a:gd name="T44" fmla="*/ 67 w 101"/>
                <a:gd name="T45" fmla="*/ 60 h 234"/>
                <a:gd name="T46" fmla="*/ 63 w 101"/>
                <a:gd name="T47" fmla="*/ 50 h 234"/>
                <a:gd name="T48" fmla="*/ 74 w 101"/>
                <a:gd name="T49" fmla="*/ 39 h 234"/>
                <a:gd name="T50" fmla="*/ 74 w 101"/>
                <a:gd name="T51" fmla="*/ 21 h 234"/>
                <a:gd name="T52" fmla="*/ 68 w 101"/>
                <a:gd name="T53" fmla="*/ 26 h 234"/>
                <a:gd name="T54" fmla="*/ 59 w 101"/>
                <a:gd name="T55" fmla="*/ 21 h 234"/>
                <a:gd name="T56" fmla="*/ 53 w 101"/>
                <a:gd name="T57" fmla="*/ 16 h 234"/>
                <a:gd name="T58" fmla="*/ 62 w 101"/>
                <a:gd name="T59" fmla="*/ 1 h 234"/>
                <a:gd name="T60" fmla="*/ 74 w 101"/>
                <a:gd name="T61" fmla="*/ 6 h 234"/>
                <a:gd name="T62" fmla="*/ 81 w 101"/>
                <a:gd name="T63" fmla="*/ 15 h 234"/>
                <a:gd name="T64" fmla="*/ 92 w 101"/>
                <a:gd name="T65" fmla="*/ 1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1" h="234">
                  <a:moveTo>
                    <a:pt x="92" y="17"/>
                  </a:moveTo>
                  <a:cubicBezTo>
                    <a:pt x="92" y="18"/>
                    <a:pt x="92" y="19"/>
                    <a:pt x="92" y="20"/>
                  </a:cubicBezTo>
                  <a:cubicBezTo>
                    <a:pt x="94" y="31"/>
                    <a:pt x="91" y="32"/>
                    <a:pt x="95" y="37"/>
                  </a:cubicBezTo>
                  <a:cubicBezTo>
                    <a:pt x="99" y="43"/>
                    <a:pt x="99" y="49"/>
                    <a:pt x="100" y="54"/>
                  </a:cubicBezTo>
                  <a:cubicBezTo>
                    <a:pt x="100" y="60"/>
                    <a:pt x="97" y="83"/>
                    <a:pt x="98" y="93"/>
                  </a:cubicBezTo>
                  <a:cubicBezTo>
                    <a:pt x="99" y="103"/>
                    <a:pt x="101" y="104"/>
                    <a:pt x="99" y="114"/>
                  </a:cubicBezTo>
                  <a:cubicBezTo>
                    <a:pt x="96" y="124"/>
                    <a:pt x="95" y="123"/>
                    <a:pt x="97" y="127"/>
                  </a:cubicBezTo>
                  <a:cubicBezTo>
                    <a:pt x="99" y="131"/>
                    <a:pt x="99" y="145"/>
                    <a:pt x="99" y="150"/>
                  </a:cubicBezTo>
                  <a:cubicBezTo>
                    <a:pt x="98" y="156"/>
                    <a:pt x="96" y="165"/>
                    <a:pt x="94" y="171"/>
                  </a:cubicBezTo>
                  <a:cubicBezTo>
                    <a:pt x="91" y="177"/>
                    <a:pt x="89" y="175"/>
                    <a:pt x="89" y="180"/>
                  </a:cubicBezTo>
                  <a:cubicBezTo>
                    <a:pt x="88" y="184"/>
                    <a:pt x="84" y="189"/>
                    <a:pt x="82" y="191"/>
                  </a:cubicBezTo>
                  <a:cubicBezTo>
                    <a:pt x="81" y="193"/>
                    <a:pt x="79" y="198"/>
                    <a:pt x="77" y="198"/>
                  </a:cubicBezTo>
                  <a:cubicBezTo>
                    <a:pt x="75" y="198"/>
                    <a:pt x="71" y="197"/>
                    <a:pt x="69" y="199"/>
                  </a:cubicBezTo>
                  <a:cubicBezTo>
                    <a:pt x="67" y="201"/>
                    <a:pt x="66" y="200"/>
                    <a:pt x="64" y="201"/>
                  </a:cubicBezTo>
                  <a:cubicBezTo>
                    <a:pt x="62" y="202"/>
                    <a:pt x="60" y="204"/>
                    <a:pt x="59" y="202"/>
                  </a:cubicBezTo>
                  <a:cubicBezTo>
                    <a:pt x="58" y="199"/>
                    <a:pt x="54" y="195"/>
                    <a:pt x="53" y="197"/>
                  </a:cubicBezTo>
                  <a:cubicBezTo>
                    <a:pt x="52" y="200"/>
                    <a:pt x="50" y="202"/>
                    <a:pt x="48" y="200"/>
                  </a:cubicBezTo>
                  <a:cubicBezTo>
                    <a:pt x="46" y="199"/>
                    <a:pt x="43" y="203"/>
                    <a:pt x="43" y="206"/>
                  </a:cubicBezTo>
                  <a:cubicBezTo>
                    <a:pt x="44" y="208"/>
                    <a:pt x="44" y="212"/>
                    <a:pt x="43" y="213"/>
                  </a:cubicBezTo>
                  <a:cubicBezTo>
                    <a:pt x="41" y="215"/>
                    <a:pt x="44" y="223"/>
                    <a:pt x="43" y="223"/>
                  </a:cubicBezTo>
                  <a:cubicBezTo>
                    <a:pt x="41" y="224"/>
                    <a:pt x="39" y="225"/>
                    <a:pt x="38" y="227"/>
                  </a:cubicBezTo>
                  <a:cubicBezTo>
                    <a:pt x="38" y="228"/>
                    <a:pt x="39" y="231"/>
                    <a:pt x="38" y="234"/>
                  </a:cubicBezTo>
                  <a:cubicBezTo>
                    <a:pt x="34" y="232"/>
                    <a:pt x="31" y="230"/>
                    <a:pt x="30" y="228"/>
                  </a:cubicBezTo>
                  <a:cubicBezTo>
                    <a:pt x="29" y="225"/>
                    <a:pt x="32" y="222"/>
                    <a:pt x="36" y="218"/>
                  </a:cubicBezTo>
                  <a:cubicBezTo>
                    <a:pt x="40" y="214"/>
                    <a:pt x="36" y="214"/>
                    <a:pt x="35" y="210"/>
                  </a:cubicBezTo>
                  <a:cubicBezTo>
                    <a:pt x="33" y="207"/>
                    <a:pt x="30" y="203"/>
                    <a:pt x="28" y="198"/>
                  </a:cubicBezTo>
                  <a:cubicBezTo>
                    <a:pt x="25" y="193"/>
                    <a:pt x="21" y="187"/>
                    <a:pt x="17" y="182"/>
                  </a:cubicBezTo>
                  <a:cubicBezTo>
                    <a:pt x="14" y="176"/>
                    <a:pt x="6" y="175"/>
                    <a:pt x="3" y="172"/>
                  </a:cubicBezTo>
                  <a:cubicBezTo>
                    <a:pt x="0" y="169"/>
                    <a:pt x="4" y="166"/>
                    <a:pt x="9" y="162"/>
                  </a:cubicBezTo>
                  <a:cubicBezTo>
                    <a:pt x="13" y="158"/>
                    <a:pt x="7" y="156"/>
                    <a:pt x="9" y="150"/>
                  </a:cubicBezTo>
                  <a:cubicBezTo>
                    <a:pt x="12" y="144"/>
                    <a:pt x="26" y="147"/>
                    <a:pt x="31" y="145"/>
                  </a:cubicBezTo>
                  <a:cubicBezTo>
                    <a:pt x="37" y="142"/>
                    <a:pt x="33" y="139"/>
                    <a:pt x="31" y="135"/>
                  </a:cubicBezTo>
                  <a:cubicBezTo>
                    <a:pt x="29" y="132"/>
                    <a:pt x="30" y="129"/>
                    <a:pt x="32" y="126"/>
                  </a:cubicBezTo>
                  <a:cubicBezTo>
                    <a:pt x="34" y="124"/>
                    <a:pt x="30" y="118"/>
                    <a:pt x="30" y="116"/>
                  </a:cubicBezTo>
                  <a:cubicBezTo>
                    <a:pt x="29" y="115"/>
                    <a:pt x="29" y="110"/>
                    <a:pt x="29" y="107"/>
                  </a:cubicBezTo>
                  <a:cubicBezTo>
                    <a:pt x="29" y="104"/>
                    <a:pt x="27" y="100"/>
                    <a:pt x="26" y="97"/>
                  </a:cubicBezTo>
                  <a:cubicBezTo>
                    <a:pt x="25" y="96"/>
                    <a:pt x="24" y="94"/>
                    <a:pt x="23" y="92"/>
                  </a:cubicBezTo>
                  <a:cubicBezTo>
                    <a:pt x="31" y="89"/>
                    <a:pt x="31" y="89"/>
                    <a:pt x="31" y="89"/>
                  </a:cubicBezTo>
                  <a:cubicBezTo>
                    <a:pt x="28" y="82"/>
                    <a:pt x="28" y="82"/>
                    <a:pt x="28" y="82"/>
                  </a:cubicBezTo>
                  <a:cubicBezTo>
                    <a:pt x="31" y="73"/>
                    <a:pt x="31" y="73"/>
                    <a:pt x="31" y="73"/>
                  </a:cubicBezTo>
                  <a:cubicBezTo>
                    <a:pt x="35" y="67"/>
                    <a:pt x="35" y="67"/>
                    <a:pt x="35" y="67"/>
                  </a:cubicBezTo>
                  <a:cubicBezTo>
                    <a:pt x="43" y="71"/>
                    <a:pt x="43" y="71"/>
                    <a:pt x="43" y="71"/>
                  </a:cubicBezTo>
                  <a:cubicBezTo>
                    <a:pt x="51" y="68"/>
                    <a:pt x="51" y="68"/>
                    <a:pt x="51" y="68"/>
                  </a:cubicBezTo>
                  <a:cubicBezTo>
                    <a:pt x="56" y="70"/>
                    <a:pt x="56" y="70"/>
                    <a:pt x="56" y="70"/>
                  </a:cubicBezTo>
                  <a:cubicBezTo>
                    <a:pt x="60" y="67"/>
                    <a:pt x="60" y="67"/>
                    <a:pt x="60" y="67"/>
                  </a:cubicBezTo>
                  <a:cubicBezTo>
                    <a:pt x="67" y="60"/>
                    <a:pt x="67" y="60"/>
                    <a:pt x="67" y="60"/>
                  </a:cubicBezTo>
                  <a:cubicBezTo>
                    <a:pt x="65" y="51"/>
                    <a:pt x="65" y="51"/>
                    <a:pt x="65" y="51"/>
                  </a:cubicBezTo>
                  <a:cubicBezTo>
                    <a:pt x="63" y="50"/>
                    <a:pt x="63" y="50"/>
                    <a:pt x="63" y="50"/>
                  </a:cubicBezTo>
                  <a:cubicBezTo>
                    <a:pt x="67" y="42"/>
                    <a:pt x="67" y="42"/>
                    <a:pt x="67" y="42"/>
                  </a:cubicBezTo>
                  <a:cubicBezTo>
                    <a:pt x="74" y="39"/>
                    <a:pt x="74" y="39"/>
                    <a:pt x="74" y="39"/>
                  </a:cubicBezTo>
                  <a:cubicBezTo>
                    <a:pt x="75" y="28"/>
                    <a:pt x="75" y="28"/>
                    <a:pt x="75" y="28"/>
                  </a:cubicBezTo>
                  <a:cubicBezTo>
                    <a:pt x="74" y="21"/>
                    <a:pt x="74" y="21"/>
                    <a:pt x="74" y="21"/>
                  </a:cubicBezTo>
                  <a:cubicBezTo>
                    <a:pt x="71" y="22"/>
                    <a:pt x="71" y="22"/>
                    <a:pt x="71" y="22"/>
                  </a:cubicBezTo>
                  <a:cubicBezTo>
                    <a:pt x="68" y="26"/>
                    <a:pt x="68" y="26"/>
                    <a:pt x="68" y="26"/>
                  </a:cubicBezTo>
                  <a:cubicBezTo>
                    <a:pt x="63" y="26"/>
                    <a:pt x="63" y="26"/>
                    <a:pt x="63" y="26"/>
                  </a:cubicBezTo>
                  <a:cubicBezTo>
                    <a:pt x="59" y="21"/>
                    <a:pt x="59" y="21"/>
                    <a:pt x="59" y="21"/>
                  </a:cubicBezTo>
                  <a:cubicBezTo>
                    <a:pt x="54" y="22"/>
                    <a:pt x="54" y="22"/>
                    <a:pt x="54" y="22"/>
                  </a:cubicBezTo>
                  <a:cubicBezTo>
                    <a:pt x="53" y="16"/>
                    <a:pt x="53" y="16"/>
                    <a:pt x="53" y="16"/>
                  </a:cubicBezTo>
                  <a:cubicBezTo>
                    <a:pt x="61" y="11"/>
                    <a:pt x="61" y="11"/>
                    <a:pt x="61" y="11"/>
                  </a:cubicBezTo>
                  <a:cubicBezTo>
                    <a:pt x="62" y="1"/>
                    <a:pt x="62" y="1"/>
                    <a:pt x="62" y="1"/>
                  </a:cubicBezTo>
                  <a:cubicBezTo>
                    <a:pt x="66" y="0"/>
                    <a:pt x="66" y="0"/>
                    <a:pt x="66" y="0"/>
                  </a:cubicBezTo>
                  <a:cubicBezTo>
                    <a:pt x="74" y="6"/>
                    <a:pt x="74" y="6"/>
                    <a:pt x="74" y="6"/>
                  </a:cubicBezTo>
                  <a:cubicBezTo>
                    <a:pt x="82" y="9"/>
                    <a:pt x="82" y="9"/>
                    <a:pt x="82" y="9"/>
                  </a:cubicBezTo>
                  <a:cubicBezTo>
                    <a:pt x="81" y="15"/>
                    <a:pt x="81" y="15"/>
                    <a:pt x="81" y="15"/>
                  </a:cubicBezTo>
                  <a:cubicBezTo>
                    <a:pt x="87" y="20"/>
                    <a:pt x="87" y="20"/>
                    <a:pt x="87" y="20"/>
                  </a:cubicBezTo>
                  <a:lnTo>
                    <a:pt x="92" y="17"/>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59">
              <a:extLst>
                <a:ext uri="{FF2B5EF4-FFF2-40B4-BE49-F238E27FC236}">
                  <a16:creationId xmlns:a16="http://schemas.microsoft.com/office/drawing/2014/main" id="{CC10B6E7-407F-419C-9A3A-4EACA582A2ED}"/>
                </a:ext>
              </a:extLst>
            </p:cNvPr>
            <p:cNvSpPr>
              <a:spLocks noEditPoints="1"/>
            </p:cNvSpPr>
            <p:nvPr/>
          </p:nvSpPr>
          <p:spPr bwMode="auto">
            <a:xfrm>
              <a:off x="8090320" y="3509251"/>
              <a:ext cx="1054947" cy="1501579"/>
            </a:xfrm>
            <a:custGeom>
              <a:avLst/>
              <a:gdLst>
                <a:gd name="T0" fmla="*/ 137 w 295"/>
                <a:gd name="T1" fmla="*/ 58 h 471"/>
                <a:gd name="T2" fmla="*/ 112 w 295"/>
                <a:gd name="T3" fmla="*/ 142 h 471"/>
                <a:gd name="T4" fmla="*/ 102 w 295"/>
                <a:gd name="T5" fmla="*/ 255 h 471"/>
                <a:gd name="T6" fmla="*/ 142 w 295"/>
                <a:gd name="T7" fmla="*/ 260 h 471"/>
                <a:gd name="T8" fmla="*/ 154 w 295"/>
                <a:gd name="T9" fmla="*/ 271 h 471"/>
                <a:gd name="T10" fmla="*/ 161 w 295"/>
                <a:gd name="T11" fmla="*/ 237 h 471"/>
                <a:gd name="T12" fmla="*/ 215 w 295"/>
                <a:gd name="T13" fmla="*/ 233 h 471"/>
                <a:gd name="T14" fmla="*/ 234 w 295"/>
                <a:gd name="T15" fmla="*/ 256 h 471"/>
                <a:gd name="T16" fmla="*/ 253 w 295"/>
                <a:gd name="T17" fmla="*/ 301 h 471"/>
                <a:gd name="T18" fmla="*/ 293 w 295"/>
                <a:gd name="T19" fmla="*/ 358 h 471"/>
                <a:gd name="T20" fmla="*/ 284 w 295"/>
                <a:gd name="T21" fmla="*/ 394 h 471"/>
                <a:gd name="T22" fmla="*/ 265 w 295"/>
                <a:gd name="T23" fmla="*/ 380 h 471"/>
                <a:gd name="T24" fmla="*/ 262 w 295"/>
                <a:gd name="T25" fmla="*/ 400 h 471"/>
                <a:gd name="T26" fmla="*/ 277 w 295"/>
                <a:gd name="T27" fmla="*/ 400 h 471"/>
                <a:gd name="T28" fmla="*/ 266 w 295"/>
                <a:gd name="T29" fmla="*/ 429 h 471"/>
                <a:gd name="T30" fmla="*/ 259 w 295"/>
                <a:gd name="T31" fmla="*/ 449 h 471"/>
                <a:gd name="T32" fmla="*/ 234 w 295"/>
                <a:gd name="T33" fmla="*/ 452 h 471"/>
                <a:gd name="T34" fmla="*/ 224 w 295"/>
                <a:gd name="T35" fmla="*/ 465 h 471"/>
                <a:gd name="T36" fmla="*/ 216 w 295"/>
                <a:gd name="T37" fmla="*/ 436 h 471"/>
                <a:gd name="T38" fmla="*/ 196 w 295"/>
                <a:gd name="T39" fmla="*/ 417 h 471"/>
                <a:gd name="T40" fmla="*/ 171 w 295"/>
                <a:gd name="T41" fmla="*/ 424 h 471"/>
                <a:gd name="T42" fmla="*/ 148 w 295"/>
                <a:gd name="T43" fmla="*/ 442 h 471"/>
                <a:gd name="T44" fmla="*/ 134 w 295"/>
                <a:gd name="T45" fmla="*/ 427 h 471"/>
                <a:gd name="T46" fmla="*/ 119 w 295"/>
                <a:gd name="T47" fmla="*/ 419 h 471"/>
                <a:gd name="T48" fmla="*/ 106 w 295"/>
                <a:gd name="T49" fmla="*/ 389 h 471"/>
                <a:gd name="T50" fmla="*/ 116 w 295"/>
                <a:gd name="T51" fmla="*/ 367 h 471"/>
                <a:gd name="T52" fmla="*/ 114 w 295"/>
                <a:gd name="T53" fmla="*/ 339 h 471"/>
                <a:gd name="T54" fmla="*/ 135 w 295"/>
                <a:gd name="T55" fmla="*/ 323 h 471"/>
                <a:gd name="T56" fmla="*/ 111 w 295"/>
                <a:gd name="T57" fmla="*/ 313 h 471"/>
                <a:gd name="T58" fmla="*/ 96 w 295"/>
                <a:gd name="T59" fmla="*/ 330 h 471"/>
                <a:gd name="T60" fmla="*/ 62 w 295"/>
                <a:gd name="T61" fmla="*/ 336 h 471"/>
                <a:gd name="T62" fmla="*/ 52 w 295"/>
                <a:gd name="T63" fmla="*/ 311 h 471"/>
                <a:gd name="T64" fmla="*/ 62 w 295"/>
                <a:gd name="T65" fmla="*/ 278 h 471"/>
                <a:gd name="T66" fmla="*/ 39 w 295"/>
                <a:gd name="T67" fmla="*/ 284 h 471"/>
                <a:gd name="T68" fmla="*/ 26 w 295"/>
                <a:gd name="T69" fmla="*/ 273 h 471"/>
                <a:gd name="T70" fmla="*/ 18 w 295"/>
                <a:gd name="T71" fmla="*/ 251 h 471"/>
                <a:gd name="T72" fmla="*/ 10 w 295"/>
                <a:gd name="T73" fmla="*/ 238 h 471"/>
                <a:gd name="T74" fmla="*/ 6 w 295"/>
                <a:gd name="T75" fmla="*/ 221 h 471"/>
                <a:gd name="T76" fmla="*/ 0 w 295"/>
                <a:gd name="T77" fmla="*/ 196 h 471"/>
                <a:gd name="T78" fmla="*/ 10 w 295"/>
                <a:gd name="T79" fmla="*/ 174 h 471"/>
                <a:gd name="T80" fmla="*/ 26 w 295"/>
                <a:gd name="T81" fmla="*/ 158 h 471"/>
                <a:gd name="T82" fmla="*/ 43 w 295"/>
                <a:gd name="T83" fmla="*/ 129 h 471"/>
                <a:gd name="T84" fmla="*/ 38 w 295"/>
                <a:gd name="T85" fmla="*/ 105 h 471"/>
                <a:gd name="T86" fmla="*/ 32 w 295"/>
                <a:gd name="T87" fmla="*/ 75 h 471"/>
                <a:gd name="T88" fmla="*/ 24 w 295"/>
                <a:gd name="T89" fmla="*/ 36 h 471"/>
                <a:gd name="T90" fmla="*/ 57 w 295"/>
                <a:gd name="T91" fmla="*/ 32 h 471"/>
                <a:gd name="T92" fmla="*/ 74 w 295"/>
                <a:gd name="T93" fmla="*/ 9 h 471"/>
                <a:gd name="T94" fmla="*/ 119 w 295"/>
                <a:gd name="T95" fmla="*/ 11 h 471"/>
                <a:gd name="T96" fmla="*/ 116 w 295"/>
                <a:gd name="T97" fmla="*/ 30 h 471"/>
                <a:gd name="T98" fmla="*/ 142 w 295"/>
                <a:gd name="T99" fmla="*/ 35 h 471"/>
                <a:gd name="T100" fmla="*/ 130 w 295"/>
                <a:gd name="T101" fmla="*/ 240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5" h="471">
                  <a:moveTo>
                    <a:pt x="152" y="42"/>
                  </a:moveTo>
                  <a:cubicBezTo>
                    <a:pt x="149" y="44"/>
                    <a:pt x="147" y="45"/>
                    <a:pt x="148" y="47"/>
                  </a:cubicBezTo>
                  <a:cubicBezTo>
                    <a:pt x="149" y="50"/>
                    <a:pt x="153" y="53"/>
                    <a:pt x="149" y="55"/>
                  </a:cubicBezTo>
                  <a:cubicBezTo>
                    <a:pt x="144" y="56"/>
                    <a:pt x="141" y="56"/>
                    <a:pt x="137" y="58"/>
                  </a:cubicBezTo>
                  <a:cubicBezTo>
                    <a:pt x="134" y="60"/>
                    <a:pt x="117" y="73"/>
                    <a:pt x="111" y="84"/>
                  </a:cubicBezTo>
                  <a:cubicBezTo>
                    <a:pt x="106" y="95"/>
                    <a:pt x="106" y="100"/>
                    <a:pt x="108" y="106"/>
                  </a:cubicBezTo>
                  <a:cubicBezTo>
                    <a:pt x="110" y="112"/>
                    <a:pt x="110" y="120"/>
                    <a:pt x="108" y="124"/>
                  </a:cubicBezTo>
                  <a:cubicBezTo>
                    <a:pt x="106" y="128"/>
                    <a:pt x="115" y="136"/>
                    <a:pt x="112" y="142"/>
                  </a:cubicBezTo>
                  <a:cubicBezTo>
                    <a:pt x="110" y="149"/>
                    <a:pt x="112" y="164"/>
                    <a:pt x="112" y="171"/>
                  </a:cubicBezTo>
                  <a:cubicBezTo>
                    <a:pt x="112" y="178"/>
                    <a:pt x="111" y="196"/>
                    <a:pt x="112" y="205"/>
                  </a:cubicBezTo>
                  <a:cubicBezTo>
                    <a:pt x="114" y="215"/>
                    <a:pt x="105" y="225"/>
                    <a:pt x="104" y="234"/>
                  </a:cubicBezTo>
                  <a:cubicBezTo>
                    <a:pt x="102" y="243"/>
                    <a:pt x="106" y="250"/>
                    <a:pt x="102" y="255"/>
                  </a:cubicBezTo>
                  <a:cubicBezTo>
                    <a:pt x="98" y="260"/>
                    <a:pt x="108" y="272"/>
                    <a:pt x="118" y="261"/>
                  </a:cubicBezTo>
                  <a:cubicBezTo>
                    <a:pt x="128" y="251"/>
                    <a:pt x="129" y="249"/>
                    <a:pt x="133" y="259"/>
                  </a:cubicBezTo>
                  <a:cubicBezTo>
                    <a:pt x="137" y="269"/>
                    <a:pt x="142" y="272"/>
                    <a:pt x="144" y="268"/>
                  </a:cubicBezTo>
                  <a:cubicBezTo>
                    <a:pt x="145" y="264"/>
                    <a:pt x="146" y="265"/>
                    <a:pt x="142" y="260"/>
                  </a:cubicBezTo>
                  <a:cubicBezTo>
                    <a:pt x="139" y="256"/>
                    <a:pt x="140" y="248"/>
                    <a:pt x="143" y="253"/>
                  </a:cubicBezTo>
                  <a:cubicBezTo>
                    <a:pt x="147" y="258"/>
                    <a:pt x="149" y="260"/>
                    <a:pt x="150" y="259"/>
                  </a:cubicBezTo>
                  <a:cubicBezTo>
                    <a:pt x="151" y="258"/>
                    <a:pt x="155" y="256"/>
                    <a:pt x="155" y="260"/>
                  </a:cubicBezTo>
                  <a:cubicBezTo>
                    <a:pt x="155" y="263"/>
                    <a:pt x="151" y="270"/>
                    <a:pt x="154" y="271"/>
                  </a:cubicBezTo>
                  <a:cubicBezTo>
                    <a:pt x="156" y="272"/>
                    <a:pt x="164" y="265"/>
                    <a:pt x="163" y="262"/>
                  </a:cubicBezTo>
                  <a:cubicBezTo>
                    <a:pt x="163" y="260"/>
                    <a:pt x="163" y="257"/>
                    <a:pt x="164" y="254"/>
                  </a:cubicBezTo>
                  <a:cubicBezTo>
                    <a:pt x="165" y="252"/>
                    <a:pt x="164" y="246"/>
                    <a:pt x="160" y="244"/>
                  </a:cubicBezTo>
                  <a:cubicBezTo>
                    <a:pt x="157" y="241"/>
                    <a:pt x="158" y="238"/>
                    <a:pt x="161" y="237"/>
                  </a:cubicBezTo>
                  <a:cubicBezTo>
                    <a:pt x="164" y="237"/>
                    <a:pt x="170" y="234"/>
                    <a:pt x="170" y="232"/>
                  </a:cubicBezTo>
                  <a:cubicBezTo>
                    <a:pt x="171" y="230"/>
                    <a:pt x="178" y="227"/>
                    <a:pt x="183" y="229"/>
                  </a:cubicBezTo>
                  <a:cubicBezTo>
                    <a:pt x="188" y="231"/>
                    <a:pt x="191" y="232"/>
                    <a:pt x="197" y="232"/>
                  </a:cubicBezTo>
                  <a:cubicBezTo>
                    <a:pt x="203" y="231"/>
                    <a:pt x="215" y="229"/>
                    <a:pt x="215" y="233"/>
                  </a:cubicBezTo>
                  <a:cubicBezTo>
                    <a:pt x="215" y="237"/>
                    <a:pt x="217" y="240"/>
                    <a:pt x="215" y="241"/>
                  </a:cubicBezTo>
                  <a:cubicBezTo>
                    <a:pt x="214" y="243"/>
                    <a:pt x="222" y="246"/>
                    <a:pt x="225" y="247"/>
                  </a:cubicBezTo>
                  <a:cubicBezTo>
                    <a:pt x="228" y="248"/>
                    <a:pt x="229" y="250"/>
                    <a:pt x="230" y="252"/>
                  </a:cubicBezTo>
                  <a:cubicBezTo>
                    <a:pt x="231" y="255"/>
                    <a:pt x="233" y="254"/>
                    <a:pt x="234" y="256"/>
                  </a:cubicBezTo>
                  <a:cubicBezTo>
                    <a:pt x="236" y="257"/>
                    <a:pt x="238" y="254"/>
                    <a:pt x="239" y="260"/>
                  </a:cubicBezTo>
                  <a:cubicBezTo>
                    <a:pt x="240" y="266"/>
                    <a:pt x="241" y="267"/>
                    <a:pt x="241" y="272"/>
                  </a:cubicBezTo>
                  <a:cubicBezTo>
                    <a:pt x="242" y="276"/>
                    <a:pt x="244" y="280"/>
                    <a:pt x="244" y="281"/>
                  </a:cubicBezTo>
                  <a:cubicBezTo>
                    <a:pt x="244" y="282"/>
                    <a:pt x="248" y="295"/>
                    <a:pt x="253" y="301"/>
                  </a:cubicBezTo>
                  <a:cubicBezTo>
                    <a:pt x="259" y="308"/>
                    <a:pt x="266" y="307"/>
                    <a:pt x="268" y="313"/>
                  </a:cubicBezTo>
                  <a:cubicBezTo>
                    <a:pt x="269" y="319"/>
                    <a:pt x="271" y="318"/>
                    <a:pt x="273" y="322"/>
                  </a:cubicBezTo>
                  <a:cubicBezTo>
                    <a:pt x="275" y="325"/>
                    <a:pt x="276" y="328"/>
                    <a:pt x="279" y="334"/>
                  </a:cubicBezTo>
                  <a:cubicBezTo>
                    <a:pt x="281" y="340"/>
                    <a:pt x="292" y="353"/>
                    <a:pt x="293" y="358"/>
                  </a:cubicBezTo>
                  <a:cubicBezTo>
                    <a:pt x="293" y="362"/>
                    <a:pt x="289" y="370"/>
                    <a:pt x="291" y="380"/>
                  </a:cubicBezTo>
                  <a:cubicBezTo>
                    <a:pt x="292" y="390"/>
                    <a:pt x="293" y="388"/>
                    <a:pt x="295" y="396"/>
                  </a:cubicBezTo>
                  <a:cubicBezTo>
                    <a:pt x="290" y="399"/>
                    <a:pt x="290" y="399"/>
                    <a:pt x="290" y="399"/>
                  </a:cubicBezTo>
                  <a:cubicBezTo>
                    <a:pt x="284" y="394"/>
                    <a:pt x="284" y="394"/>
                    <a:pt x="284" y="394"/>
                  </a:cubicBezTo>
                  <a:cubicBezTo>
                    <a:pt x="285" y="388"/>
                    <a:pt x="285" y="388"/>
                    <a:pt x="285" y="388"/>
                  </a:cubicBezTo>
                  <a:cubicBezTo>
                    <a:pt x="277" y="385"/>
                    <a:pt x="277" y="385"/>
                    <a:pt x="277" y="385"/>
                  </a:cubicBezTo>
                  <a:cubicBezTo>
                    <a:pt x="269" y="379"/>
                    <a:pt x="269" y="379"/>
                    <a:pt x="269" y="379"/>
                  </a:cubicBezTo>
                  <a:cubicBezTo>
                    <a:pt x="265" y="380"/>
                    <a:pt x="265" y="380"/>
                    <a:pt x="265" y="380"/>
                  </a:cubicBezTo>
                  <a:cubicBezTo>
                    <a:pt x="264" y="390"/>
                    <a:pt x="264" y="390"/>
                    <a:pt x="264" y="390"/>
                  </a:cubicBezTo>
                  <a:cubicBezTo>
                    <a:pt x="256" y="395"/>
                    <a:pt x="256" y="395"/>
                    <a:pt x="256" y="395"/>
                  </a:cubicBezTo>
                  <a:cubicBezTo>
                    <a:pt x="257" y="401"/>
                    <a:pt x="257" y="401"/>
                    <a:pt x="257" y="401"/>
                  </a:cubicBezTo>
                  <a:cubicBezTo>
                    <a:pt x="262" y="400"/>
                    <a:pt x="262" y="400"/>
                    <a:pt x="262" y="400"/>
                  </a:cubicBezTo>
                  <a:cubicBezTo>
                    <a:pt x="266" y="405"/>
                    <a:pt x="266" y="405"/>
                    <a:pt x="266" y="405"/>
                  </a:cubicBezTo>
                  <a:cubicBezTo>
                    <a:pt x="271" y="405"/>
                    <a:pt x="271" y="405"/>
                    <a:pt x="271" y="405"/>
                  </a:cubicBezTo>
                  <a:cubicBezTo>
                    <a:pt x="274" y="401"/>
                    <a:pt x="274" y="401"/>
                    <a:pt x="274" y="401"/>
                  </a:cubicBezTo>
                  <a:cubicBezTo>
                    <a:pt x="277" y="400"/>
                    <a:pt x="277" y="400"/>
                    <a:pt x="277" y="400"/>
                  </a:cubicBezTo>
                  <a:cubicBezTo>
                    <a:pt x="278" y="407"/>
                    <a:pt x="278" y="407"/>
                    <a:pt x="278" y="407"/>
                  </a:cubicBezTo>
                  <a:cubicBezTo>
                    <a:pt x="277" y="418"/>
                    <a:pt x="277" y="418"/>
                    <a:pt x="277" y="418"/>
                  </a:cubicBezTo>
                  <a:cubicBezTo>
                    <a:pt x="270" y="421"/>
                    <a:pt x="270" y="421"/>
                    <a:pt x="270" y="421"/>
                  </a:cubicBezTo>
                  <a:cubicBezTo>
                    <a:pt x="266" y="429"/>
                    <a:pt x="266" y="429"/>
                    <a:pt x="266" y="429"/>
                  </a:cubicBezTo>
                  <a:cubicBezTo>
                    <a:pt x="268" y="430"/>
                    <a:pt x="268" y="430"/>
                    <a:pt x="268" y="430"/>
                  </a:cubicBezTo>
                  <a:cubicBezTo>
                    <a:pt x="270" y="439"/>
                    <a:pt x="270" y="439"/>
                    <a:pt x="270" y="439"/>
                  </a:cubicBezTo>
                  <a:cubicBezTo>
                    <a:pt x="263" y="446"/>
                    <a:pt x="263" y="446"/>
                    <a:pt x="263" y="446"/>
                  </a:cubicBezTo>
                  <a:cubicBezTo>
                    <a:pt x="259" y="449"/>
                    <a:pt x="259" y="449"/>
                    <a:pt x="259" y="449"/>
                  </a:cubicBezTo>
                  <a:cubicBezTo>
                    <a:pt x="254" y="447"/>
                    <a:pt x="254" y="447"/>
                    <a:pt x="254" y="447"/>
                  </a:cubicBezTo>
                  <a:cubicBezTo>
                    <a:pt x="246" y="450"/>
                    <a:pt x="246" y="450"/>
                    <a:pt x="246" y="450"/>
                  </a:cubicBezTo>
                  <a:cubicBezTo>
                    <a:pt x="238" y="446"/>
                    <a:pt x="238" y="446"/>
                    <a:pt x="238" y="446"/>
                  </a:cubicBezTo>
                  <a:cubicBezTo>
                    <a:pt x="234" y="452"/>
                    <a:pt x="234" y="452"/>
                    <a:pt x="234" y="452"/>
                  </a:cubicBezTo>
                  <a:cubicBezTo>
                    <a:pt x="231" y="461"/>
                    <a:pt x="231" y="461"/>
                    <a:pt x="231" y="461"/>
                  </a:cubicBezTo>
                  <a:cubicBezTo>
                    <a:pt x="234" y="468"/>
                    <a:pt x="234" y="468"/>
                    <a:pt x="234" y="468"/>
                  </a:cubicBezTo>
                  <a:cubicBezTo>
                    <a:pt x="226" y="471"/>
                    <a:pt x="226" y="471"/>
                    <a:pt x="226" y="471"/>
                  </a:cubicBezTo>
                  <a:cubicBezTo>
                    <a:pt x="225" y="470"/>
                    <a:pt x="225" y="467"/>
                    <a:pt x="224" y="465"/>
                  </a:cubicBezTo>
                  <a:cubicBezTo>
                    <a:pt x="222" y="459"/>
                    <a:pt x="224" y="460"/>
                    <a:pt x="221" y="454"/>
                  </a:cubicBezTo>
                  <a:cubicBezTo>
                    <a:pt x="218" y="449"/>
                    <a:pt x="221" y="450"/>
                    <a:pt x="222" y="445"/>
                  </a:cubicBezTo>
                  <a:cubicBezTo>
                    <a:pt x="222" y="439"/>
                    <a:pt x="222" y="436"/>
                    <a:pt x="218" y="436"/>
                  </a:cubicBezTo>
                  <a:cubicBezTo>
                    <a:pt x="217" y="436"/>
                    <a:pt x="217" y="436"/>
                    <a:pt x="216" y="436"/>
                  </a:cubicBezTo>
                  <a:cubicBezTo>
                    <a:pt x="217" y="410"/>
                    <a:pt x="217" y="410"/>
                    <a:pt x="217" y="410"/>
                  </a:cubicBezTo>
                  <a:cubicBezTo>
                    <a:pt x="214" y="409"/>
                    <a:pt x="214" y="409"/>
                    <a:pt x="214" y="409"/>
                  </a:cubicBezTo>
                  <a:cubicBezTo>
                    <a:pt x="208" y="415"/>
                    <a:pt x="208" y="415"/>
                    <a:pt x="208" y="415"/>
                  </a:cubicBezTo>
                  <a:cubicBezTo>
                    <a:pt x="196" y="417"/>
                    <a:pt x="196" y="417"/>
                    <a:pt x="196" y="417"/>
                  </a:cubicBezTo>
                  <a:cubicBezTo>
                    <a:pt x="191" y="424"/>
                    <a:pt x="191" y="424"/>
                    <a:pt x="191" y="424"/>
                  </a:cubicBezTo>
                  <a:cubicBezTo>
                    <a:pt x="186" y="425"/>
                    <a:pt x="186" y="425"/>
                    <a:pt x="186" y="425"/>
                  </a:cubicBezTo>
                  <a:cubicBezTo>
                    <a:pt x="180" y="429"/>
                    <a:pt x="180" y="429"/>
                    <a:pt x="180" y="429"/>
                  </a:cubicBezTo>
                  <a:cubicBezTo>
                    <a:pt x="171" y="424"/>
                    <a:pt x="171" y="424"/>
                    <a:pt x="171" y="424"/>
                  </a:cubicBezTo>
                  <a:cubicBezTo>
                    <a:pt x="165" y="427"/>
                    <a:pt x="165" y="427"/>
                    <a:pt x="165" y="427"/>
                  </a:cubicBezTo>
                  <a:cubicBezTo>
                    <a:pt x="154" y="426"/>
                    <a:pt x="154" y="426"/>
                    <a:pt x="154" y="426"/>
                  </a:cubicBezTo>
                  <a:cubicBezTo>
                    <a:pt x="154" y="436"/>
                    <a:pt x="154" y="436"/>
                    <a:pt x="154" y="436"/>
                  </a:cubicBezTo>
                  <a:cubicBezTo>
                    <a:pt x="148" y="442"/>
                    <a:pt x="148" y="442"/>
                    <a:pt x="148" y="442"/>
                  </a:cubicBezTo>
                  <a:cubicBezTo>
                    <a:pt x="142" y="443"/>
                    <a:pt x="142" y="443"/>
                    <a:pt x="142" y="443"/>
                  </a:cubicBezTo>
                  <a:cubicBezTo>
                    <a:pt x="143" y="434"/>
                    <a:pt x="143" y="434"/>
                    <a:pt x="143" y="434"/>
                  </a:cubicBezTo>
                  <a:cubicBezTo>
                    <a:pt x="136" y="432"/>
                    <a:pt x="136" y="432"/>
                    <a:pt x="136" y="432"/>
                  </a:cubicBezTo>
                  <a:cubicBezTo>
                    <a:pt x="134" y="427"/>
                    <a:pt x="134" y="427"/>
                    <a:pt x="134" y="427"/>
                  </a:cubicBezTo>
                  <a:cubicBezTo>
                    <a:pt x="130" y="422"/>
                    <a:pt x="130" y="422"/>
                    <a:pt x="130" y="422"/>
                  </a:cubicBezTo>
                  <a:cubicBezTo>
                    <a:pt x="129" y="417"/>
                    <a:pt x="129" y="417"/>
                    <a:pt x="129" y="417"/>
                  </a:cubicBezTo>
                  <a:cubicBezTo>
                    <a:pt x="124" y="415"/>
                    <a:pt x="124" y="415"/>
                    <a:pt x="124" y="415"/>
                  </a:cubicBezTo>
                  <a:cubicBezTo>
                    <a:pt x="119" y="419"/>
                    <a:pt x="119" y="419"/>
                    <a:pt x="119" y="419"/>
                  </a:cubicBezTo>
                  <a:cubicBezTo>
                    <a:pt x="115" y="413"/>
                    <a:pt x="115" y="413"/>
                    <a:pt x="115" y="413"/>
                  </a:cubicBezTo>
                  <a:cubicBezTo>
                    <a:pt x="107" y="409"/>
                    <a:pt x="107" y="409"/>
                    <a:pt x="107" y="409"/>
                  </a:cubicBezTo>
                  <a:cubicBezTo>
                    <a:pt x="104" y="397"/>
                    <a:pt x="104" y="397"/>
                    <a:pt x="104" y="397"/>
                  </a:cubicBezTo>
                  <a:cubicBezTo>
                    <a:pt x="106" y="389"/>
                    <a:pt x="106" y="389"/>
                    <a:pt x="106" y="389"/>
                  </a:cubicBezTo>
                  <a:cubicBezTo>
                    <a:pt x="104" y="383"/>
                    <a:pt x="104" y="383"/>
                    <a:pt x="104" y="383"/>
                  </a:cubicBezTo>
                  <a:cubicBezTo>
                    <a:pt x="109" y="378"/>
                    <a:pt x="109" y="378"/>
                    <a:pt x="109" y="378"/>
                  </a:cubicBezTo>
                  <a:cubicBezTo>
                    <a:pt x="109" y="372"/>
                    <a:pt x="109" y="372"/>
                    <a:pt x="109" y="372"/>
                  </a:cubicBezTo>
                  <a:cubicBezTo>
                    <a:pt x="116" y="367"/>
                    <a:pt x="116" y="367"/>
                    <a:pt x="116" y="367"/>
                  </a:cubicBezTo>
                  <a:cubicBezTo>
                    <a:pt x="115" y="356"/>
                    <a:pt x="115" y="356"/>
                    <a:pt x="115" y="356"/>
                  </a:cubicBezTo>
                  <a:cubicBezTo>
                    <a:pt x="122" y="352"/>
                    <a:pt x="122" y="352"/>
                    <a:pt x="122" y="352"/>
                  </a:cubicBezTo>
                  <a:cubicBezTo>
                    <a:pt x="122" y="347"/>
                    <a:pt x="122" y="347"/>
                    <a:pt x="122" y="347"/>
                  </a:cubicBezTo>
                  <a:cubicBezTo>
                    <a:pt x="114" y="339"/>
                    <a:pt x="114" y="339"/>
                    <a:pt x="114" y="339"/>
                  </a:cubicBezTo>
                  <a:cubicBezTo>
                    <a:pt x="117" y="335"/>
                    <a:pt x="117" y="335"/>
                    <a:pt x="117" y="335"/>
                  </a:cubicBezTo>
                  <a:cubicBezTo>
                    <a:pt x="124" y="336"/>
                    <a:pt x="124" y="336"/>
                    <a:pt x="124" y="336"/>
                  </a:cubicBezTo>
                  <a:cubicBezTo>
                    <a:pt x="134" y="332"/>
                    <a:pt x="134" y="332"/>
                    <a:pt x="134" y="332"/>
                  </a:cubicBezTo>
                  <a:cubicBezTo>
                    <a:pt x="135" y="323"/>
                    <a:pt x="135" y="323"/>
                    <a:pt x="135" y="323"/>
                  </a:cubicBezTo>
                  <a:cubicBezTo>
                    <a:pt x="130" y="314"/>
                    <a:pt x="130" y="314"/>
                    <a:pt x="130" y="314"/>
                  </a:cubicBezTo>
                  <a:cubicBezTo>
                    <a:pt x="124" y="305"/>
                    <a:pt x="124" y="305"/>
                    <a:pt x="124" y="305"/>
                  </a:cubicBezTo>
                  <a:cubicBezTo>
                    <a:pt x="116" y="305"/>
                    <a:pt x="116" y="305"/>
                    <a:pt x="116" y="305"/>
                  </a:cubicBezTo>
                  <a:cubicBezTo>
                    <a:pt x="111" y="313"/>
                    <a:pt x="111" y="313"/>
                    <a:pt x="111" y="313"/>
                  </a:cubicBezTo>
                  <a:cubicBezTo>
                    <a:pt x="106" y="314"/>
                    <a:pt x="106" y="314"/>
                    <a:pt x="106" y="314"/>
                  </a:cubicBezTo>
                  <a:cubicBezTo>
                    <a:pt x="103" y="320"/>
                    <a:pt x="103" y="320"/>
                    <a:pt x="103" y="320"/>
                  </a:cubicBezTo>
                  <a:cubicBezTo>
                    <a:pt x="102" y="329"/>
                    <a:pt x="102" y="329"/>
                    <a:pt x="102" y="329"/>
                  </a:cubicBezTo>
                  <a:cubicBezTo>
                    <a:pt x="96" y="330"/>
                    <a:pt x="96" y="330"/>
                    <a:pt x="96" y="330"/>
                  </a:cubicBezTo>
                  <a:cubicBezTo>
                    <a:pt x="88" y="341"/>
                    <a:pt x="88" y="341"/>
                    <a:pt x="88" y="341"/>
                  </a:cubicBezTo>
                  <a:cubicBezTo>
                    <a:pt x="81" y="346"/>
                    <a:pt x="81" y="346"/>
                    <a:pt x="81" y="346"/>
                  </a:cubicBezTo>
                  <a:cubicBezTo>
                    <a:pt x="72" y="331"/>
                    <a:pt x="72" y="331"/>
                    <a:pt x="72" y="331"/>
                  </a:cubicBezTo>
                  <a:cubicBezTo>
                    <a:pt x="62" y="336"/>
                    <a:pt x="62" y="336"/>
                    <a:pt x="62" y="336"/>
                  </a:cubicBezTo>
                  <a:cubicBezTo>
                    <a:pt x="54" y="334"/>
                    <a:pt x="54" y="334"/>
                    <a:pt x="54" y="334"/>
                  </a:cubicBezTo>
                  <a:cubicBezTo>
                    <a:pt x="49" y="328"/>
                    <a:pt x="49" y="328"/>
                    <a:pt x="49" y="328"/>
                  </a:cubicBezTo>
                  <a:cubicBezTo>
                    <a:pt x="56" y="318"/>
                    <a:pt x="56" y="318"/>
                    <a:pt x="56" y="318"/>
                  </a:cubicBezTo>
                  <a:cubicBezTo>
                    <a:pt x="52" y="311"/>
                    <a:pt x="52" y="311"/>
                    <a:pt x="52" y="311"/>
                  </a:cubicBezTo>
                  <a:cubicBezTo>
                    <a:pt x="57" y="306"/>
                    <a:pt x="57" y="306"/>
                    <a:pt x="57" y="306"/>
                  </a:cubicBezTo>
                  <a:cubicBezTo>
                    <a:pt x="56" y="296"/>
                    <a:pt x="56" y="296"/>
                    <a:pt x="56" y="296"/>
                  </a:cubicBezTo>
                  <a:cubicBezTo>
                    <a:pt x="59" y="292"/>
                    <a:pt x="59" y="292"/>
                    <a:pt x="59" y="292"/>
                  </a:cubicBezTo>
                  <a:cubicBezTo>
                    <a:pt x="62" y="278"/>
                    <a:pt x="62" y="278"/>
                    <a:pt x="62" y="278"/>
                  </a:cubicBezTo>
                  <a:cubicBezTo>
                    <a:pt x="59" y="276"/>
                    <a:pt x="59" y="276"/>
                    <a:pt x="59" y="276"/>
                  </a:cubicBezTo>
                  <a:cubicBezTo>
                    <a:pt x="52" y="277"/>
                    <a:pt x="52" y="277"/>
                    <a:pt x="52" y="277"/>
                  </a:cubicBezTo>
                  <a:cubicBezTo>
                    <a:pt x="45" y="282"/>
                    <a:pt x="45" y="282"/>
                    <a:pt x="45" y="282"/>
                  </a:cubicBezTo>
                  <a:cubicBezTo>
                    <a:pt x="39" y="284"/>
                    <a:pt x="39" y="284"/>
                    <a:pt x="39" y="284"/>
                  </a:cubicBezTo>
                  <a:cubicBezTo>
                    <a:pt x="33" y="288"/>
                    <a:pt x="33" y="288"/>
                    <a:pt x="33" y="288"/>
                  </a:cubicBezTo>
                  <a:cubicBezTo>
                    <a:pt x="29" y="289"/>
                    <a:pt x="29" y="289"/>
                    <a:pt x="29" y="289"/>
                  </a:cubicBezTo>
                  <a:cubicBezTo>
                    <a:pt x="25" y="282"/>
                    <a:pt x="25" y="282"/>
                    <a:pt x="25" y="282"/>
                  </a:cubicBezTo>
                  <a:cubicBezTo>
                    <a:pt x="26" y="273"/>
                    <a:pt x="26" y="273"/>
                    <a:pt x="26" y="273"/>
                  </a:cubicBezTo>
                  <a:cubicBezTo>
                    <a:pt x="21" y="269"/>
                    <a:pt x="21" y="269"/>
                    <a:pt x="21" y="269"/>
                  </a:cubicBezTo>
                  <a:cubicBezTo>
                    <a:pt x="27" y="263"/>
                    <a:pt x="27" y="263"/>
                    <a:pt x="27" y="263"/>
                  </a:cubicBezTo>
                  <a:cubicBezTo>
                    <a:pt x="27" y="254"/>
                    <a:pt x="27" y="254"/>
                    <a:pt x="27" y="254"/>
                  </a:cubicBezTo>
                  <a:cubicBezTo>
                    <a:pt x="18" y="251"/>
                    <a:pt x="18" y="251"/>
                    <a:pt x="18" y="251"/>
                  </a:cubicBezTo>
                  <a:cubicBezTo>
                    <a:pt x="8" y="253"/>
                    <a:pt x="8" y="253"/>
                    <a:pt x="8" y="253"/>
                  </a:cubicBezTo>
                  <a:cubicBezTo>
                    <a:pt x="7" y="248"/>
                    <a:pt x="7" y="248"/>
                    <a:pt x="7" y="248"/>
                  </a:cubicBezTo>
                  <a:cubicBezTo>
                    <a:pt x="13" y="243"/>
                    <a:pt x="13" y="243"/>
                    <a:pt x="13" y="243"/>
                  </a:cubicBezTo>
                  <a:cubicBezTo>
                    <a:pt x="10" y="238"/>
                    <a:pt x="10" y="238"/>
                    <a:pt x="10" y="238"/>
                  </a:cubicBezTo>
                  <a:cubicBezTo>
                    <a:pt x="13" y="229"/>
                    <a:pt x="13" y="229"/>
                    <a:pt x="13" y="229"/>
                  </a:cubicBezTo>
                  <a:cubicBezTo>
                    <a:pt x="7" y="228"/>
                    <a:pt x="7" y="228"/>
                    <a:pt x="7" y="228"/>
                  </a:cubicBezTo>
                  <a:cubicBezTo>
                    <a:pt x="0" y="221"/>
                    <a:pt x="0" y="221"/>
                    <a:pt x="0" y="221"/>
                  </a:cubicBezTo>
                  <a:cubicBezTo>
                    <a:pt x="6" y="221"/>
                    <a:pt x="6" y="221"/>
                    <a:pt x="6" y="221"/>
                  </a:cubicBezTo>
                  <a:cubicBezTo>
                    <a:pt x="6" y="213"/>
                    <a:pt x="6" y="213"/>
                    <a:pt x="6" y="213"/>
                  </a:cubicBezTo>
                  <a:cubicBezTo>
                    <a:pt x="1" y="206"/>
                    <a:pt x="1" y="206"/>
                    <a:pt x="1" y="206"/>
                  </a:cubicBezTo>
                  <a:cubicBezTo>
                    <a:pt x="5" y="201"/>
                    <a:pt x="5" y="201"/>
                    <a:pt x="5" y="201"/>
                  </a:cubicBezTo>
                  <a:cubicBezTo>
                    <a:pt x="0" y="196"/>
                    <a:pt x="0" y="196"/>
                    <a:pt x="0" y="196"/>
                  </a:cubicBezTo>
                  <a:cubicBezTo>
                    <a:pt x="4" y="191"/>
                    <a:pt x="4" y="191"/>
                    <a:pt x="4" y="191"/>
                  </a:cubicBezTo>
                  <a:cubicBezTo>
                    <a:pt x="1" y="189"/>
                    <a:pt x="1" y="189"/>
                    <a:pt x="1" y="189"/>
                  </a:cubicBezTo>
                  <a:cubicBezTo>
                    <a:pt x="2" y="180"/>
                    <a:pt x="2" y="180"/>
                    <a:pt x="2" y="180"/>
                  </a:cubicBezTo>
                  <a:cubicBezTo>
                    <a:pt x="10" y="174"/>
                    <a:pt x="10" y="174"/>
                    <a:pt x="10" y="174"/>
                  </a:cubicBezTo>
                  <a:cubicBezTo>
                    <a:pt x="17" y="174"/>
                    <a:pt x="17" y="174"/>
                    <a:pt x="17" y="174"/>
                  </a:cubicBezTo>
                  <a:cubicBezTo>
                    <a:pt x="26" y="170"/>
                    <a:pt x="26" y="170"/>
                    <a:pt x="26" y="170"/>
                  </a:cubicBezTo>
                  <a:cubicBezTo>
                    <a:pt x="29" y="163"/>
                    <a:pt x="29" y="163"/>
                    <a:pt x="29" y="163"/>
                  </a:cubicBezTo>
                  <a:cubicBezTo>
                    <a:pt x="26" y="158"/>
                    <a:pt x="26" y="158"/>
                    <a:pt x="26" y="158"/>
                  </a:cubicBezTo>
                  <a:cubicBezTo>
                    <a:pt x="27" y="152"/>
                    <a:pt x="27" y="152"/>
                    <a:pt x="27" y="152"/>
                  </a:cubicBezTo>
                  <a:cubicBezTo>
                    <a:pt x="34" y="152"/>
                    <a:pt x="34" y="152"/>
                    <a:pt x="34" y="152"/>
                  </a:cubicBezTo>
                  <a:cubicBezTo>
                    <a:pt x="44" y="143"/>
                    <a:pt x="44" y="143"/>
                    <a:pt x="44" y="143"/>
                  </a:cubicBezTo>
                  <a:cubicBezTo>
                    <a:pt x="43" y="129"/>
                    <a:pt x="43" y="129"/>
                    <a:pt x="43" y="129"/>
                  </a:cubicBezTo>
                  <a:cubicBezTo>
                    <a:pt x="51" y="127"/>
                    <a:pt x="51" y="127"/>
                    <a:pt x="51" y="127"/>
                  </a:cubicBezTo>
                  <a:cubicBezTo>
                    <a:pt x="51" y="123"/>
                    <a:pt x="51" y="123"/>
                    <a:pt x="51" y="123"/>
                  </a:cubicBezTo>
                  <a:cubicBezTo>
                    <a:pt x="44" y="114"/>
                    <a:pt x="44" y="114"/>
                    <a:pt x="44" y="114"/>
                  </a:cubicBezTo>
                  <a:cubicBezTo>
                    <a:pt x="38" y="105"/>
                    <a:pt x="38" y="105"/>
                    <a:pt x="38" y="105"/>
                  </a:cubicBezTo>
                  <a:cubicBezTo>
                    <a:pt x="28" y="102"/>
                    <a:pt x="28" y="102"/>
                    <a:pt x="28" y="102"/>
                  </a:cubicBezTo>
                  <a:cubicBezTo>
                    <a:pt x="28" y="88"/>
                    <a:pt x="28" y="88"/>
                    <a:pt x="28" y="88"/>
                  </a:cubicBezTo>
                  <a:cubicBezTo>
                    <a:pt x="25" y="82"/>
                    <a:pt x="25" y="82"/>
                    <a:pt x="25" y="82"/>
                  </a:cubicBezTo>
                  <a:cubicBezTo>
                    <a:pt x="32" y="75"/>
                    <a:pt x="32" y="75"/>
                    <a:pt x="32" y="75"/>
                  </a:cubicBezTo>
                  <a:cubicBezTo>
                    <a:pt x="30" y="57"/>
                    <a:pt x="30" y="57"/>
                    <a:pt x="30" y="57"/>
                  </a:cubicBezTo>
                  <a:cubicBezTo>
                    <a:pt x="27" y="49"/>
                    <a:pt x="27" y="49"/>
                    <a:pt x="27" y="49"/>
                  </a:cubicBezTo>
                  <a:cubicBezTo>
                    <a:pt x="22" y="44"/>
                    <a:pt x="22" y="44"/>
                    <a:pt x="22" y="44"/>
                  </a:cubicBezTo>
                  <a:cubicBezTo>
                    <a:pt x="24" y="36"/>
                    <a:pt x="24" y="36"/>
                    <a:pt x="24" y="36"/>
                  </a:cubicBezTo>
                  <a:cubicBezTo>
                    <a:pt x="32" y="36"/>
                    <a:pt x="32" y="36"/>
                    <a:pt x="32" y="36"/>
                  </a:cubicBezTo>
                  <a:cubicBezTo>
                    <a:pt x="43" y="41"/>
                    <a:pt x="43" y="41"/>
                    <a:pt x="43" y="41"/>
                  </a:cubicBezTo>
                  <a:cubicBezTo>
                    <a:pt x="49" y="39"/>
                    <a:pt x="49" y="39"/>
                    <a:pt x="49" y="39"/>
                  </a:cubicBezTo>
                  <a:cubicBezTo>
                    <a:pt x="57" y="32"/>
                    <a:pt x="57" y="32"/>
                    <a:pt x="57" y="32"/>
                  </a:cubicBezTo>
                  <a:cubicBezTo>
                    <a:pt x="64" y="24"/>
                    <a:pt x="64" y="24"/>
                    <a:pt x="64" y="24"/>
                  </a:cubicBezTo>
                  <a:cubicBezTo>
                    <a:pt x="69" y="23"/>
                    <a:pt x="69" y="23"/>
                    <a:pt x="69" y="23"/>
                  </a:cubicBezTo>
                  <a:cubicBezTo>
                    <a:pt x="77" y="27"/>
                    <a:pt x="77" y="27"/>
                    <a:pt x="77" y="27"/>
                  </a:cubicBezTo>
                  <a:cubicBezTo>
                    <a:pt x="74" y="9"/>
                    <a:pt x="74" y="9"/>
                    <a:pt x="74" y="9"/>
                  </a:cubicBezTo>
                  <a:cubicBezTo>
                    <a:pt x="80" y="9"/>
                    <a:pt x="80" y="9"/>
                    <a:pt x="80" y="9"/>
                  </a:cubicBezTo>
                  <a:cubicBezTo>
                    <a:pt x="88" y="0"/>
                    <a:pt x="88" y="0"/>
                    <a:pt x="88" y="0"/>
                  </a:cubicBezTo>
                  <a:cubicBezTo>
                    <a:pt x="103" y="1"/>
                    <a:pt x="103" y="1"/>
                    <a:pt x="103" y="1"/>
                  </a:cubicBezTo>
                  <a:cubicBezTo>
                    <a:pt x="119" y="11"/>
                    <a:pt x="119" y="11"/>
                    <a:pt x="119" y="11"/>
                  </a:cubicBezTo>
                  <a:cubicBezTo>
                    <a:pt x="119" y="16"/>
                    <a:pt x="119" y="16"/>
                    <a:pt x="119" y="16"/>
                  </a:cubicBezTo>
                  <a:cubicBezTo>
                    <a:pt x="124" y="22"/>
                    <a:pt x="124" y="22"/>
                    <a:pt x="124" y="22"/>
                  </a:cubicBezTo>
                  <a:cubicBezTo>
                    <a:pt x="119" y="24"/>
                    <a:pt x="119" y="24"/>
                    <a:pt x="119" y="24"/>
                  </a:cubicBezTo>
                  <a:cubicBezTo>
                    <a:pt x="116" y="30"/>
                    <a:pt x="116" y="30"/>
                    <a:pt x="116" y="30"/>
                  </a:cubicBezTo>
                  <a:cubicBezTo>
                    <a:pt x="118" y="37"/>
                    <a:pt x="118" y="37"/>
                    <a:pt x="118" y="37"/>
                  </a:cubicBezTo>
                  <a:cubicBezTo>
                    <a:pt x="125" y="39"/>
                    <a:pt x="125" y="39"/>
                    <a:pt x="125" y="39"/>
                  </a:cubicBezTo>
                  <a:cubicBezTo>
                    <a:pt x="133" y="31"/>
                    <a:pt x="133" y="31"/>
                    <a:pt x="133" y="31"/>
                  </a:cubicBezTo>
                  <a:cubicBezTo>
                    <a:pt x="142" y="35"/>
                    <a:pt x="142" y="35"/>
                    <a:pt x="142" y="35"/>
                  </a:cubicBezTo>
                  <a:cubicBezTo>
                    <a:pt x="147" y="31"/>
                    <a:pt x="147" y="31"/>
                    <a:pt x="147" y="31"/>
                  </a:cubicBezTo>
                  <a:cubicBezTo>
                    <a:pt x="152" y="42"/>
                    <a:pt x="152" y="42"/>
                    <a:pt x="152" y="42"/>
                  </a:cubicBezTo>
                  <a:close/>
                  <a:moveTo>
                    <a:pt x="130" y="232"/>
                  </a:moveTo>
                  <a:cubicBezTo>
                    <a:pt x="129" y="236"/>
                    <a:pt x="128" y="238"/>
                    <a:pt x="130" y="240"/>
                  </a:cubicBezTo>
                  <a:cubicBezTo>
                    <a:pt x="133" y="243"/>
                    <a:pt x="135" y="239"/>
                    <a:pt x="137" y="241"/>
                  </a:cubicBezTo>
                  <a:cubicBezTo>
                    <a:pt x="139" y="244"/>
                    <a:pt x="141" y="239"/>
                    <a:pt x="139" y="235"/>
                  </a:cubicBezTo>
                  <a:cubicBezTo>
                    <a:pt x="136" y="229"/>
                    <a:pt x="136" y="227"/>
                    <a:pt x="130" y="23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60">
              <a:extLst>
                <a:ext uri="{FF2B5EF4-FFF2-40B4-BE49-F238E27FC236}">
                  <a16:creationId xmlns:a16="http://schemas.microsoft.com/office/drawing/2014/main" id="{D16E2A73-4B19-4EF8-B7C5-B61D0C8FAC0D}"/>
                </a:ext>
              </a:extLst>
            </p:cNvPr>
            <p:cNvSpPr>
              <a:spLocks/>
            </p:cNvSpPr>
            <p:nvPr/>
          </p:nvSpPr>
          <p:spPr bwMode="auto">
            <a:xfrm>
              <a:off x="2525689" y="4879327"/>
              <a:ext cx="274458" cy="325699"/>
            </a:xfrm>
            <a:custGeom>
              <a:avLst/>
              <a:gdLst>
                <a:gd name="T0" fmla="*/ 4 w 77"/>
                <a:gd name="T1" fmla="*/ 70 h 102"/>
                <a:gd name="T2" fmla="*/ 6 w 77"/>
                <a:gd name="T3" fmla="*/ 70 h 102"/>
                <a:gd name="T4" fmla="*/ 12 w 77"/>
                <a:gd name="T5" fmla="*/ 71 h 102"/>
                <a:gd name="T6" fmla="*/ 16 w 77"/>
                <a:gd name="T7" fmla="*/ 73 h 102"/>
                <a:gd name="T8" fmla="*/ 22 w 77"/>
                <a:gd name="T9" fmla="*/ 82 h 102"/>
                <a:gd name="T10" fmla="*/ 27 w 77"/>
                <a:gd name="T11" fmla="*/ 81 h 102"/>
                <a:gd name="T12" fmla="*/ 33 w 77"/>
                <a:gd name="T13" fmla="*/ 85 h 102"/>
                <a:gd name="T14" fmla="*/ 33 w 77"/>
                <a:gd name="T15" fmla="*/ 89 h 102"/>
                <a:gd name="T16" fmla="*/ 33 w 77"/>
                <a:gd name="T17" fmla="*/ 90 h 102"/>
                <a:gd name="T18" fmla="*/ 32 w 77"/>
                <a:gd name="T19" fmla="*/ 90 h 102"/>
                <a:gd name="T20" fmla="*/ 36 w 77"/>
                <a:gd name="T21" fmla="*/ 92 h 102"/>
                <a:gd name="T22" fmla="*/ 39 w 77"/>
                <a:gd name="T23" fmla="*/ 95 h 102"/>
                <a:gd name="T24" fmla="*/ 39 w 77"/>
                <a:gd name="T25" fmla="*/ 101 h 102"/>
                <a:gd name="T26" fmla="*/ 41 w 77"/>
                <a:gd name="T27" fmla="*/ 101 h 102"/>
                <a:gd name="T28" fmla="*/ 45 w 77"/>
                <a:gd name="T29" fmla="*/ 96 h 102"/>
                <a:gd name="T30" fmla="*/ 51 w 77"/>
                <a:gd name="T31" fmla="*/ 102 h 102"/>
                <a:gd name="T32" fmla="*/ 56 w 77"/>
                <a:gd name="T33" fmla="*/ 102 h 102"/>
                <a:gd name="T34" fmla="*/ 56 w 77"/>
                <a:gd name="T35" fmla="*/ 102 h 102"/>
                <a:gd name="T36" fmla="*/ 57 w 77"/>
                <a:gd name="T37" fmla="*/ 98 h 102"/>
                <a:gd name="T38" fmla="*/ 56 w 77"/>
                <a:gd name="T39" fmla="*/ 92 h 102"/>
                <a:gd name="T40" fmla="*/ 61 w 77"/>
                <a:gd name="T41" fmla="*/ 91 h 102"/>
                <a:gd name="T42" fmla="*/ 63 w 77"/>
                <a:gd name="T43" fmla="*/ 84 h 102"/>
                <a:gd name="T44" fmla="*/ 71 w 77"/>
                <a:gd name="T45" fmla="*/ 85 h 102"/>
                <a:gd name="T46" fmla="*/ 77 w 77"/>
                <a:gd name="T47" fmla="*/ 81 h 102"/>
                <a:gd name="T48" fmla="*/ 77 w 77"/>
                <a:gd name="T49" fmla="*/ 80 h 102"/>
                <a:gd name="T50" fmla="*/ 76 w 77"/>
                <a:gd name="T51" fmla="*/ 71 h 102"/>
                <a:gd name="T52" fmla="*/ 74 w 77"/>
                <a:gd name="T53" fmla="*/ 64 h 102"/>
                <a:gd name="T54" fmla="*/ 69 w 77"/>
                <a:gd name="T55" fmla="*/ 55 h 102"/>
                <a:gd name="T56" fmla="*/ 61 w 77"/>
                <a:gd name="T57" fmla="*/ 44 h 102"/>
                <a:gd name="T58" fmla="*/ 62 w 77"/>
                <a:gd name="T59" fmla="*/ 34 h 102"/>
                <a:gd name="T60" fmla="*/ 56 w 77"/>
                <a:gd name="T61" fmla="*/ 27 h 102"/>
                <a:gd name="T62" fmla="*/ 51 w 77"/>
                <a:gd name="T63" fmla="*/ 17 h 102"/>
                <a:gd name="T64" fmla="*/ 42 w 77"/>
                <a:gd name="T65" fmla="*/ 16 h 102"/>
                <a:gd name="T66" fmla="*/ 36 w 77"/>
                <a:gd name="T67" fmla="*/ 10 h 102"/>
                <a:gd name="T68" fmla="*/ 30 w 77"/>
                <a:gd name="T69" fmla="*/ 7 h 102"/>
                <a:gd name="T70" fmla="*/ 23 w 77"/>
                <a:gd name="T71" fmla="*/ 1 h 102"/>
                <a:gd name="T72" fmla="*/ 15 w 77"/>
                <a:gd name="T73" fmla="*/ 5 h 102"/>
                <a:gd name="T74" fmla="*/ 6 w 77"/>
                <a:gd name="T75" fmla="*/ 3 h 102"/>
                <a:gd name="T76" fmla="*/ 5 w 77"/>
                <a:gd name="T77" fmla="*/ 10 h 102"/>
                <a:gd name="T78" fmla="*/ 7 w 77"/>
                <a:gd name="T79" fmla="*/ 16 h 102"/>
                <a:gd name="T80" fmla="*/ 7 w 77"/>
                <a:gd name="T81" fmla="*/ 21 h 102"/>
                <a:gd name="T82" fmla="*/ 9 w 77"/>
                <a:gd name="T83" fmla="*/ 27 h 102"/>
                <a:gd name="T84" fmla="*/ 0 w 77"/>
                <a:gd name="T85" fmla="*/ 32 h 102"/>
                <a:gd name="T86" fmla="*/ 0 w 77"/>
                <a:gd name="T87" fmla="*/ 40 h 102"/>
                <a:gd name="T88" fmla="*/ 2 w 77"/>
                <a:gd name="T89" fmla="*/ 41 h 102"/>
                <a:gd name="T90" fmla="*/ 3 w 77"/>
                <a:gd name="T91" fmla="*/ 44 h 102"/>
                <a:gd name="T92" fmla="*/ 5 w 77"/>
                <a:gd name="T93" fmla="*/ 49 h 102"/>
                <a:gd name="T94" fmla="*/ 9 w 77"/>
                <a:gd name="T95" fmla="*/ 55 h 102"/>
                <a:gd name="T96" fmla="*/ 3 w 77"/>
                <a:gd name="T97" fmla="*/ 57 h 102"/>
                <a:gd name="T98" fmla="*/ 3 w 77"/>
                <a:gd name="T99" fmla="*/ 60 h 102"/>
                <a:gd name="T100" fmla="*/ 6 w 77"/>
                <a:gd name="T101" fmla="*/ 64 h 102"/>
                <a:gd name="T102" fmla="*/ 5 w 77"/>
                <a:gd name="T103" fmla="*/ 68 h 102"/>
                <a:gd name="T104" fmla="*/ 4 w 77"/>
                <a:gd name="T105" fmla="*/ 7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7" h="102">
                  <a:moveTo>
                    <a:pt x="4" y="70"/>
                  </a:moveTo>
                  <a:cubicBezTo>
                    <a:pt x="6" y="70"/>
                    <a:pt x="6" y="70"/>
                    <a:pt x="6" y="70"/>
                  </a:cubicBezTo>
                  <a:cubicBezTo>
                    <a:pt x="12" y="71"/>
                    <a:pt x="12" y="71"/>
                    <a:pt x="12" y="71"/>
                  </a:cubicBezTo>
                  <a:cubicBezTo>
                    <a:pt x="16" y="73"/>
                    <a:pt x="16" y="73"/>
                    <a:pt x="16" y="73"/>
                  </a:cubicBezTo>
                  <a:cubicBezTo>
                    <a:pt x="22" y="82"/>
                    <a:pt x="22" y="82"/>
                    <a:pt x="22" y="82"/>
                  </a:cubicBezTo>
                  <a:cubicBezTo>
                    <a:pt x="27" y="81"/>
                    <a:pt x="27" y="81"/>
                    <a:pt x="27" y="81"/>
                  </a:cubicBezTo>
                  <a:cubicBezTo>
                    <a:pt x="33" y="85"/>
                    <a:pt x="33" y="85"/>
                    <a:pt x="33" y="85"/>
                  </a:cubicBezTo>
                  <a:cubicBezTo>
                    <a:pt x="33" y="89"/>
                    <a:pt x="33" y="89"/>
                    <a:pt x="33" y="89"/>
                  </a:cubicBezTo>
                  <a:cubicBezTo>
                    <a:pt x="33" y="90"/>
                    <a:pt x="33" y="90"/>
                    <a:pt x="33" y="90"/>
                  </a:cubicBezTo>
                  <a:cubicBezTo>
                    <a:pt x="32" y="90"/>
                    <a:pt x="32" y="90"/>
                    <a:pt x="32" y="90"/>
                  </a:cubicBezTo>
                  <a:cubicBezTo>
                    <a:pt x="36" y="92"/>
                    <a:pt x="36" y="92"/>
                    <a:pt x="36" y="92"/>
                  </a:cubicBezTo>
                  <a:cubicBezTo>
                    <a:pt x="39" y="95"/>
                    <a:pt x="39" y="95"/>
                    <a:pt x="39" y="95"/>
                  </a:cubicBezTo>
                  <a:cubicBezTo>
                    <a:pt x="39" y="101"/>
                    <a:pt x="39" y="101"/>
                    <a:pt x="39" y="101"/>
                  </a:cubicBezTo>
                  <a:cubicBezTo>
                    <a:pt x="40" y="101"/>
                    <a:pt x="40" y="101"/>
                    <a:pt x="41" y="101"/>
                  </a:cubicBezTo>
                  <a:cubicBezTo>
                    <a:pt x="42" y="100"/>
                    <a:pt x="45" y="96"/>
                    <a:pt x="45" y="96"/>
                  </a:cubicBezTo>
                  <a:cubicBezTo>
                    <a:pt x="45" y="96"/>
                    <a:pt x="50" y="102"/>
                    <a:pt x="51" y="102"/>
                  </a:cubicBezTo>
                  <a:cubicBezTo>
                    <a:pt x="51" y="102"/>
                    <a:pt x="53" y="102"/>
                    <a:pt x="56" y="102"/>
                  </a:cubicBezTo>
                  <a:cubicBezTo>
                    <a:pt x="56" y="102"/>
                    <a:pt x="56" y="102"/>
                    <a:pt x="56" y="102"/>
                  </a:cubicBezTo>
                  <a:cubicBezTo>
                    <a:pt x="56" y="102"/>
                    <a:pt x="59" y="100"/>
                    <a:pt x="57" y="98"/>
                  </a:cubicBezTo>
                  <a:cubicBezTo>
                    <a:pt x="56" y="95"/>
                    <a:pt x="55" y="92"/>
                    <a:pt x="56" y="92"/>
                  </a:cubicBezTo>
                  <a:cubicBezTo>
                    <a:pt x="57" y="92"/>
                    <a:pt x="61" y="92"/>
                    <a:pt x="61" y="91"/>
                  </a:cubicBezTo>
                  <a:cubicBezTo>
                    <a:pt x="61" y="89"/>
                    <a:pt x="62" y="84"/>
                    <a:pt x="63" y="84"/>
                  </a:cubicBezTo>
                  <a:cubicBezTo>
                    <a:pt x="65" y="84"/>
                    <a:pt x="68" y="87"/>
                    <a:pt x="71" y="85"/>
                  </a:cubicBezTo>
                  <a:cubicBezTo>
                    <a:pt x="72" y="84"/>
                    <a:pt x="74" y="82"/>
                    <a:pt x="77" y="81"/>
                  </a:cubicBezTo>
                  <a:cubicBezTo>
                    <a:pt x="77" y="80"/>
                    <a:pt x="77" y="80"/>
                    <a:pt x="77" y="80"/>
                  </a:cubicBezTo>
                  <a:cubicBezTo>
                    <a:pt x="77" y="80"/>
                    <a:pt x="77" y="73"/>
                    <a:pt x="76" y="71"/>
                  </a:cubicBezTo>
                  <a:cubicBezTo>
                    <a:pt x="76" y="70"/>
                    <a:pt x="74" y="67"/>
                    <a:pt x="74" y="64"/>
                  </a:cubicBezTo>
                  <a:cubicBezTo>
                    <a:pt x="74" y="61"/>
                    <a:pt x="70" y="60"/>
                    <a:pt x="69" y="55"/>
                  </a:cubicBezTo>
                  <a:cubicBezTo>
                    <a:pt x="68" y="50"/>
                    <a:pt x="61" y="48"/>
                    <a:pt x="61" y="44"/>
                  </a:cubicBezTo>
                  <a:cubicBezTo>
                    <a:pt x="62" y="41"/>
                    <a:pt x="65" y="37"/>
                    <a:pt x="62" y="34"/>
                  </a:cubicBezTo>
                  <a:cubicBezTo>
                    <a:pt x="59" y="30"/>
                    <a:pt x="58" y="33"/>
                    <a:pt x="56" y="27"/>
                  </a:cubicBezTo>
                  <a:cubicBezTo>
                    <a:pt x="54" y="21"/>
                    <a:pt x="54" y="19"/>
                    <a:pt x="51" y="17"/>
                  </a:cubicBezTo>
                  <a:cubicBezTo>
                    <a:pt x="49" y="16"/>
                    <a:pt x="45" y="18"/>
                    <a:pt x="42" y="16"/>
                  </a:cubicBezTo>
                  <a:cubicBezTo>
                    <a:pt x="40" y="13"/>
                    <a:pt x="39" y="10"/>
                    <a:pt x="36" y="10"/>
                  </a:cubicBezTo>
                  <a:cubicBezTo>
                    <a:pt x="33" y="11"/>
                    <a:pt x="32" y="12"/>
                    <a:pt x="30" y="7"/>
                  </a:cubicBezTo>
                  <a:cubicBezTo>
                    <a:pt x="27" y="3"/>
                    <a:pt x="27" y="1"/>
                    <a:pt x="23" y="1"/>
                  </a:cubicBezTo>
                  <a:cubicBezTo>
                    <a:pt x="20" y="2"/>
                    <a:pt x="18" y="6"/>
                    <a:pt x="15" y="5"/>
                  </a:cubicBezTo>
                  <a:cubicBezTo>
                    <a:pt x="12" y="4"/>
                    <a:pt x="9" y="0"/>
                    <a:pt x="6" y="3"/>
                  </a:cubicBezTo>
                  <a:cubicBezTo>
                    <a:pt x="3" y="6"/>
                    <a:pt x="7" y="9"/>
                    <a:pt x="5" y="10"/>
                  </a:cubicBezTo>
                  <a:cubicBezTo>
                    <a:pt x="3" y="12"/>
                    <a:pt x="6" y="15"/>
                    <a:pt x="7" y="16"/>
                  </a:cubicBezTo>
                  <a:cubicBezTo>
                    <a:pt x="8" y="17"/>
                    <a:pt x="8" y="20"/>
                    <a:pt x="7" y="21"/>
                  </a:cubicBezTo>
                  <a:cubicBezTo>
                    <a:pt x="6" y="23"/>
                    <a:pt x="10" y="26"/>
                    <a:pt x="9" y="27"/>
                  </a:cubicBezTo>
                  <a:cubicBezTo>
                    <a:pt x="8" y="28"/>
                    <a:pt x="0" y="32"/>
                    <a:pt x="0" y="32"/>
                  </a:cubicBezTo>
                  <a:cubicBezTo>
                    <a:pt x="0" y="32"/>
                    <a:pt x="0" y="37"/>
                    <a:pt x="0" y="40"/>
                  </a:cubicBezTo>
                  <a:cubicBezTo>
                    <a:pt x="2" y="41"/>
                    <a:pt x="2" y="41"/>
                    <a:pt x="2" y="41"/>
                  </a:cubicBezTo>
                  <a:cubicBezTo>
                    <a:pt x="3" y="44"/>
                    <a:pt x="3" y="44"/>
                    <a:pt x="3" y="44"/>
                  </a:cubicBezTo>
                  <a:cubicBezTo>
                    <a:pt x="5" y="49"/>
                    <a:pt x="5" y="49"/>
                    <a:pt x="5" y="49"/>
                  </a:cubicBezTo>
                  <a:cubicBezTo>
                    <a:pt x="9" y="55"/>
                    <a:pt x="9" y="55"/>
                    <a:pt x="9" y="55"/>
                  </a:cubicBezTo>
                  <a:cubicBezTo>
                    <a:pt x="9" y="55"/>
                    <a:pt x="3" y="56"/>
                    <a:pt x="3" y="57"/>
                  </a:cubicBezTo>
                  <a:cubicBezTo>
                    <a:pt x="2" y="58"/>
                    <a:pt x="3" y="60"/>
                    <a:pt x="3" y="60"/>
                  </a:cubicBezTo>
                  <a:cubicBezTo>
                    <a:pt x="3" y="60"/>
                    <a:pt x="6" y="64"/>
                    <a:pt x="6" y="64"/>
                  </a:cubicBezTo>
                  <a:cubicBezTo>
                    <a:pt x="5" y="68"/>
                    <a:pt x="5" y="68"/>
                    <a:pt x="5" y="68"/>
                  </a:cubicBezTo>
                  <a:lnTo>
                    <a:pt x="4" y="7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61">
              <a:extLst>
                <a:ext uri="{FF2B5EF4-FFF2-40B4-BE49-F238E27FC236}">
                  <a16:creationId xmlns:a16="http://schemas.microsoft.com/office/drawing/2014/main" id="{08C4B894-2EDF-434D-AB23-B9E5283441FF}"/>
                </a:ext>
              </a:extLst>
            </p:cNvPr>
            <p:cNvSpPr>
              <a:spLocks noEditPoints="1"/>
            </p:cNvSpPr>
            <p:nvPr/>
          </p:nvSpPr>
          <p:spPr bwMode="auto">
            <a:xfrm>
              <a:off x="2292400" y="4672898"/>
              <a:ext cx="319057" cy="353223"/>
            </a:xfrm>
            <a:custGeom>
              <a:avLst/>
              <a:gdLst>
                <a:gd name="T0" fmla="*/ 88 w 89"/>
                <a:gd name="T1" fmla="*/ 67 h 111"/>
                <a:gd name="T2" fmla="*/ 80 w 89"/>
                <a:gd name="T3" fmla="*/ 70 h 111"/>
                <a:gd name="T4" fmla="*/ 71 w 89"/>
                <a:gd name="T5" fmla="*/ 68 h 111"/>
                <a:gd name="T6" fmla="*/ 70 w 89"/>
                <a:gd name="T7" fmla="*/ 75 h 111"/>
                <a:gd name="T8" fmla="*/ 72 w 89"/>
                <a:gd name="T9" fmla="*/ 81 h 111"/>
                <a:gd name="T10" fmla="*/ 72 w 89"/>
                <a:gd name="T11" fmla="*/ 86 h 111"/>
                <a:gd name="T12" fmla="*/ 74 w 89"/>
                <a:gd name="T13" fmla="*/ 92 h 111"/>
                <a:gd name="T14" fmla="*/ 65 w 89"/>
                <a:gd name="T15" fmla="*/ 97 h 111"/>
                <a:gd name="T16" fmla="*/ 64 w 89"/>
                <a:gd name="T17" fmla="*/ 106 h 111"/>
                <a:gd name="T18" fmla="*/ 59 w 89"/>
                <a:gd name="T19" fmla="*/ 111 h 111"/>
                <a:gd name="T20" fmla="*/ 51 w 89"/>
                <a:gd name="T21" fmla="*/ 109 h 111"/>
                <a:gd name="T22" fmla="*/ 46 w 89"/>
                <a:gd name="T23" fmla="*/ 103 h 111"/>
                <a:gd name="T24" fmla="*/ 39 w 89"/>
                <a:gd name="T25" fmla="*/ 107 h 111"/>
                <a:gd name="T26" fmla="*/ 33 w 89"/>
                <a:gd name="T27" fmla="*/ 110 h 111"/>
                <a:gd name="T28" fmla="*/ 31 w 89"/>
                <a:gd name="T29" fmla="*/ 111 h 111"/>
                <a:gd name="T30" fmla="*/ 22 w 89"/>
                <a:gd name="T31" fmla="*/ 103 h 111"/>
                <a:gd name="T32" fmla="*/ 18 w 89"/>
                <a:gd name="T33" fmla="*/ 104 h 111"/>
                <a:gd name="T34" fmla="*/ 18 w 89"/>
                <a:gd name="T35" fmla="*/ 98 h 111"/>
                <a:gd name="T36" fmla="*/ 17 w 89"/>
                <a:gd name="T37" fmla="*/ 74 h 111"/>
                <a:gd name="T38" fmla="*/ 8 w 89"/>
                <a:gd name="T39" fmla="*/ 55 h 111"/>
                <a:gd name="T40" fmla="*/ 7 w 89"/>
                <a:gd name="T41" fmla="*/ 42 h 111"/>
                <a:gd name="T42" fmla="*/ 2 w 89"/>
                <a:gd name="T43" fmla="*/ 32 h 111"/>
                <a:gd name="T44" fmla="*/ 3 w 89"/>
                <a:gd name="T45" fmla="*/ 22 h 111"/>
                <a:gd name="T46" fmla="*/ 6 w 89"/>
                <a:gd name="T47" fmla="*/ 14 h 111"/>
                <a:gd name="T48" fmla="*/ 13 w 89"/>
                <a:gd name="T49" fmla="*/ 21 h 111"/>
                <a:gd name="T50" fmla="*/ 21 w 89"/>
                <a:gd name="T51" fmla="*/ 25 h 111"/>
                <a:gd name="T52" fmla="*/ 26 w 89"/>
                <a:gd name="T53" fmla="*/ 19 h 111"/>
                <a:gd name="T54" fmla="*/ 38 w 89"/>
                <a:gd name="T55" fmla="*/ 18 h 111"/>
                <a:gd name="T56" fmla="*/ 47 w 89"/>
                <a:gd name="T57" fmla="*/ 18 h 111"/>
                <a:gd name="T58" fmla="*/ 43 w 89"/>
                <a:gd name="T59" fmla="*/ 4 h 111"/>
                <a:gd name="T60" fmla="*/ 54 w 89"/>
                <a:gd name="T61" fmla="*/ 5 h 111"/>
                <a:gd name="T62" fmla="*/ 61 w 89"/>
                <a:gd name="T63" fmla="*/ 3 h 111"/>
                <a:gd name="T64" fmla="*/ 61 w 89"/>
                <a:gd name="T65" fmla="*/ 3 h 111"/>
                <a:gd name="T66" fmla="*/ 64 w 89"/>
                <a:gd name="T67" fmla="*/ 20 h 111"/>
                <a:gd name="T68" fmla="*/ 72 w 89"/>
                <a:gd name="T69" fmla="*/ 21 h 111"/>
                <a:gd name="T70" fmla="*/ 82 w 89"/>
                <a:gd name="T71" fmla="*/ 31 h 111"/>
                <a:gd name="T72" fmla="*/ 80 w 89"/>
                <a:gd name="T73" fmla="*/ 35 h 111"/>
                <a:gd name="T74" fmla="*/ 78 w 89"/>
                <a:gd name="T75" fmla="*/ 43 h 111"/>
                <a:gd name="T76" fmla="*/ 89 w 89"/>
                <a:gd name="T77" fmla="*/ 55 h 111"/>
                <a:gd name="T78" fmla="*/ 88 w 89"/>
                <a:gd name="T79" fmla="*/ 67 h 111"/>
                <a:gd name="T80" fmla="*/ 28 w 89"/>
                <a:gd name="T81" fmla="*/ 53 h 111"/>
                <a:gd name="T82" fmla="*/ 29 w 89"/>
                <a:gd name="T83" fmla="*/ 62 h 111"/>
                <a:gd name="T84" fmla="*/ 36 w 89"/>
                <a:gd name="T85" fmla="*/ 67 h 111"/>
                <a:gd name="T86" fmla="*/ 44 w 89"/>
                <a:gd name="T87" fmla="*/ 71 h 111"/>
                <a:gd name="T88" fmla="*/ 38 w 89"/>
                <a:gd name="T89" fmla="*/ 76 h 111"/>
                <a:gd name="T90" fmla="*/ 36 w 89"/>
                <a:gd name="T91" fmla="*/ 84 h 111"/>
                <a:gd name="T92" fmla="*/ 34 w 89"/>
                <a:gd name="T93" fmla="*/ 90 h 111"/>
                <a:gd name="T94" fmla="*/ 24 w 89"/>
                <a:gd name="T95" fmla="*/ 91 h 111"/>
                <a:gd name="T96" fmla="*/ 30 w 89"/>
                <a:gd name="T97" fmla="*/ 101 h 111"/>
                <a:gd name="T98" fmla="*/ 39 w 89"/>
                <a:gd name="T99" fmla="*/ 94 h 111"/>
                <a:gd name="T100" fmla="*/ 50 w 89"/>
                <a:gd name="T101" fmla="*/ 85 h 111"/>
                <a:gd name="T102" fmla="*/ 54 w 89"/>
                <a:gd name="T103" fmla="*/ 79 h 111"/>
                <a:gd name="T104" fmla="*/ 50 w 89"/>
                <a:gd name="T105" fmla="*/ 67 h 111"/>
                <a:gd name="T106" fmla="*/ 43 w 89"/>
                <a:gd name="T107" fmla="*/ 60 h 111"/>
                <a:gd name="T108" fmla="*/ 34 w 89"/>
                <a:gd name="T109" fmla="*/ 55 h 111"/>
                <a:gd name="T110" fmla="*/ 28 w 89"/>
                <a:gd name="T111" fmla="*/ 5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9" h="111">
                  <a:moveTo>
                    <a:pt x="88" y="67"/>
                  </a:moveTo>
                  <a:cubicBezTo>
                    <a:pt x="85" y="68"/>
                    <a:pt x="82" y="71"/>
                    <a:pt x="80" y="70"/>
                  </a:cubicBezTo>
                  <a:cubicBezTo>
                    <a:pt x="77" y="69"/>
                    <a:pt x="74" y="65"/>
                    <a:pt x="71" y="68"/>
                  </a:cubicBezTo>
                  <a:cubicBezTo>
                    <a:pt x="68" y="71"/>
                    <a:pt x="72" y="74"/>
                    <a:pt x="70" y="75"/>
                  </a:cubicBezTo>
                  <a:cubicBezTo>
                    <a:pt x="68" y="77"/>
                    <a:pt x="71" y="80"/>
                    <a:pt x="72" y="81"/>
                  </a:cubicBezTo>
                  <a:cubicBezTo>
                    <a:pt x="73" y="82"/>
                    <a:pt x="73" y="85"/>
                    <a:pt x="72" y="86"/>
                  </a:cubicBezTo>
                  <a:cubicBezTo>
                    <a:pt x="71" y="88"/>
                    <a:pt x="75" y="91"/>
                    <a:pt x="74" y="92"/>
                  </a:cubicBezTo>
                  <a:cubicBezTo>
                    <a:pt x="73" y="93"/>
                    <a:pt x="65" y="97"/>
                    <a:pt x="65" y="97"/>
                  </a:cubicBezTo>
                  <a:cubicBezTo>
                    <a:pt x="65" y="97"/>
                    <a:pt x="66" y="104"/>
                    <a:pt x="64" y="106"/>
                  </a:cubicBezTo>
                  <a:cubicBezTo>
                    <a:pt x="63" y="109"/>
                    <a:pt x="60" y="111"/>
                    <a:pt x="59" y="111"/>
                  </a:cubicBezTo>
                  <a:cubicBezTo>
                    <a:pt x="57" y="111"/>
                    <a:pt x="52" y="111"/>
                    <a:pt x="51" y="109"/>
                  </a:cubicBezTo>
                  <a:cubicBezTo>
                    <a:pt x="50" y="108"/>
                    <a:pt x="48" y="103"/>
                    <a:pt x="46" y="103"/>
                  </a:cubicBezTo>
                  <a:cubicBezTo>
                    <a:pt x="44" y="104"/>
                    <a:pt x="40" y="106"/>
                    <a:pt x="39" y="107"/>
                  </a:cubicBezTo>
                  <a:cubicBezTo>
                    <a:pt x="38" y="107"/>
                    <a:pt x="34" y="108"/>
                    <a:pt x="33" y="110"/>
                  </a:cubicBezTo>
                  <a:cubicBezTo>
                    <a:pt x="32" y="110"/>
                    <a:pt x="32" y="111"/>
                    <a:pt x="31" y="111"/>
                  </a:cubicBezTo>
                  <a:cubicBezTo>
                    <a:pt x="28" y="108"/>
                    <a:pt x="24" y="105"/>
                    <a:pt x="22" y="103"/>
                  </a:cubicBezTo>
                  <a:cubicBezTo>
                    <a:pt x="22" y="102"/>
                    <a:pt x="20" y="103"/>
                    <a:pt x="18" y="104"/>
                  </a:cubicBezTo>
                  <a:cubicBezTo>
                    <a:pt x="18" y="102"/>
                    <a:pt x="18" y="100"/>
                    <a:pt x="18" y="98"/>
                  </a:cubicBezTo>
                  <a:cubicBezTo>
                    <a:pt x="18" y="93"/>
                    <a:pt x="18" y="80"/>
                    <a:pt x="17" y="74"/>
                  </a:cubicBezTo>
                  <a:cubicBezTo>
                    <a:pt x="17" y="69"/>
                    <a:pt x="9" y="58"/>
                    <a:pt x="8" y="55"/>
                  </a:cubicBezTo>
                  <a:cubicBezTo>
                    <a:pt x="8" y="51"/>
                    <a:pt x="11" y="46"/>
                    <a:pt x="7" y="42"/>
                  </a:cubicBezTo>
                  <a:cubicBezTo>
                    <a:pt x="4" y="39"/>
                    <a:pt x="0" y="36"/>
                    <a:pt x="2" y="32"/>
                  </a:cubicBezTo>
                  <a:cubicBezTo>
                    <a:pt x="4" y="28"/>
                    <a:pt x="6" y="25"/>
                    <a:pt x="3" y="22"/>
                  </a:cubicBezTo>
                  <a:cubicBezTo>
                    <a:pt x="0" y="19"/>
                    <a:pt x="4" y="14"/>
                    <a:pt x="6" y="14"/>
                  </a:cubicBezTo>
                  <a:cubicBezTo>
                    <a:pt x="9" y="14"/>
                    <a:pt x="12" y="17"/>
                    <a:pt x="13" y="21"/>
                  </a:cubicBezTo>
                  <a:cubicBezTo>
                    <a:pt x="14" y="26"/>
                    <a:pt x="21" y="29"/>
                    <a:pt x="21" y="25"/>
                  </a:cubicBezTo>
                  <a:cubicBezTo>
                    <a:pt x="22" y="21"/>
                    <a:pt x="22" y="19"/>
                    <a:pt x="26" y="19"/>
                  </a:cubicBezTo>
                  <a:cubicBezTo>
                    <a:pt x="30" y="19"/>
                    <a:pt x="35" y="20"/>
                    <a:pt x="38" y="18"/>
                  </a:cubicBezTo>
                  <a:cubicBezTo>
                    <a:pt x="41" y="16"/>
                    <a:pt x="48" y="25"/>
                    <a:pt x="47" y="18"/>
                  </a:cubicBezTo>
                  <a:cubicBezTo>
                    <a:pt x="45" y="11"/>
                    <a:pt x="41" y="7"/>
                    <a:pt x="43" y="4"/>
                  </a:cubicBezTo>
                  <a:cubicBezTo>
                    <a:pt x="46" y="1"/>
                    <a:pt x="54" y="0"/>
                    <a:pt x="54" y="5"/>
                  </a:cubicBezTo>
                  <a:cubicBezTo>
                    <a:pt x="55" y="9"/>
                    <a:pt x="59" y="4"/>
                    <a:pt x="61" y="3"/>
                  </a:cubicBezTo>
                  <a:cubicBezTo>
                    <a:pt x="61" y="3"/>
                    <a:pt x="61" y="3"/>
                    <a:pt x="61" y="3"/>
                  </a:cubicBezTo>
                  <a:cubicBezTo>
                    <a:pt x="62" y="8"/>
                    <a:pt x="64" y="19"/>
                    <a:pt x="64" y="20"/>
                  </a:cubicBezTo>
                  <a:cubicBezTo>
                    <a:pt x="65" y="22"/>
                    <a:pt x="70" y="22"/>
                    <a:pt x="72" y="21"/>
                  </a:cubicBezTo>
                  <a:cubicBezTo>
                    <a:pt x="75" y="20"/>
                    <a:pt x="82" y="31"/>
                    <a:pt x="82" y="31"/>
                  </a:cubicBezTo>
                  <a:cubicBezTo>
                    <a:pt x="82" y="31"/>
                    <a:pt x="80" y="34"/>
                    <a:pt x="80" y="35"/>
                  </a:cubicBezTo>
                  <a:cubicBezTo>
                    <a:pt x="80" y="36"/>
                    <a:pt x="80" y="43"/>
                    <a:pt x="78" y="43"/>
                  </a:cubicBezTo>
                  <a:cubicBezTo>
                    <a:pt x="77" y="43"/>
                    <a:pt x="89" y="55"/>
                    <a:pt x="89" y="55"/>
                  </a:cubicBezTo>
                  <a:cubicBezTo>
                    <a:pt x="88" y="67"/>
                    <a:pt x="88" y="67"/>
                    <a:pt x="88" y="67"/>
                  </a:cubicBezTo>
                  <a:close/>
                  <a:moveTo>
                    <a:pt x="28" y="53"/>
                  </a:moveTo>
                  <a:cubicBezTo>
                    <a:pt x="27" y="59"/>
                    <a:pt x="28" y="60"/>
                    <a:pt x="29" y="62"/>
                  </a:cubicBezTo>
                  <a:cubicBezTo>
                    <a:pt x="30" y="65"/>
                    <a:pt x="32" y="66"/>
                    <a:pt x="36" y="67"/>
                  </a:cubicBezTo>
                  <a:cubicBezTo>
                    <a:pt x="40" y="68"/>
                    <a:pt x="45" y="67"/>
                    <a:pt x="44" y="71"/>
                  </a:cubicBezTo>
                  <a:cubicBezTo>
                    <a:pt x="43" y="75"/>
                    <a:pt x="41" y="73"/>
                    <a:pt x="38" y="76"/>
                  </a:cubicBezTo>
                  <a:cubicBezTo>
                    <a:pt x="36" y="79"/>
                    <a:pt x="36" y="83"/>
                    <a:pt x="36" y="84"/>
                  </a:cubicBezTo>
                  <a:cubicBezTo>
                    <a:pt x="37" y="85"/>
                    <a:pt x="39" y="90"/>
                    <a:pt x="34" y="90"/>
                  </a:cubicBezTo>
                  <a:cubicBezTo>
                    <a:pt x="29" y="90"/>
                    <a:pt x="24" y="88"/>
                    <a:pt x="24" y="91"/>
                  </a:cubicBezTo>
                  <a:cubicBezTo>
                    <a:pt x="24" y="93"/>
                    <a:pt x="30" y="101"/>
                    <a:pt x="30" y="101"/>
                  </a:cubicBezTo>
                  <a:cubicBezTo>
                    <a:pt x="30" y="101"/>
                    <a:pt x="37" y="98"/>
                    <a:pt x="39" y="94"/>
                  </a:cubicBezTo>
                  <a:cubicBezTo>
                    <a:pt x="41" y="89"/>
                    <a:pt x="49" y="81"/>
                    <a:pt x="50" y="85"/>
                  </a:cubicBezTo>
                  <a:cubicBezTo>
                    <a:pt x="51" y="88"/>
                    <a:pt x="54" y="84"/>
                    <a:pt x="54" y="79"/>
                  </a:cubicBezTo>
                  <a:cubicBezTo>
                    <a:pt x="55" y="73"/>
                    <a:pt x="55" y="72"/>
                    <a:pt x="50" y="67"/>
                  </a:cubicBezTo>
                  <a:cubicBezTo>
                    <a:pt x="45" y="62"/>
                    <a:pt x="49" y="61"/>
                    <a:pt x="43" y="60"/>
                  </a:cubicBezTo>
                  <a:cubicBezTo>
                    <a:pt x="38" y="59"/>
                    <a:pt x="34" y="57"/>
                    <a:pt x="34" y="55"/>
                  </a:cubicBezTo>
                  <a:cubicBezTo>
                    <a:pt x="34" y="53"/>
                    <a:pt x="28" y="53"/>
                    <a:pt x="28" y="53"/>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62">
              <a:extLst>
                <a:ext uri="{FF2B5EF4-FFF2-40B4-BE49-F238E27FC236}">
                  <a16:creationId xmlns:a16="http://schemas.microsoft.com/office/drawing/2014/main" id="{F6D11771-4438-4824-A88C-3CCE94093360}"/>
                </a:ext>
              </a:extLst>
            </p:cNvPr>
            <p:cNvSpPr>
              <a:spLocks/>
            </p:cNvSpPr>
            <p:nvPr/>
          </p:nvSpPr>
          <p:spPr bwMode="auto">
            <a:xfrm>
              <a:off x="3927139" y="4091839"/>
              <a:ext cx="495739" cy="504604"/>
            </a:xfrm>
            <a:custGeom>
              <a:avLst/>
              <a:gdLst>
                <a:gd name="T0" fmla="*/ 64 w 289"/>
                <a:gd name="T1" fmla="*/ 32 h 330"/>
                <a:gd name="T2" fmla="*/ 68 w 289"/>
                <a:gd name="T3" fmla="*/ 19 h 330"/>
                <a:gd name="T4" fmla="*/ 68 w 289"/>
                <a:gd name="T5" fmla="*/ 3 h 330"/>
                <a:gd name="T6" fmla="*/ 89 w 289"/>
                <a:gd name="T7" fmla="*/ 5 h 330"/>
                <a:gd name="T8" fmla="*/ 100 w 289"/>
                <a:gd name="T9" fmla="*/ 0 h 330"/>
                <a:gd name="T10" fmla="*/ 110 w 289"/>
                <a:gd name="T11" fmla="*/ 23 h 330"/>
                <a:gd name="T12" fmla="*/ 131 w 289"/>
                <a:gd name="T13" fmla="*/ 25 h 330"/>
                <a:gd name="T14" fmla="*/ 162 w 289"/>
                <a:gd name="T15" fmla="*/ 36 h 330"/>
                <a:gd name="T16" fmla="*/ 183 w 289"/>
                <a:gd name="T17" fmla="*/ 34 h 330"/>
                <a:gd name="T18" fmla="*/ 198 w 289"/>
                <a:gd name="T19" fmla="*/ 42 h 330"/>
                <a:gd name="T20" fmla="*/ 225 w 289"/>
                <a:gd name="T21" fmla="*/ 36 h 330"/>
                <a:gd name="T22" fmla="*/ 287 w 289"/>
                <a:gd name="T23" fmla="*/ 59 h 330"/>
                <a:gd name="T24" fmla="*/ 275 w 289"/>
                <a:gd name="T25" fmla="*/ 80 h 330"/>
                <a:gd name="T26" fmla="*/ 264 w 289"/>
                <a:gd name="T27" fmla="*/ 111 h 330"/>
                <a:gd name="T28" fmla="*/ 218 w 289"/>
                <a:gd name="T29" fmla="*/ 151 h 330"/>
                <a:gd name="T30" fmla="*/ 208 w 289"/>
                <a:gd name="T31" fmla="*/ 180 h 330"/>
                <a:gd name="T32" fmla="*/ 216 w 289"/>
                <a:gd name="T33" fmla="*/ 205 h 330"/>
                <a:gd name="T34" fmla="*/ 214 w 289"/>
                <a:gd name="T35" fmla="*/ 230 h 330"/>
                <a:gd name="T36" fmla="*/ 185 w 289"/>
                <a:gd name="T37" fmla="*/ 244 h 330"/>
                <a:gd name="T38" fmla="*/ 179 w 289"/>
                <a:gd name="T39" fmla="*/ 265 h 330"/>
                <a:gd name="T40" fmla="*/ 154 w 289"/>
                <a:gd name="T41" fmla="*/ 265 h 330"/>
                <a:gd name="T42" fmla="*/ 137 w 289"/>
                <a:gd name="T43" fmla="*/ 288 h 330"/>
                <a:gd name="T44" fmla="*/ 106 w 289"/>
                <a:gd name="T45" fmla="*/ 292 h 330"/>
                <a:gd name="T46" fmla="*/ 87 w 289"/>
                <a:gd name="T47" fmla="*/ 328 h 330"/>
                <a:gd name="T48" fmla="*/ 68 w 289"/>
                <a:gd name="T49" fmla="*/ 328 h 330"/>
                <a:gd name="T50" fmla="*/ 50 w 289"/>
                <a:gd name="T51" fmla="*/ 307 h 330"/>
                <a:gd name="T52" fmla="*/ 31 w 289"/>
                <a:gd name="T53" fmla="*/ 294 h 330"/>
                <a:gd name="T54" fmla="*/ 16 w 289"/>
                <a:gd name="T55" fmla="*/ 273 h 330"/>
                <a:gd name="T56" fmla="*/ 6 w 289"/>
                <a:gd name="T57" fmla="*/ 276 h 330"/>
                <a:gd name="T58" fmla="*/ 0 w 289"/>
                <a:gd name="T59" fmla="*/ 248 h 330"/>
                <a:gd name="T60" fmla="*/ 29 w 289"/>
                <a:gd name="T61" fmla="*/ 213 h 330"/>
                <a:gd name="T62" fmla="*/ 41 w 289"/>
                <a:gd name="T63" fmla="*/ 186 h 330"/>
                <a:gd name="T64" fmla="*/ 31 w 289"/>
                <a:gd name="T65" fmla="*/ 151 h 330"/>
                <a:gd name="T66" fmla="*/ 60 w 289"/>
                <a:gd name="T67" fmla="*/ 142 h 330"/>
                <a:gd name="T68" fmla="*/ 62 w 289"/>
                <a:gd name="T69" fmla="*/ 117 h 330"/>
                <a:gd name="T70" fmla="*/ 66 w 289"/>
                <a:gd name="T71" fmla="*/ 96 h 330"/>
                <a:gd name="T72" fmla="*/ 91 w 289"/>
                <a:gd name="T73" fmla="*/ 61 h 330"/>
                <a:gd name="T74" fmla="*/ 56 w 289"/>
                <a:gd name="T75" fmla="*/ 34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9" h="330">
                  <a:moveTo>
                    <a:pt x="56" y="34"/>
                  </a:moveTo>
                  <a:lnTo>
                    <a:pt x="64" y="32"/>
                  </a:lnTo>
                  <a:lnTo>
                    <a:pt x="68" y="28"/>
                  </a:lnTo>
                  <a:lnTo>
                    <a:pt x="68" y="19"/>
                  </a:lnTo>
                  <a:lnTo>
                    <a:pt x="62" y="15"/>
                  </a:lnTo>
                  <a:lnTo>
                    <a:pt x="68" y="3"/>
                  </a:lnTo>
                  <a:lnTo>
                    <a:pt x="85" y="9"/>
                  </a:lnTo>
                  <a:lnTo>
                    <a:pt x="89" y="5"/>
                  </a:lnTo>
                  <a:lnTo>
                    <a:pt x="93" y="7"/>
                  </a:lnTo>
                  <a:lnTo>
                    <a:pt x="100" y="0"/>
                  </a:lnTo>
                  <a:lnTo>
                    <a:pt x="112" y="9"/>
                  </a:lnTo>
                  <a:lnTo>
                    <a:pt x="110" y="23"/>
                  </a:lnTo>
                  <a:lnTo>
                    <a:pt x="120" y="30"/>
                  </a:lnTo>
                  <a:lnTo>
                    <a:pt x="131" y="25"/>
                  </a:lnTo>
                  <a:lnTo>
                    <a:pt x="152" y="42"/>
                  </a:lnTo>
                  <a:lnTo>
                    <a:pt x="162" y="36"/>
                  </a:lnTo>
                  <a:lnTo>
                    <a:pt x="177" y="44"/>
                  </a:lnTo>
                  <a:lnTo>
                    <a:pt x="183" y="34"/>
                  </a:lnTo>
                  <a:lnTo>
                    <a:pt x="191" y="38"/>
                  </a:lnTo>
                  <a:lnTo>
                    <a:pt x="198" y="42"/>
                  </a:lnTo>
                  <a:lnTo>
                    <a:pt x="208" y="30"/>
                  </a:lnTo>
                  <a:lnTo>
                    <a:pt x="225" y="36"/>
                  </a:lnTo>
                  <a:lnTo>
                    <a:pt x="262" y="57"/>
                  </a:lnTo>
                  <a:lnTo>
                    <a:pt x="287" y="59"/>
                  </a:lnTo>
                  <a:lnTo>
                    <a:pt x="289" y="73"/>
                  </a:lnTo>
                  <a:lnTo>
                    <a:pt x="275" y="80"/>
                  </a:lnTo>
                  <a:lnTo>
                    <a:pt x="275" y="98"/>
                  </a:lnTo>
                  <a:lnTo>
                    <a:pt x="264" y="111"/>
                  </a:lnTo>
                  <a:lnTo>
                    <a:pt x="237" y="151"/>
                  </a:lnTo>
                  <a:lnTo>
                    <a:pt x="218" y="151"/>
                  </a:lnTo>
                  <a:lnTo>
                    <a:pt x="210" y="163"/>
                  </a:lnTo>
                  <a:lnTo>
                    <a:pt x="208" y="180"/>
                  </a:lnTo>
                  <a:lnTo>
                    <a:pt x="216" y="190"/>
                  </a:lnTo>
                  <a:lnTo>
                    <a:pt x="216" y="205"/>
                  </a:lnTo>
                  <a:lnTo>
                    <a:pt x="204" y="217"/>
                  </a:lnTo>
                  <a:lnTo>
                    <a:pt x="214" y="230"/>
                  </a:lnTo>
                  <a:lnTo>
                    <a:pt x="200" y="244"/>
                  </a:lnTo>
                  <a:lnTo>
                    <a:pt x="185" y="244"/>
                  </a:lnTo>
                  <a:lnTo>
                    <a:pt x="170" y="253"/>
                  </a:lnTo>
                  <a:lnTo>
                    <a:pt x="179" y="265"/>
                  </a:lnTo>
                  <a:lnTo>
                    <a:pt x="166" y="276"/>
                  </a:lnTo>
                  <a:lnTo>
                    <a:pt x="154" y="265"/>
                  </a:lnTo>
                  <a:lnTo>
                    <a:pt x="143" y="269"/>
                  </a:lnTo>
                  <a:lnTo>
                    <a:pt x="137" y="288"/>
                  </a:lnTo>
                  <a:lnTo>
                    <a:pt x="127" y="294"/>
                  </a:lnTo>
                  <a:lnTo>
                    <a:pt x="106" y="292"/>
                  </a:lnTo>
                  <a:lnTo>
                    <a:pt x="102" y="311"/>
                  </a:lnTo>
                  <a:lnTo>
                    <a:pt x="87" y="328"/>
                  </a:lnTo>
                  <a:lnTo>
                    <a:pt x="87" y="330"/>
                  </a:lnTo>
                  <a:lnTo>
                    <a:pt x="68" y="328"/>
                  </a:lnTo>
                  <a:lnTo>
                    <a:pt x="62" y="307"/>
                  </a:lnTo>
                  <a:lnTo>
                    <a:pt x="50" y="307"/>
                  </a:lnTo>
                  <a:lnTo>
                    <a:pt x="43" y="292"/>
                  </a:lnTo>
                  <a:lnTo>
                    <a:pt x="31" y="294"/>
                  </a:lnTo>
                  <a:lnTo>
                    <a:pt x="16" y="284"/>
                  </a:lnTo>
                  <a:lnTo>
                    <a:pt x="16" y="273"/>
                  </a:lnTo>
                  <a:lnTo>
                    <a:pt x="8" y="273"/>
                  </a:lnTo>
                  <a:lnTo>
                    <a:pt x="6" y="276"/>
                  </a:lnTo>
                  <a:lnTo>
                    <a:pt x="0" y="261"/>
                  </a:lnTo>
                  <a:lnTo>
                    <a:pt x="0" y="248"/>
                  </a:lnTo>
                  <a:lnTo>
                    <a:pt x="25" y="240"/>
                  </a:lnTo>
                  <a:lnTo>
                    <a:pt x="29" y="213"/>
                  </a:lnTo>
                  <a:lnTo>
                    <a:pt x="31" y="196"/>
                  </a:lnTo>
                  <a:lnTo>
                    <a:pt x="41" y="186"/>
                  </a:lnTo>
                  <a:lnTo>
                    <a:pt x="43" y="153"/>
                  </a:lnTo>
                  <a:lnTo>
                    <a:pt x="31" y="151"/>
                  </a:lnTo>
                  <a:lnTo>
                    <a:pt x="47" y="155"/>
                  </a:lnTo>
                  <a:lnTo>
                    <a:pt x="60" y="142"/>
                  </a:lnTo>
                  <a:lnTo>
                    <a:pt x="62" y="126"/>
                  </a:lnTo>
                  <a:lnTo>
                    <a:pt x="62" y="117"/>
                  </a:lnTo>
                  <a:lnTo>
                    <a:pt x="58" y="109"/>
                  </a:lnTo>
                  <a:lnTo>
                    <a:pt x="66" y="96"/>
                  </a:lnTo>
                  <a:lnTo>
                    <a:pt x="91" y="75"/>
                  </a:lnTo>
                  <a:lnTo>
                    <a:pt x="91" y="61"/>
                  </a:lnTo>
                  <a:lnTo>
                    <a:pt x="79" y="50"/>
                  </a:lnTo>
                  <a:lnTo>
                    <a:pt x="56" y="34"/>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63">
              <a:extLst>
                <a:ext uri="{FF2B5EF4-FFF2-40B4-BE49-F238E27FC236}">
                  <a16:creationId xmlns:a16="http://schemas.microsoft.com/office/drawing/2014/main" id="{AB985743-B493-4B8C-9CC6-79B154ED5579}"/>
                </a:ext>
              </a:extLst>
            </p:cNvPr>
            <p:cNvSpPr>
              <a:spLocks noEditPoints="1"/>
            </p:cNvSpPr>
            <p:nvPr/>
          </p:nvSpPr>
          <p:spPr bwMode="auto">
            <a:xfrm>
              <a:off x="5500125" y="2509218"/>
              <a:ext cx="1267652" cy="2886945"/>
            </a:xfrm>
            <a:custGeom>
              <a:avLst/>
              <a:gdLst>
                <a:gd name="T0" fmla="*/ 94 w 355"/>
                <a:gd name="T1" fmla="*/ 769 h 906"/>
                <a:gd name="T2" fmla="*/ 111 w 355"/>
                <a:gd name="T3" fmla="*/ 813 h 906"/>
                <a:gd name="T4" fmla="*/ 139 w 355"/>
                <a:gd name="T5" fmla="*/ 829 h 906"/>
                <a:gd name="T6" fmla="*/ 142 w 355"/>
                <a:gd name="T7" fmla="*/ 873 h 906"/>
                <a:gd name="T8" fmla="*/ 176 w 355"/>
                <a:gd name="T9" fmla="*/ 896 h 906"/>
                <a:gd name="T10" fmla="*/ 198 w 355"/>
                <a:gd name="T11" fmla="*/ 859 h 906"/>
                <a:gd name="T12" fmla="*/ 233 w 355"/>
                <a:gd name="T13" fmla="*/ 846 h 906"/>
                <a:gd name="T14" fmla="*/ 228 w 355"/>
                <a:gd name="T15" fmla="*/ 816 h 906"/>
                <a:gd name="T16" fmla="*/ 233 w 355"/>
                <a:gd name="T17" fmla="*/ 775 h 906"/>
                <a:gd name="T18" fmla="*/ 240 w 355"/>
                <a:gd name="T19" fmla="*/ 736 h 906"/>
                <a:gd name="T20" fmla="*/ 273 w 355"/>
                <a:gd name="T21" fmla="*/ 717 h 906"/>
                <a:gd name="T22" fmla="*/ 305 w 355"/>
                <a:gd name="T23" fmla="*/ 687 h 906"/>
                <a:gd name="T24" fmla="*/ 329 w 355"/>
                <a:gd name="T25" fmla="*/ 681 h 906"/>
                <a:gd name="T26" fmla="*/ 338 w 355"/>
                <a:gd name="T27" fmla="*/ 649 h 906"/>
                <a:gd name="T28" fmla="*/ 324 w 355"/>
                <a:gd name="T29" fmla="*/ 606 h 906"/>
                <a:gd name="T30" fmla="*/ 342 w 355"/>
                <a:gd name="T31" fmla="*/ 567 h 906"/>
                <a:gd name="T32" fmla="*/ 342 w 355"/>
                <a:gd name="T33" fmla="*/ 521 h 906"/>
                <a:gd name="T34" fmla="*/ 340 w 355"/>
                <a:gd name="T35" fmla="*/ 510 h 906"/>
                <a:gd name="T36" fmla="*/ 318 w 355"/>
                <a:gd name="T37" fmla="*/ 501 h 906"/>
                <a:gd name="T38" fmla="*/ 307 w 355"/>
                <a:gd name="T39" fmla="*/ 454 h 906"/>
                <a:gd name="T40" fmla="*/ 304 w 355"/>
                <a:gd name="T41" fmla="*/ 431 h 906"/>
                <a:gd name="T42" fmla="*/ 291 w 355"/>
                <a:gd name="T43" fmla="*/ 361 h 906"/>
                <a:gd name="T44" fmla="*/ 315 w 355"/>
                <a:gd name="T45" fmla="*/ 335 h 906"/>
                <a:gd name="T46" fmla="*/ 336 w 355"/>
                <a:gd name="T47" fmla="*/ 300 h 906"/>
                <a:gd name="T48" fmla="*/ 313 w 355"/>
                <a:gd name="T49" fmla="*/ 261 h 906"/>
                <a:gd name="T50" fmla="*/ 296 w 355"/>
                <a:gd name="T51" fmla="*/ 220 h 906"/>
                <a:gd name="T52" fmla="*/ 269 w 355"/>
                <a:gd name="T53" fmla="*/ 248 h 906"/>
                <a:gd name="T54" fmla="*/ 284 w 355"/>
                <a:gd name="T55" fmla="*/ 210 h 906"/>
                <a:gd name="T56" fmla="*/ 298 w 355"/>
                <a:gd name="T57" fmla="*/ 150 h 906"/>
                <a:gd name="T58" fmla="*/ 238 w 355"/>
                <a:gd name="T59" fmla="*/ 145 h 906"/>
                <a:gd name="T60" fmla="*/ 196 w 355"/>
                <a:gd name="T61" fmla="*/ 138 h 906"/>
                <a:gd name="T62" fmla="*/ 159 w 355"/>
                <a:gd name="T63" fmla="*/ 172 h 906"/>
                <a:gd name="T64" fmla="*/ 91 w 355"/>
                <a:gd name="T65" fmla="*/ 213 h 906"/>
                <a:gd name="T66" fmla="*/ 63 w 355"/>
                <a:gd name="T67" fmla="*/ 250 h 906"/>
                <a:gd name="T68" fmla="*/ 48 w 355"/>
                <a:gd name="T69" fmla="*/ 330 h 906"/>
                <a:gd name="T70" fmla="*/ 47 w 355"/>
                <a:gd name="T71" fmla="*/ 309 h 906"/>
                <a:gd name="T72" fmla="*/ 22 w 355"/>
                <a:gd name="T73" fmla="*/ 304 h 906"/>
                <a:gd name="T74" fmla="*/ 21 w 355"/>
                <a:gd name="T75" fmla="*/ 348 h 906"/>
                <a:gd name="T76" fmla="*/ 15 w 355"/>
                <a:gd name="T77" fmla="*/ 382 h 906"/>
                <a:gd name="T78" fmla="*/ 33 w 355"/>
                <a:gd name="T79" fmla="*/ 388 h 906"/>
                <a:gd name="T80" fmla="*/ 24 w 355"/>
                <a:gd name="T81" fmla="*/ 426 h 906"/>
                <a:gd name="T82" fmla="*/ 34 w 355"/>
                <a:gd name="T83" fmla="*/ 458 h 906"/>
                <a:gd name="T84" fmla="*/ 35 w 355"/>
                <a:gd name="T85" fmla="*/ 492 h 906"/>
                <a:gd name="T86" fmla="*/ 53 w 355"/>
                <a:gd name="T87" fmla="*/ 520 h 906"/>
                <a:gd name="T88" fmla="*/ 51 w 355"/>
                <a:gd name="T89" fmla="*/ 559 h 906"/>
                <a:gd name="T90" fmla="*/ 41 w 355"/>
                <a:gd name="T91" fmla="*/ 608 h 906"/>
                <a:gd name="T92" fmla="*/ 35 w 355"/>
                <a:gd name="T93" fmla="*/ 660 h 906"/>
                <a:gd name="T94" fmla="*/ 84 w 355"/>
                <a:gd name="T95" fmla="*/ 689 h 906"/>
                <a:gd name="T96" fmla="*/ 99 w 355"/>
                <a:gd name="T97" fmla="*/ 726 h 906"/>
                <a:gd name="T98" fmla="*/ 188 w 355"/>
                <a:gd name="T99" fmla="*/ 63 h 906"/>
                <a:gd name="T100" fmla="*/ 216 w 355"/>
                <a:gd name="T101" fmla="*/ 87 h 906"/>
                <a:gd name="T102" fmla="*/ 138 w 355"/>
                <a:gd name="T103" fmla="*/ 50 h 906"/>
                <a:gd name="T104" fmla="*/ 130 w 355"/>
                <a:gd name="T105" fmla="*/ 16 h 906"/>
                <a:gd name="T106" fmla="*/ 145 w 355"/>
                <a:gd name="T107" fmla="*/ 40 h 906"/>
                <a:gd name="T108" fmla="*/ 178 w 355"/>
                <a:gd name="T109" fmla="*/ 76 h 906"/>
                <a:gd name="T110" fmla="*/ 138 w 355"/>
                <a:gd name="T111" fmla="*/ 5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5" h="906">
                  <a:moveTo>
                    <a:pt x="0" y="326"/>
                  </a:moveTo>
                  <a:cubicBezTo>
                    <a:pt x="0" y="326"/>
                    <a:pt x="0" y="326"/>
                    <a:pt x="0" y="326"/>
                  </a:cubicBezTo>
                  <a:cubicBezTo>
                    <a:pt x="0" y="326"/>
                    <a:pt x="0" y="326"/>
                    <a:pt x="0" y="326"/>
                  </a:cubicBezTo>
                  <a:cubicBezTo>
                    <a:pt x="0" y="326"/>
                    <a:pt x="0" y="326"/>
                    <a:pt x="0" y="326"/>
                  </a:cubicBezTo>
                  <a:close/>
                  <a:moveTo>
                    <a:pt x="93" y="758"/>
                  </a:moveTo>
                  <a:cubicBezTo>
                    <a:pt x="94" y="769"/>
                    <a:pt x="94" y="769"/>
                    <a:pt x="94" y="769"/>
                  </a:cubicBezTo>
                  <a:cubicBezTo>
                    <a:pt x="101" y="775"/>
                    <a:pt x="101" y="775"/>
                    <a:pt x="101" y="775"/>
                  </a:cubicBezTo>
                  <a:cubicBezTo>
                    <a:pt x="105" y="781"/>
                    <a:pt x="105" y="781"/>
                    <a:pt x="105" y="781"/>
                  </a:cubicBezTo>
                  <a:cubicBezTo>
                    <a:pt x="105" y="792"/>
                    <a:pt x="105" y="792"/>
                    <a:pt x="105" y="792"/>
                  </a:cubicBezTo>
                  <a:cubicBezTo>
                    <a:pt x="97" y="799"/>
                    <a:pt x="97" y="799"/>
                    <a:pt x="97" y="799"/>
                  </a:cubicBezTo>
                  <a:cubicBezTo>
                    <a:pt x="105" y="813"/>
                    <a:pt x="105" y="813"/>
                    <a:pt x="105" y="813"/>
                  </a:cubicBezTo>
                  <a:cubicBezTo>
                    <a:pt x="111" y="813"/>
                    <a:pt x="111" y="813"/>
                    <a:pt x="111" y="813"/>
                  </a:cubicBezTo>
                  <a:cubicBezTo>
                    <a:pt x="115" y="810"/>
                    <a:pt x="115" y="810"/>
                    <a:pt x="115" y="810"/>
                  </a:cubicBezTo>
                  <a:cubicBezTo>
                    <a:pt x="128" y="813"/>
                    <a:pt x="128" y="813"/>
                    <a:pt x="128" y="813"/>
                  </a:cubicBezTo>
                  <a:cubicBezTo>
                    <a:pt x="132" y="811"/>
                    <a:pt x="132" y="811"/>
                    <a:pt x="132" y="811"/>
                  </a:cubicBezTo>
                  <a:cubicBezTo>
                    <a:pt x="135" y="816"/>
                    <a:pt x="135" y="816"/>
                    <a:pt x="135" y="816"/>
                  </a:cubicBezTo>
                  <a:cubicBezTo>
                    <a:pt x="132" y="822"/>
                    <a:pt x="132" y="822"/>
                    <a:pt x="132" y="822"/>
                  </a:cubicBezTo>
                  <a:cubicBezTo>
                    <a:pt x="139" y="829"/>
                    <a:pt x="139" y="829"/>
                    <a:pt x="139" y="829"/>
                  </a:cubicBezTo>
                  <a:cubicBezTo>
                    <a:pt x="139" y="838"/>
                    <a:pt x="139" y="838"/>
                    <a:pt x="139" y="838"/>
                  </a:cubicBezTo>
                  <a:cubicBezTo>
                    <a:pt x="148" y="845"/>
                    <a:pt x="148" y="845"/>
                    <a:pt x="148" y="845"/>
                  </a:cubicBezTo>
                  <a:cubicBezTo>
                    <a:pt x="147" y="854"/>
                    <a:pt x="147" y="854"/>
                    <a:pt x="147" y="854"/>
                  </a:cubicBezTo>
                  <a:cubicBezTo>
                    <a:pt x="150" y="860"/>
                    <a:pt x="150" y="860"/>
                    <a:pt x="150" y="860"/>
                  </a:cubicBezTo>
                  <a:cubicBezTo>
                    <a:pt x="141" y="868"/>
                    <a:pt x="141" y="868"/>
                    <a:pt x="141" y="868"/>
                  </a:cubicBezTo>
                  <a:cubicBezTo>
                    <a:pt x="142" y="873"/>
                    <a:pt x="142" y="873"/>
                    <a:pt x="142" y="873"/>
                  </a:cubicBezTo>
                  <a:cubicBezTo>
                    <a:pt x="130" y="884"/>
                    <a:pt x="130" y="884"/>
                    <a:pt x="130" y="884"/>
                  </a:cubicBezTo>
                  <a:cubicBezTo>
                    <a:pt x="125" y="898"/>
                    <a:pt x="125" y="898"/>
                    <a:pt x="125" y="898"/>
                  </a:cubicBezTo>
                  <a:cubicBezTo>
                    <a:pt x="137" y="905"/>
                    <a:pt x="137" y="905"/>
                    <a:pt x="137" y="905"/>
                  </a:cubicBezTo>
                  <a:cubicBezTo>
                    <a:pt x="151" y="906"/>
                    <a:pt x="151" y="906"/>
                    <a:pt x="151" y="906"/>
                  </a:cubicBezTo>
                  <a:cubicBezTo>
                    <a:pt x="164" y="905"/>
                    <a:pt x="164" y="905"/>
                    <a:pt x="164" y="905"/>
                  </a:cubicBezTo>
                  <a:cubicBezTo>
                    <a:pt x="176" y="896"/>
                    <a:pt x="176" y="896"/>
                    <a:pt x="176" y="896"/>
                  </a:cubicBezTo>
                  <a:cubicBezTo>
                    <a:pt x="183" y="896"/>
                    <a:pt x="183" y="896"/>
                    <a:pt x="183" y="896"/>
                  </a:cubicBezTo>
                  <a:cubicBezTo>
                    <a:pt x="183" y="886"/>
                    <a:pt x="183" y="886"/>
                    <a:pt x="183" y="886"/>
                  </a:cubicBezTo>
                  <a:cubicBezTo>
                    <a:pt x="189" y="881"/>
                    <a:pt x="189" y="881"/>
                    <a:pt x="189" y="881"/>
                  </a:cubicBezTo>
                  <a:cubicBezTo>
                    <a:pt x="188" y="875"/>
                    <a:pt x="188" y="875"/>
                    <a:pt x="188" y="875"/>
                  </a:cubicBezTo>
                  <a:cubicBezTo>
                    <a:pt x="196" y="872"/>
                    <a:pt x="196" y="872"/>
                    <a:pt x="196" y="872"/>
                  </a:cubicBezTo>
                  <a:cubicBezTo>
                    <a:pt x="198" y="859"/>
                    <a:pt x="198" y="859"/>
                    <a:pt x="198" y="859"/>
                  </a:cubicBezTo>
                  <a:cubicBezTo>
                    <a:pt x="206" y="857"/>
                    <a:pt x="206" y="857"/>
                    <a:pt x="206" y="857"/>
                  </a:cubicBezTo>
                  <a:cubicBezTo>
                    <a:pt x="212" y="857"/>
                    <a:pt x="212" y="857"/>
                    <a:pt x="212" y="857"/>
                  </a:cubicBezTo>
                  <a:cubicBezTo>
                    <a:pt x="215" y="854"/>
                    <a:pt x="215" y="854"/>
                    <a:pt x="215" y="854"/>
                  </a:cubicBezTo>
                  <a:cubicBezTo>
                    <a:pt x="225" y="852"/>
                    <a:pt x="225" y="852"/>
                    <a:pt x="225" y="852"/>
                  </a:cubicBezTo>
                  <a:cubicBezTo>
                    <a:pt x="231" y="850"/>
                    <a:pt x="231" y="850"/>
                    <a:pt x="231" y="850"/>
                  </a:cubicBezTo>
                  <a:cubicBezTo>
                    <a:pt x="233" y="846"/>
                    <a:pt x="233" y="846"/>
                    <a:pt x="233" y="846"/>
                  </a:cubicBezTo>
                  <a:cubicBezTo>
                    <a:pt x="214" y="836"/>
                    <a:pt x="214" y="836"/>
                    <a:pt x="214" y="836"/>
                  </a:cubicBezTo>
                  <a:cubicBezTo>
                    <a:pt x="212" y="827"/>
                    <a:pt x="212" y="827"/>
                    <a:pt x="212" y="827"/>
                  </a:cubicBezTo>
                  <a:cubicBezTo>
                    <a:pt x="216" y="825"/>
                    <a:pt x="216" y="825"/>
                    <a:pt x="216" y="825"/>
                  </a:cubicBezTo>
                  <a:cubicBezTo>
                    <a:pt x="221" y="822"/>
                    <a:pt x="221" y="822"/>
                    <a:pt x="221" y="822"/>
                  </a:cubicBezTo>
                  <a:cubicBezTo>
                    <a:pt x="228" y="821"/>
                    <a:pt x="228" y="821"/>
                    <a:pt x="228" y="821"/>
                  </a:cubicBezTo>
                  <a:cubicBezTo>
                    <a:pt x="228" y="816"/>
                    <a:pt x="228" y="816"/>
                    <a:pt x="228" y="816"/>
                  </a:cubicBezTo>
                  <a:cubicBezTo>
                    <a:pt x="230" y="812"/>
                    <a:pt x="230" y="812"/>
                    <a:pt x="230" y="812"/>
                  </a:cubicBezTo>
                  <a:cubicBezTo>
                    <a:pt x="228" y="801"/>
                    <a:pt x="228" y="801"/>
                    <a:pt x="228" y="801"/>
                  </a:cubicBezTo>
                  <a:cubicBezTo>
                    <a:pt x="231" y="794"/>
                    <a:pt x="231" y="794"/>
                    <a:pt x="231" y="794"/>
                  </a:cubicBezTo>
                  <a:cubicBezTo>
                    <a:pt x="226" y="786"/>
                    <a:pt x="226" y="786"/>
                    <a:pt x="226" y="786"/>
                  </a:cubicBezTo>
                  <a:cubicBezTo>
                    <a:pt x="228" y="776"/>
                    <a:pt x="228" y="776"/>
                    <a:pt x="228" y="776"/>
                  </a:cubicBezTo>
                  <a:cubicBezTo>
                    <a:pt x="233" y="775"/>
                    <a:pt x="233" y="775"/>
                    <a:pt x="233" y="775"/>
                  </a:cubicBezTo>
                  <a:cubicBezTo>
                    <a:pt x="238" y="771"/>
                    <a:pt x="238" y="771"/>
                    <a:pt x="238" y="771"/>
                  </a:cubicBezTo>
                  <a:cubicBezTo>
                    <a:pt x="244" y="765"/>
                    <a:pt x="244" y="765"/>
                    <a:pt x="244" y="765"/>
                  </a:cubicBezTo>
                  <a:cubicBezTo>
                    <a:pt x="242" y="755"/>
                    <a:pt x="242" y="755"/>
                    <a:pt x="242" y="755"/>
                  </a:cubicBezTo>
                  <a:cubicBezTo>
                    <a:pt x="236" y="747"/>
                    <a:pt x="236" y="747"/>
                    <a:pt x="236" y="747"/>
                  </a:cubicBezTo>
                  <a:cubicBezTo>
                    <a:pt x="235" y="740"/>
                    <a:pt x="235" y="740"/>
                    <a:pt x="235" y="740"/>
                  </a:cubicBezTo>
                  <a:cubicBezTo>
                    <a:pt x="240" y="736"/>
                    <a:pt x="240" y="736"/>
                    <a:pt x="240" y="736"/>
                  </a:cubicBezTo>
                  <a:cubicBezTo>
                    <a:pt x="241" y="726"/>
                    <a:pt x="241" y="726"/>
                    <a:pt x="241" y="726"/>
                  </a:cubicBezTo>
                  <a:cubicBezTo>
                    <a:pt x="248" y="725"/>
                    <a:pt x="248" y="725"/>
                    <a:pt x="248" y="725"/>
                  </a:cubicBezTo>
                  <a:cubicBezTo>
                    <a:pt x="259" y="724"/>
                    <a:pt x="259" y="724"/>
                    <a:pt x="259" y="724"/>
                  </a:cubicBezTo>
                  <a:cubicBezTo>
                    <a:pt x="265" y="716"/>
                    <a:pt x="265" y="716"/>
                    <a:pt x="265" y="716"/>
                  </a:cubicBezTo>
                  <a:cubicBezTo>
                    <a:pt x="268" y="713"/>
                    <a:pt x="268" y="713"/>
                    <a:pt x="268" y="713"/>
                  </a:cubicBezTo>
                  <a:cubicBezTo>
                    <a:pt x="273" y="717"/>
                    <a:pt x="273" y="717"/>
                    <a:pt x="273" y="717"/>
                  </a:cubicBezTo>
                  <a:cubicBezTo>
                    <a:pt x="279" y="727"/>
                    <a:pt x="279" y="727"/>
                    <a:pt x="279" y="727"/>
                  </a:cubicBezTo>
                  <a:cubicBezTo>
                    <a:pt x="286" y="731"/>
                    <a:pt x="286" y="731"/>
                    <a:pt x="286" y="731"/>
                  </a:cubicBezTo>
                  <a:cubicBezTo>
                    <a:pt x="288" y="726"/>
                    <a:pt x="288" y="726"/>
                    <a:pt x="288" y="726"/>
                  </a:cubicBezTo>
                  <a:cubicBezTo>
                    <a:pt x="285" y="720"/>
                    <a:pt x="285" y="720"/>
                    <a:pt x="285" y="720"/>
                  </a:cubicBezTo>
                  <a:cubicBezTo>
                    <a:pt x="289" y="706"/>
                    <a:pt x="289" y="706"/>
                    <a:pt x="289" y="706"/>
                  </a:cubicBezTo>
                  <a:cubicBezTo>
                    <a:pt x="305" y="687"/>
                    <a:pt x="305" y="687"/>
                    <a:pt x="305" y="687"/>
                  </a:cubicBezTo>
                  <a:cubicBezTo>
                    <a:pt x="303" y="678"/>
                    <a:pt x="303" y="678"/>
                    <a:pt x="303" y="678"/>
                  </a:cubicBezTo>
                  <a:cubicBezTo>
                    <a:pt x="307" y="673"/>
                    <a:pt x="307" y="673"/>
                    <a:pt x="307" y="673"/>
                  </a:cubicBezTo>
                  <a:cubicBezTo>
                    <a:pt x="313" y="671"/>
                    <a:pt x="313" y="671"/>
                    <a:pt x="313" y="671"/>
                  </a:cubicBezTo>
                  <a:cubicBezTo>
                    <a:pt x="318" y="677"/>
                    <a:pt x="318" y="677"/>
                    <a:pt x="318" y="677"/>
                  </a:cubicBezTo>
                  <a:cubicBezTo>
                    <a:pt x="325" y="678"/>
                    <a:pt x="325" y="678"/>
                    <a:pt x="325" y="678"/>
                  </a:cubicBezTo>
                  <a:cubicBezTo>
                    <a:pt x="329" y="681"/>
                    <a:pt x="329" y="681"/>
                    <a:pt x="329" y="681"/>
                  </a:cubicBezTo>
                  <a:cubicBezTo>
                    <a:pt x="337" y="682"/>
                    <a:pt x="337" y="682"/>
                    <a:pt x="337" y="682"/>
                  </a:cubicBezTo>
                  <a:cubicBezTo>
                    <a:pt x="341" y="676"/>
                    <a:pt x="341" y="676"/>
                    <a:pt x="341" y="676"/>
                  </a:cubicBezTo>
                  <a:cubicBezTo>
                    <a:pt x="347" y="670"/>
                    <a:pt x="347" y="670"/>
                    <a:pt x="347" y="670"/>
                  </a:cubicBezTo>
                  <a:cubicBezTo>
                    <a:pt x="344" y="657"/>
                    <a:pt x="344" y="657"/>
                    <a:pt x="344" y="657"/>
                  </a:cubicBezTo>
                  <a:cubicBezTo>
                    <a:pt x="338" y="656"/>
                    <a:pt x="338" y="656"/>
                    <a:pt x="338" y="656"/>
                  </a:cubicBezTo>
                  <a:cubicBezTo>
                    <a:pt x="338" y="649"/>
                    <a:pt x="338" y="649"/>
                    <a:pt x="338" y="649"/>
                  </a:cubicBezTo>
                  <a:cubicBezTo>
                    <a:pt x="343" y="647"/>
                    <a:pt x="343" y="647"/>
                    <a:pt x="343" y="647"/>
                  </a:cubicBezTo>
                  <a:cubicBezTo>
                    <a:pt x="339" y="634"/>
                    <a:pt x="339" y="634"/>
                    <a:pt x="339" y="634"/>
                  </a:cubicBezTo>
                  <a:cubicBezTo>
                    <a:pt x="333" y="635"/>
                    <a:pt x="333" y="635"/>
                    <a:pt x="333" y="635"/>
                  </a:cubicBezTo>
                  <a:cubicBezTo>
                    <a:pt x="323" y="628"/>
                    <a:pt x="323" y="628"/>
                    <a:pt x="323" y="628"/>
                  </a:cubicBezTo>
                  <a:cubicBezTo>
                    <a:pt x="325" y="619"/>
                    <a:pt x="325" y="619"/>
                    <a:pt x="325" y="619"/>
                  </a:cubicBezTo>
                  <a:cubicBezTo>
                    <a:pt x="324" y="606"/>
                    <a:pt x="324" y="606"/>
                    <a:pt x="324" y="606"/>
                  </a:cubicBezTo>
                  <a:cubicBezTo>
                    <a:pt x="333" y="599"/>
                    <a:pt x="333" y="599"/>
                    <a:pt x="333" y="599"/>
                  </a:cubicBezTo>
                  <a:cubicBezTo>
                    <a:pt x="337" y="594"/>
                    <a:pt x="337" y="594"/>
                    <a:pt x="337" y="594"/>
                  </a:cubicBezTo>
                  <a:cubicBezTo>
                    <a:pt x="337" y="584"/>
                    <a:pt x="337" y="584"/>
                    <a:pt x="337" y="584"/>
                  </a:cubicBezTo>
                  <a:cubicBezTo>
                    <a:pt x="343" y="578"/>
                    <a:pt x="343" y="578"/>
                    <a:pt x="343" y="578"/>
                  </a:cubicBezTo>
                  <a:cubicBezTo>
                    <a:pt x="340" y="572"/>
                    <a:pt x="340" y="572"/>
                    <a:pt x="340" y="572"/>
                  </a:cubicBezTo>
                  <a:cubicBezTo>
                    <a:pt x="342" y="567"/>
                    <a:pt x="342" y="567"/>
                    <a:pt x="342" y="567"/>
                  </a:cubicBezTo>
                  <a:cubicBezTo>
                    <a:pt x="333" y="557"/>
                    <a:pt x="333" y="557"/>
                    <a:pt x="333" y="557"/>
                  </a:cubicBezTo>
                  <a:cubicBezTo>
                    <a:pt x="333" y="550"/>
                    <a:pt x="333" y="550"/>
                    <a:pt x="333" y="550"/>
                  </a:cubicBezTo>
                  <a:cubicBezTo>
                    <a:pt x="334" y="543"/>
                    <a:pt x="334" y="543"/>
                    <a:pt x="334" y="543"/>
                  </a:cubicBezTo>
                  <a:cubicBezTo>
                    <a:pt x="331" y="536"/>
                    <a:pt x="331" y="536"/>
                    <a:pt x="331" y="536"/>
                  </a:cubicBezTo>
                  <a:cubicBezTo>
                    <a:pt x="332" y="528"/>
                    <a:pt x="332" y="528"/>
                    <a:pt x="332" y="528"/>
                  </a:cubicBezTo>
                  <a:cubicBezTo>
                    <a:pt x="342" y="521"/>
                    <a:pt x="342" y="521"/>
                    <a:pt x="342" y="521"/>
                  </a:cubicBezTo>
                  <a:cubicBezTo>
                    <a:pt x="348" y="520"/>
                    <a:pt x="348" y="520"/>
                    <a:pt x="348" y="520"/>
                  </a:cubicBezTo>
                  <a:cubicBezTo>
                    <a:pt x="355" y="515"/>
                    <a:pt x="355" y="515"/>
                    <a:pt x="355" y="515"/>
                  </a:cubicBezTo>
                  <a:cubicBezTo>
                    <a:pt x="354" y="509"/>
                    <a:pt x="354" y="509"/>
                    <a:pt x="354" y="509"/>
                  </a:cubicBezTo>
                  <a:cubicBezTo>
                    <a:pt x="350" y="509"/>
                    <a:pt x="350" y="509"/>
                    <a:pt x="350" y="509"/>
                  </a:cubicBezTo>
                  <a:cubicBezTo>
                    <a:pt x="346" y="512"/>
                    <a:pt x="346" y="512"/>
                    <a:pt x="346" y="512"/>
                  </a:cubicBezTo>
                  <a:cubicBezTo>
                    <a:pt x="340" y="510"/>
                    <a:pt x="340" y="510"/>
                    <a:pt x="340" y="510"/>
                  </a:cubicBezTo>
                  <a:cubicBezTo>
                    <a:pt x="335" y="513"/>
                    <a:pt x="335" y="513"/>
                    <a:pt x="335" y="513"/>
                  </a:cubicBezTo>
                  <a:cubicBezTo>
                    <a:pt x="331" y="510"/>
                    <a:pt x="331" y="510"/>
                    <a:pt x="331" y="510"/>
                  </a:cubicBezTo>
                  <a:cubicBezTo>
                    <a:pt x="324" y="513"/>
                    <a:pt x="324" y="513"/>
                    <a:pt x="324" y="513"/>
                  </a:cubicBezTo>
                  <a:cubicBezTo>
                    <a:pt x="317" y="512"/>
                    <a:pt x="317" y="512"/>
                    <a:pt x="317" y="512"/>
                  </a:cubicBezTo>
                  <a:cubicBezTo>
                    <a:pt x="317" y="503"/>
                    <a:pt x="317" y="503"/>
                    <a:pt x="317" y="503"/>
                  </a:cubicBezTo>
                  <a:cubicBezTo>
                    <a:pt x="318" y="501"/>
                    <a:pt x="318" y="501"/>
                    <a:pt x="318" y="501"/>
                  </a:cubicBezTo>
                  <a:cubicBezTo>
                    <a:pt x="318" y="494"/>
                    <a:pt x="318" y="494"/>
                    <a:pt x="318" y="494"/>
                  </a:cubicBezTo>
                  <a:cubicBezTo>
                    <a:pt x="322" y="480"/>
                    <a:pt x="322" y="480"/>
                    <a:pt x="322" y="480"/>
                  </a:cubicBezTo>
                  <a:cubicBezTo>
                    <a:pt x="315" y="472"/>
                    <a:pt x="315" y="472"/>
                    <a:pt x="315" y="472"/>
                  </a:cubicBezTo>
                  <a:cubicBezTo>
                    <a:pt x="314" y="463"/>
                    <a:pt x="314" y="463"/>
                    <a:pt x="314" y="463"/>
                  </a:cubicBezTo>
                  <a:cubicBezTo>
                    <a:pt x="308" y="459"/>
                    <a:pt x="308" y="459"/>
                    <a:pt x="308" y="459"/>
                  </a:cubicBezTo>
                  <a:cubicBezTo>
                    <a:pt x="307" y="454"/>
                    <a:pt x="307" y="454"/>
                    <a:pt x="307" y="454"/>
                  </a:cubicBezTo>
                  <a:cubicBezTo>
                    <a:pt x="310" y="451"/>
                    <a:pt x="310" y="451"/>
                    <a:pt x="310" y="451"/>
                  </a:cubicBezTo>
                  <a:cubicBezTo>
                    <a:pt x="307" y="447"/>
                    <a:pt x="307" y="447"/>
                    <a:pt x="307" y="447"/>
                  </a:cubicBezTo>
                  <a:cubicBezTo>
                    <a:pt x="307" y="442"/>
                    <a:pt x="307" y="442"/>
                    <a:pt x="307" y="442"/>
                  </a:cubicBezTo>
                  <a:cubicBezTo>
                    <a:pt x="298" y="442"/>
                    <a:pt x="298" y="442"/>
                    <a:pt x="298" y="442"/>
                  </a:cubicBezTo>
                  <a:cubicBezTo>
                    <a:pt x="297" y="438"/>
                    <a:pt x="297" y="438"/>
                    <a:pt x="297" y="438"/>
                  </a:cubicBezTo>
                  <a:cubicBezTo>
                    <a:pt x="304" y="431"/>
                    <a:pt x="304" y="431"/>
                    <a:pt x="304" y="431"/>
                  </a:cubicBezTo>
                  <a:cubicBezTo>
                    <a:pt x="309" y="429"/>
                    <a:pt x="309" y="429"/>
                    <a:pt x="309" y="429"/>
                  </a:cubicBezTo>
                  <a:cubicBezTo>
                    <a:pt x="305" y="400"/>
                    <a:pt x="305" y="400"/>
                    <a:pt x="305" y="400"/>
                  </a:cubicBezTo>
                  <a:cubicBezTo>
                    <a:pt x="301" y="390"/>
                    <a:pt x="301" y="390"/>
                    <a:pt x="301" y="390"/>
                  </a:cubicBezTo>
                  <a:cubicBezTo>
                    <a:pt x="299" y="379"/>
                    <a:pt x="299" y="379"/>
                    <a:pt x="299" y="379"/>
                  </a:cubicBezTo>
                  <a:cubicBezTo>
                    <a:pt x="290" y="367"/>
                    <a:pt x="290" y="367"/>
                    <a:pt x="290" y="367"/>
                  </a:cubicBezTo>
                  <a:cubicBezTo>
                    <a:pt x="291" y="361"/>
                    <a:pt x="291" y="361"/>
                    <a:pt x="291" y="361"/>
                  </a:cubicBezTo>
                  <a:cubicBezTo>
                    <a:pt x="295" y="360"/>
                    <a:pt x="295" y="360"/>
                    <a:pt x="295" y="360"/>
                  </a:cubicBezTo>
                  <a:cubicBezTo>
                    <a:pt x="304" y="347"/>
                    <a:pt x="304" y="347"/>
                    <a:pt x="304" y="347"/>
                  </a:cubicBezTo>
                  <a:cubicBezTo>
                    <a:pt x="311" y="349"/>
                    <a:pt x="311" y="349"/>
                    <a:pt x="311" y="349"/>
                  </a:cubicBezTo>
                  <a:cubicBezTo>
                    <a:pt x="316" y="349"/>
                    <a:pt x="316" y="349"/>
                    <a:pt x="316" y="349"/>
                  </a:cubicBezTo>
                  <a:cubicBezTo>
                    <a:pt x="319" y="340"/>
                    <a:pt x="319" y="340"/>
                    <a:pt x="319" y="340"/>
                  </a:cubicBezTo>
                  <a:cubicBezTo>
                    <a:pt x="315" y="335"/>
                    <a:pt x="315" y="335"/>
                    <a:pt x="315" y="335"/>
                  </a:cubicBezTo>
                  <a:cubicBezTo>
                    <a:pt x="317" y="327"/>
                    <a:pt x="317" y="327"/>
                    <a:pt x="317" y="327"/>
                  </a:cubicBezTo>
                  <a:cubicBezTo>
                    <a:pt x="321" y="327"/>
                    <a:pt x="321" y="327"/>
                    <a:pt x="321" y="327"/>
                  </a:cubicBezTo>
                  <a:cubicBezTo>
                    <a:pt x="321" y="316"/>
                    <a:pt x="321" y="316"/>
                    <a:pt x="321" y="316"/>
                  </a:cubicBezTo>
                  <a:cubicBezTo>
                    <a:pt x="332" y="305"/>
                    <a:pt x="332" y="305"/>
                    <a:pt x="332" y="305"/>
                  </a:cubicBezTo>
                  <a:cubicBezTo>
                    <a:pt x="333" y="300"/>
                    <a:pt x="333" y="300"/>
                    <a:pt x="333" y="300"/>
                  </a:cubicBezTo>
                  <a:cubicBezTo>
                    <a:pt x="336" y="300"/>
                    <a:pt x="336" y="300"/>
                    <a:pt x="336" y="300"/>
                  </a:cubicBezTo>
                  <a:cubicBezTo>
                    <a:pt x="337" y="291"/>
                    <a:pt x="337" y="291"/>
                    <a:pt x="337" y="291"/>
                  </a:cubicBezTo>
                  <a:cubicBezTo>
                    <a:pt x="330" y="293"/>
                    <a:pt x="330" y="293"/>
                    <a:pt x="330" y="293"/>
                  </a:cubicBezTo>
                  <a:cubicBezTo>
                    <a:pt x="327" y="285"/>
                    <a:pt x="327" y="285"/>
                    <a:pt x="327" y="285"/>
                  </a:cubicBezTo>
                  <a:cubicBezTo>
                    <a:pt x="325" y="275"/>
                    <a:pt x="325" y="275"/>
                    <a:pt x="325" y="275"/>
                  </a:cubicBezTo>
                  <a:cubicBezTo>
                    <a:pt x="314" y="265"/>
                    <a:pt x="314" y="265"/>
                    <a:pt x="314" y="265"/>
                  </a:cubicBezTo>
                  <a:cubicBezTo>
                    <a:pt x="313" y="261"/>
                    <a:pt x="313" y="261"/>
                    <a:pt x="313" y="261"/>
                  </a:cubicBezTo>
                  <a:cubicBezTo>
                    <a:pt x="306" y="260"/>
                    <a:pt x="306" y="260"/>
                    <a:pt x="306" y="260"/>
                  </a:cubicBezTo>
                  <a:cubicBezTo>
                    <a:pt x="303" y="254"/>
                    <a:pt x="303" y="254"/>
                    <a:pt x="303" y="254"/>
                  </a:cubicBezTo>
                  <a:cubicBezTo>
                    <a:pt x="304" y="245"/>
                    <a:pt x="304" y="245"/>
                    <a:pt x="304" y="245"/>
                  </a:cubicBezTo>
                  <a:cubicBezTo>
                    <a:pt x="297" y="236"/>
                    <a:pt x="297" y="236"/>
                    <a:pt x="297" y="236"/>
                  </a:cubicBezTo>
                  <a:cubicBezTo>
                    <a:pt x="301" y="229"/>
                    <a:pt x="301" y="229"/>
                    <a:pt x="301" y="229"/>
                  </a:cubicBezTo>
                  <a:cubicBezTo>
                    <a:pt x="296" y="220"/>
                    <a:pt x="296" y="220"/>
                    <a:pt x="296" y="220"/>
                  </a:cubicBezTo>
                  <a:cubicBezTo>
                    <a:pt x="294" y="216"/>
                    <a:pt x="294" y="216"/>
                    <a:pt x="294" y="216"/>
                  </a:cubicBezTo>
                  <a:cubicBezTo>
                    <a:pt x="291" y="218"/>
                    <a:pt x="287" y="217"/>
                    <a:pt x="286" y="219"/>
                  </a:cubicBezTo>
                  <a:cubicBezTo>
                    <a:pt x="285" y="221"/>
                    <a:pt x="285" y="227"/>
                    <a:pt x="288" y="228"/>
                  </a:cubicBezTo>
                  <a:cubicBezTo>
                    <a:pt x="290" y="228"/>
                    <a:pt x="296" y="226"/>
                    <a:pt x="293" y="230"/>
                  </a:cubicBezTo>
                  <a:cubicBezTo>
                    <a:pt x="290" y="233"/>
                    <a:pt x="282" y="240"/>
                    <a:pt x="279" y="241"/>
                  </a:cubicBezTo>
                  <a:cubicBezTo>
                    <a:pt x="276" y="243"/>
                    <a:pt x="273" y="245"/>
                    <a:pt x="269" y="248"/>
                  </a:cubicBezTo>
                  <a:cubicBezTo>
                    <a:pt x="266" y="250"/>
                    <a:pt x="259" y="253"/>
                    <a:pt x="260" y="251"/>
                  </a:cubicBezTo>
                  <a:cubicBezTo>
                    <a:pt x="262" y="249"/>
                    <a:pt x="263" y="248"/>
                    <a:pt x="264" y="245"/>
                  </a:cubicBezTo>
                  <a:cubicBezTo>
                    <a:pt x="265" y="243"/>
                    <a:pt x="267" y="241"/>
                    <a:pt x="269" y="238"/>
                  </a:cubicBezTo>
                  <a:cubicBezTo>
                    <a:pt x="271" y="235"/>
                    <a:pt x="273" y="232"/>
                    <a:pt x="276" y="229"/>
                  </a:cubicBezTo>
                  <a:cubicBezTo>
                    <a:pt x="278" y="226"/>
                    <a:pt x="279" y="223"/>
                    <a:pt x="280" y="221"/>
                  </a:cubicBezTo>
                  <a:cubicBezTo>
                    <a:pt x="281" y="219"/>
                    <a:pt x="283" y="215"/>
                    <a:pt x="284" y="210"/>
                  </a:cubicBezTo>
                  <a:cubicBezTo>
                    <a:pt x="286" y="205"/>
                    <a:pt x="285" y="204"/>
                    <a:pt x="289" y="198"/>
                  </a:cubicBezTo>
                  <a:cubicBezTo>
                    <a:pt x="292" y="193"/>
                    <a:pt x="294" y="195"/>
                    <a:pt x="295" y="191"/>
                  </a:cubicBezTo>
                  <a:cubicBezTo>
                    <a:pt x="297" y="187"/>
                    <a:pt x="296" y="185"/>
                    <a:pt x="300" y="182"/>
                  </a:cubicBezTo>
                  <a:cubicBezTo>
                    <a:pt x="303" y="179"/>
                    <a:pt x="304" y="175"/>
                    <a:pt x="304" y="167"/>
                  </a:cubicBezTo>
                  <a:cubicBezTo>
                    <a:pt x="303" y="159"/>
                    <a:pt x="301" y="162"/>
                    <a:pt x="301" y="158"/>
                  </a:cubicBezTo>
                  <a:cubicBezTo>
                    <a:pt x="300" y="154"/>
                    <a:pt x="299" y="152"/>
                    <a:pt x="298" y="150"/>
                  </a:cubicBezTo>
                  <a:cubicBezTo>
                    <a:pt x="297" y="148"/>
                    <a:pt x="292" y="143"/>
                    <a:pt x="290" y="142"/>
                  </a:cubicBezTo>
                  <a:cubicBezTo>
                    <a:pt x="287" y="142"/>
                    <a:pt x="283" y="140"/>
                    <a:pt x="278" y="135"/>
                  </a:cubicBezTo>
                  <a:cubicBezTo>
                    <a:pt x="273" y="130"/>
                    <a:pt x="271" y="129"/>
                    <a:pt x="268" y="132"/>
                  </a:cubicBezTo>
                  <a:cubicBezTo>
                    <a:pt x="265" y="135"/>
                    <a:pt x="258" y="134"/>
                    <a:pt x="252" y="136"/>
                  </a:cubicBezTo>
                  <a:cubicBezTo>
                    <a:pt x="247" y="137"/>
                    <a:pt x="250" y="140"/>
                    <a:pt x="246" y="145"/>
                  </a:cubicBezTo>
                  <a:cubicBezTo>
                    <a:pt x="242" y="149"/>
                    <a:pt x="236" y="147"/>
                    <a:pt x="238" y="145"/>
                  </a:cubicBezTo>
                  <a:cubicBezTo>
                    <a:pt x="240" y="142"/>
                    <a:pt x="243" y="131"/>
                    <a:pt x="241" y="131"/>
                  </a:cubicBezTo>
                  <a:cubicBezTo>
                    <a:pt x="240" y="130"/>
                    <a:pt x="232" y="129"/>
                    <a:pt x="229" y="130"/>
                  </a:cubicBezTo>
                  <a:cubicBezTo>
                    <a:pt x="227" y="131"/>
                    <a:pt x="219" y="131"/>
                    <a:pt x="224" y="126"/>
                  </a:cubicBezTo>
                  <a:cubicBezTo>
                    <a:pt x="230" y="121"/>
                    <a:pt x="230" y="120"/>
                    <a:pt x="224" y="117"/>
                  </a:cubicBezTo>
                  <a:cubicBezTo>
                    <a:pt x="219" y="113"/>
                    <a:pt x="213" y="113"/>
                    <a:pt x="207" y="118"/>
                  </a:cubicBezTo>
                  <a:cubicBezTo>
                    <a:pt x="201" y="122"/>
                    <a:pt x="201" y="129"/>
                    <a:pt x="196" y="138"/>
                  </a:cubicBezTo>
                  <a:cubicBezTo>
                    <a:pt x="192" y="147"/>
                    <a:pt x="194" y="147"/>
                    <a:pt x="196" y="151"/>
                  </a:cubicBezTo>
                  <a:cubicBezTo>
                    <a:pt x="199" y="155"/>
                    <a:pt x="193" y="156"/>
                    <a:pt x="190" y="157"/>
                  </a:cubicBezTo>
                  <a:cubicBezTo>
                    <a:pt x="187" y="157"/>
                    <a:pt x="183" y="158"/>
                    <a:pt x="183" y="162"/>
                  </a:cubicBezTo>
                  <a:cubicBezTo>
                    <a:pt x="184" y="166"/>
                    <a:pt x="183" y="167"/>
                    <a:pt x="180" y="168"/>
                  </a:cubicBezTo>
                  <a:cubicBezTo>
                    <a:pt x="177" y="169"/>
                    <a:pt x="174" y="174"/>
                    <a:pt x="170" y="177"/>
                  </a:cubicBezTo>
                  <a:cubicBezTo>
                    <a:pt x="167" y="180"/>
                    <a:pt x="161" y="176"/>
                    <a:pt x="159" y="172"/>
                  </a:cubicBezTo>
                  <a:cubicBezTo>
                    <a:pt x="156" y="168"/>
                    <a:pt x="141" y="173"/>
                    <a:pt x="136" y="176"/>
                  </a:cubicBezTo>
                  <a:cubicBezTo>
                    <a:pt x="132" y="180"/>
                    <a:pt x="139" y="184"/>
                    <a:pt x="135" y="185"/>
                  </a:cubicBezTo>
                  <a:cubicBezTo>
                    <a:pt x="131" y="186"/>
                    <a:pt x="123" y="191"/>
                    <a:pt x="118" y="191"/>
                  </a:cubicBezTo>
                  <a:cubicBezTo>
                    <a:pt x="113" y="190"/>
                    <a:pt x="107" y="197"/>
                    <a:pt x="103" y="202"/>
                  </a:cubicBezTo>
                  <a:cubicBezTo>
                    <a:pt x="99" y="207"/>
                    <a:pt x="97" y="203"/>
                    <a:pt x="92" y="203"/>
                  </a:cubicBezTo>
                  <a:cubicBezTo>
                    <a:pt x="86" y="203"/>
                    <a:pt x="91" y="209"/>
                    <a:pt x="91" y="213"/>
                  </a:cubicBezTo>
                  <a:cubicBezTo>
                    <a:pt x="92" y="217"/>
                    <a:pt x="85" y="218"/>
                    <a:pt x="83" y="216"/>
                  </a:cubicBezTo>
                  <a:cubicBezTo>
                    <a:pt x="81" y="214"/>
                    <a:pt x="77" y="219"/>
                    <a:pt x="80" y="222"/>
                  </a:cubicBezTo>
                  <a:cubicBezTo>
                    <a:pt x="84" y="225"/>
                    <a:pt x="85" y="228"/>
                    <a:pt x="81" y="228"/>
                  </a:cubicBezTo>
                  <a:cubicBezTo>
                    <a:pt x="77" y="228"/>
                    <a:pt x="83" y="235"/>
                    <a:pt x="85" y="236"/>
                  </a:cubicBezTo>
                  <a:cubicBezTo>
                    <a:pt x="87" y="236"/>
                    <a:pt x="96" y="244"/>
                    <a:pt x="84" y="245"/>
                  </a:cubicBezTo>
                  <a:cubicBezTo>
                    <a:pt x="71" y="247"/>
                    <a:pt x="68" y="249"/>
                    <a:pt x="63" y="250"/>
                  </a:cubicBezTo>
                  <a:cubicBezTo>
                    <a:pt x="58" y="250"/>
                    <a:pt x="47" y="249"/>
                    <a:pt x="37" y="249"/>
                  </a:cubicBezTo>
                  <a:cubicBezTo>
                    <a:pt x="27" y="248"/>
                    <a:pt x="25" y="257"/>
                    <a:pt x="29" y="265"/>
                  </a:cubicBezTo>
                  <a:cubicBezTo>
                    <a:pt x="34" y="272"/>
                    <a:pt x="27" y="275"/>
                    <a:pt x="29" y="282"/>
                  </a:cubicBezTo>
                  <a:cubicBezTo>
                    <a:pt x="31" y="288"/>
                    <a:pt x="39" y="292"/>
                    <a:pt x="43" y="297"/>
                  </a:cubicBezTo>
                  <a:cubicBezTo>
                    <a:pt x="47" y="301"/>
                    <a:pt x="56" y="311"/>
                    <a:pt x="52" y="316"/>
                  </a:cubicBezTo>
                  <a:cubicBezTo>
                    <a:pt x="49" y="321"/>
                    <a:pt x="47" y="325"/>
                    <a:pt x="48" y="330"/>
                  </a:cubicBezTo>
                  <a:cubicBezTo>
                    <a:pt x="48" y="335"/>
                    <a:pt x="51" y="347"/>
                    <a:pt x="48" y="348"/>
                  </a:cubicBezTo>
                  <a:cubicBezTo>
                    <a:pt x="46" y="350"/>
                    <a:pt x="44" y="361"/>
                    <a:pt x="42" y="357"/>
                  </a:cubicBezTo>
                  <a:cubicBezTo>
                    <a:pt x="40" y="353"/>
                    <a:pt x="43" y="348"/>
                    <a:pt x="44" y="339"/>
                  </a:cubicBezTo>
                  <a:cubicBezTo>
                    <a:pt x="46" y="330"/>
                    <a:pt x="42" y="335"/>
                    <a:pt x="40" y="332"/>
                  </a:cubicBezTo>
                  <a:cubicBezTo>
                    <a:pt x="39" y="330"/>
                    <a:pt x="40" y="327"/>
                    <a:pt x="45" y="320"/>
                  </a:cubicBezTo>
                  <a:cubicBezTo>
                    <a:pt x="49" y="313"/>
                    <a:pt x="49" y="312"/>
                    <a:pt x="47" y="309"/>
                  </a:cubicBezTo>
                  <a:cubicBezTo>
                    <a:pt x="44" y="305"/>
                    <a:pt x="35" y="309"/>
                    <a:pt x="32" y="306"/>
                  </a:cubicBezTo>
                  <a:cubicBezTo>
                    <a:pt x="28" y="303"/>
                    <a:pt x="24" y="296"/>
                    <a:pt x="21" y="289"/>
                  </a:cubicBezTo>
                  <a:cubicBezTo>
                    <a:pt x="19" y="285"/>
                    <a:pt x="12" y="284"/>
                    <a:pt x="6" y="285"/>
                  </a:cubicBezTo>
                  <a:cubicBezTo>
                    <a:pt x="5" y="293"/>
                    <a:pt x="5" y="293"/>
                    <a:pt x="5" y="293"/>
                  </a:cubicBezTo>
                  <a:cubicBezTo>
                    <a:pt x="15" y="298"/>
                    <a:pt x="15" y="298"/>
                    <a:pt x="15" y="298"/>
                  </a:cubicBezTo>
                  <a:cubicBezTo>
                    <a:pt x="22" y="304"/>
                    <a:pt x="22" y="304"/>
                    <a:pt x="22" y="304"/>
                  </a:cubicBezTo>
                  <a:cubicBezTo>
                    <a:pt x="19" y="312"/>
                    <a:pt x="19" y="312"/>
                    <a:pt x="19" y="312"/>
                  </a:cubicBezTo>
                  <a:cubicBezTo>
                    <a:pt x="15" y="311"/>
                    <a:pt x="15" y="311"/>
                    <a:pt x="15" y="311"/>
                  </a:cubicBezTo>
                  <a:cubicBezTo>
                    <a:pt x="9" y="319"/>
                    <a:pt x="9" y="319"/>
                    <a:pt x="9" y="319"/>
                  </a:cubicBezTo>
                  <a:cubicBezTo>
                    <a:pt x="13" y="324"/>
                    <a:pt x="13" y="324"/>
                    <a:pt x="13" y="324"/>
                  </a:cubicBezTo>
                  <a:cubicBezTo>
                    <a:pt x="21" y="329"/>
                    <a:pt x="21" y="329"/>
                    <a:pt x="21" y="329"/>
                  </a:cubicBezTo>
                  <a:cubicBezTo>
                    <a:pt x="21" y="348"/>
                    <a:pt x="21" y="348"/>
                    <a:pt x="21" y="348"/>
                  </a:cubicBezTo>
                  <a:cubicBezTo>
                    <a:pt x="14" y="349"/>
                    <a:pt x="14" y="349"/>
                    <a:pt x="14" y="349"/>
                  </a:cubicBezTo>
                  <a:cubicBezTo>
                    <a:pt x="0" y="364"/>
                    <a:pt x="0" y="364"/>
                    <a:pt x="0" y="364"/>
                  </a:cubicBezTo>
                  <a:cubicBezTo>
                    <a:pt x="0" y="369"/>
                    <a:pt x="0" y="369"/>
                    <a:pt x="0" y="369"/>
                  </a:cubicBezTo>
                  <a:cubicBezTo>
                    <a:pt x="8" y="380"/>
                    <a:pt x="8" y="380"/>
                    <a:pt x="8" y="380"/>
                  </a:cubicBezTo>
                  <a:cubicBezTo>
                    <a:pt x="14" y="380"/>
                    <a:pt x="14" y="380"/>
                    <a:pt x="14" y="380"/>
                  </a:cubicBezTo>
                  <a:cubicBezTo>
                    <a:pt x="15" y="382"/>
                    <a:pt x="15" y="382"/>
                    <a:pt x="15" y="382"/>
                  </a:cubicBezTo>
                  <a:cubicBezTo>
                    <a:pt x="18" y="387"/>
                    <a:pt x="18" y="387"/>
                    <a:pt x="18" y="387"/>
                  </a:cubicBezTo>
                  <a:cubicBezTo>
                    <a:pt x="21" y="383"/>
                    <a:pt x="21" y="383"/>
                    <a:pt x="21" y="383"/>
                  </a:cubicBezTo>
                  <a:cubicBezTo>
                    <a:pt x="26" y="384"/>
                    <a:pt x="26" y="384"/>
                    <a:pt x="26" y="384"/>
                  </a:cubicBezTo>
                  <a:cubicBezTo>
                    <a:pt x="31" y="381"/>
                    <a:pt x="31" y="381"/>
                    <a:pt x="31" y="381"/>
                  </a:cubicBezTo>
                  <a:cubicBezTo>
                    <a:pt x="31" y="381"/>
                    <a:pt x="31" y="386"/>
                    <a:pt x="31" y="387"/>
                  </a:cubicBezTo>
                  <a:cubicBezTo>
                    <a:pt x="31" y="388"/>
                    <a:pt x="33" y="388"/>
                    <a:pt x="33" y="388"/>
                  </a:cubicBezTo>
                  <a:cubicBezTo>
                    <a:pt x="34" y="393"/>
                    <a:pt x="34" y="393"/>
                    <a:pt x="34" y="393"/>
                  </a:cubicBezTo>
                  <a:cubicBezTo>
                    <a:pt x="37" y="403"/>
                    <a:pt x="37" y="403"/>
                    <a:pt x="37" y="403"/>
                  </a:cubicBezTo>
                  <a:cubicBezTo>
                    <a:pt x="33" y="407"/>
                    <a:pt x="33" y="407"/>
                    <a:pt x="33" y="407"/>
                  </a:cubicBezTo>
                  <a:cubicBezTo>
                    <a:pt x="35" y="416"/>
                    <a:pt x="35" y="416"/>
                    <a:pt x="35" y="416"/>
                  </a:cubicBezTo>
                  <a:cubicBezTo>
                    <a:pt x="29" y="426"/>
                    <a:pt x="29" y="426"/>
                    <a:pt x="29" y="426"/>
                  </a:cubicBezTo>
                  <a:cubicBezTo>
                    <a:pt x="24" y="426"/>
                    <a:pt x="24" y="426"/>
                    <a:pt x="24" y="426"/>
                  </a:cubicBezTo>
                  <a:cubicBezTo>
                    <a:pt x="24" y="434"/>
                    <a:pt x="24" y="434"/>
                    <a:pt x="24" y="434"/>
                  </a:cubicBezTo>
                  <a:cubicBezTo>
                    <a:pt x="30" y="439"/>
                    <a:pt x="30" y="439"/>
                    <a:pt x="30" y="439"/>
                  </a:cubicBezTo>
                  <a:cubicBezTo>
                    <a:pt x="24" y="446"/>
                    <a:pt x="24" y="446"/>
                    <a:pt x="24" y="446"/>
                  </a:cubicBezTo>
                  <a:cubicBezTo>
                    <a:pt x="27" y="449"/>
                    <a:pt x="27" y="449"/>
                    <a:pt x="27" y="449"/>
                  </a:cubicBezTo>
                  <a:cubicBezTo>
                    <a:pt x="28" y="455"/>
                    <a:pt x="28" y="455"/>
                    <a:pt x="28" y="455"/>
                  </a:cubicBezTo>
                  <a:cubicBezTo>
                    <a:pt x="34" y="458"/>
                    <a:pt x="34" y="458"/>
                    <a:pt x="34" y="458"/>
                  </a:cubicBezTo>
                  <a:cubicBezTo>
                    <a:pt x="38" y="463"/>
                    <a:pt x="38" y="463"/>
                    <a:pt x="38" y="463"/>
                  </a:cubicBezTo>
                  <a:cubicBezTo>
                    <a:pt x="33" y="470"/>
                    <a:pt x="33" y="470"/>
                    <a:pt x="33" y="470"/>
                  </a:cubicBezTo>
                  <a:cubicBezTo>
                    <a:pt x="36" y="474"/>
                    <a:pt x="36" y="474"/>
                    <a:pt x="36" y="474"/>
                  </a:cubicBezTo>
                  <a:cubicBezTo>
                    <a:pt x="37" y="482"/>
                    <a:pt x="37" y="482"/>
                    <a:pt x="37" y="482"/>
                  </a:cubicBezTo>
                  <a:cubicBezTo>
                    <a:pt x="32" y="484"/>
                    <a:pt x="32" y="484"/>
                    <a:pt x="32" y="484"/>
                  </a:cubicBezTo>
                  <a:cubicBezTo>
                    <a:pt x="35" y="492"/>
                    <a:pt x="35" y="492"/>
                    <a:pt x="35" y="492"/>
                  </a:cubicBezTo>
                  <a:cubicBezTo>
                    <a:pt x="41" y="491"/>
                    <a:pt x="41" y="491"/>
                    <a:pt x="41" y="491"/>
                  </a:cubicBezTo>
                  <a:cubicBezTo>
                    <a:pt x="47" y="497"/>
                    <a:pt x="47" y="497"/>
                    <a:pt x="47" y="497"/>
                  </a:cubicBezTo>
                  <a:cubicBezTo>
                    <a:pt x="50" y="508"/>
                    <a:pt x="50" y="508"/>
                    <a:pt x="50" y="508"/>
                  </a:cubicBezTo>
                  <a:cubicBezTo>
                    <a:pt x="44" y="514"/>
                    <a:pt x="44" y="514"/>
                    <a:pt x="44" y="514"/>
                  </a:cubicBezTo>
                  <a:cubicBezTo>
                    <a:pt x="47" y="520"/>
                    <a:pt x="47" y="520"/>
                    <a:pt x="47" y="520"/>
                  </a:cubicBezTo>
                  <a:cubicBezTo>
                    <a:pt x="53" y="520"/>
                    <a:pt x="53" y="520"/>
                    <a:pt x="53" y="520"/>
                  </a:cubicBezTo>
                  <a:cubicBezTo>
                    <a:pt x="59" y="525"/>
                    <a:pt x="59" y="525"/>
                    <a:pt x="59" y="525"/>
                  </a:cubicBezTo>
                  <a:cubicBezTo>
                    <a:pt x="63" y="521"/>
                    <a:pt x="63" y="521"/>
                    <a:pt x="63" y="521"/>
                  </a:cubicBezTo>
                  <a:cubicBezTo>
                    <a:pt x="63" y="536"/>
                    <a:pt x="63" y="536"/>
                    <a:pt x="63" y="536"/>
                  </a:cubicBezTo>
                  <a:cubicBezTo>
                    <a:pt x="66" y="542"/>
                    <a:pt x="66" y="542"/>
                    <a:pt x="66" y="542"/>
                  </a:cubicBezTo>
                  <a:cubicBezTo>
                    <a:pt x="57" y="550"/>
                    <a:pt x="57" y="550"/>
                    <a:pt x="57" y="550"/>
                  </a:cubicBezTo>
                  <a:cubicBezTo>
                    <a:pt x="51" y="559"/>
                    <a:pt x="51" y="559"/>
                    <a:pt x="51" y="559"/>
                  </a:cubicBezTo>
                  <a:cubicBezTo>
                    <a:pt x="57" y="566"/>
                    <a:pt x="57" y="566"/>
                    <a:pt x="57" y="566"/>
                  </a:cubicBezTo>
                  <a:cubicBezTo>
                    <a:pt x="58" y="575"/>
                    <a:pt x="58" y="575"/>
                    <a:pt x="58" y="575"/>
                  </a:cubicBezTo>
                  <a:cubicBezTo>
                    <a:pt x="52" y="579"/>
                    <a:pt x="52" y="579"/>
                    <a:pt x="52" y="579"/>
                  </a:cubicBezTo>
                  <a:cubicBezTo>
                    <a:pt x="51" y="587"/>
                    <a:pt x="51" y="587"/>
                    <a:pt x="51" y="587"/>
                  </a:cubicBezTo>
                  <a:cubicBezTo>
                    <a:pt x="41" y="597"/>
                    <a:pt x="41" y="597"/>
                    <a:pt x="41" y="597"/>
                  </a:cubicBezTo>
                  <a:cubicBezTo>
                    <a:pt x="41" y="608"/>
                    <a:pt x="41" y="608"/>
                    <a:pt x="41" y="608"/>
                  </a:cubicBezTo>
                  <a:cubicBezTo>
                    <a:pt x="58" y="619"/>
                    <a:pt x="58" y="619"/>
                    <a:pt x="58" y="619"/>
                  </a:cubicBezTo>
                  <a:cubicBezTo>
                    <a:pt x="51" y="629"/>
                    <a:pt x="51" y="629"/>
                    <a:pt x="51" y="629"/>
                  </a:cubicBezTo>
                  <a:cubicBezTo>
                    <a:pt x="44" y="631"/>
                    <a:pt x="44" y="631"/>
                    <a:pt x="44" y="631"/>
                  </a:cubicBezTo>
                  <a:cubicBezTo>
                    <a:pt x="34" y="639"/>
                    <a:pt x="34" y="639"/>
                    <a:pt x="34" y="639"/>
                  </a:cubicBezTo>
                  <a:cubicBezTo>
                    <a:pt x="41" y="654"/>
                    <a:pt x="41" y="654"/>
                    <a:pt x="41" y="654"/>
                  </a:cubicBezTo>
                  <a:cubicBezTo>
                    <a:pt x="35" y="660"/>
                    <a:pt x="35" y="660"/>
                    <a:pt x="35" y="660"/>
                  </a:cubicBezTo>
                  <a:cubicBezTo>
                    <a:pt x="38" y="667"/>
                    <a:pt x="38" y="667"/>
                    <a:pt x="38" y="667"/>
                  </a:cubicBezTo>
                  <a:cubicBezTo>
                    <a:pt x="45" y="669"/>
                    <a:pt x="45" y="669"/>
                    <a:pt x="45" y="669"/>
                  </a:cubicBezTo>
                  <a:cubicBezTo>
                    <a:pt x="50" y="667"/>
                    <a:pt x="50" y="667"/>
                    <a:pt x="50" y="667"/>
                  </a:cubicBezTo>
                  <a:cubicBezTo>
                    <a:pt x="71" y="666"/>
                    <a:pt x="71" y="666"/>
                    <a:pt x="71" y="666"/>
                  </a:cubicBezTo>
                  <a:cubicBezTo>
                    <a:pt x="83" y="681"/>
                    <a:pt x="83" y="681"/>
                    <a:pt x="83" y="681"/>
                  </a:cubicBezTo>
                  <a:cubicBezTo>
                    <a:pt x="84" y="689"/>
                    <a:pt x="84" y="689"/>
                    <a:pt x="84" y="689"/>
                  </a:cubicBezTo>
                  <a:cubicBezTo>
                    <a:pt x="94" y="689"/>
                    <a:pt x="94" y="689"/>
                    <a:pt x="94" y="689"/>
                  </a:cubicBezTo>
                  <a:cubicBezTo>
                    <a:pt x="98" y="693"/>
                    <a:pt x="98" y="693"/>
                    <a:pt x="98" y="693"/>
                  </a:cubicBezTo>
                  <a:cubicBezTo>
                    <a:pt x="85" y="710"/>
                    <a:pt x="85" y="710"/>
                    <a:pt x="85" y="710"/>
                  </a:cubicBezTo>
                  <a:cubicBezTo>
                    <a:pt x="88" y="721"/>
                    <a:pt x="88" y="721"/>
                    <a:pt x="88" y="721"/>
                  </a:cubicBezTo>
                  <a:cubicBezTo>
                    <a:pt x="90" y="726"/>
                    <a:pt x="90" y="726"/>
                    <a:pt x="90" y="726"/>
                  </a:cubicBezTo>
                  <a:cubicBezTo>
                    <a:pt x="99" y="726"/>
                    <a:pt x="99" y="726"/>
                    <a:pt x="99" y="726"/>
                  </a:cubicBezTo>
                  <a:cubicBezTo>
                    <a:pt x="105" y="730"/>
                    <a:pt x="105" y="730"/>
                    <a:pt x="105" y="730"/>
                  </a:cubicBezTo>
                  <a:cubicBezTo>
                    <a:pt x="107" y="737"/>
                    <a:pt x="107" y="737"/>
                    <a:pt x="107" y="737"/>
                  </a:cubicBezTo>
                  <a:cubicBezTo>
                    <a:pt x="100" y="739"/>
                    <a:pt x="100" y="739"/>
                    <a:pt x="100" y="739"/>
                  </a:cubicBezTo>
                  <a:cubicBezTo>
                    <a:pt x="95" y="747"/>
                    <a:pt x="95" y="747"/>
                    <a:pt x="95" y="747"/>
                  </a:cubicBezTo>
                  <a:cubicBezTo>
                    <a:pt x="93" y="758"/>
                    <a:pt x="93" y="758"/>
                    <a:pt x="93" y="758"/>
                  </a:cubicBezTo>
                  <a:close/>
                  <a:moveTo>
                    <a:pt x="188" y="63"/>
                  </a:moveTo>
                  <a:cubicBezTo>
                    <a:pt x="184" y="67"/>
                    <a:pt x="185" y="71"/>
                    <a:pt x="185" y="74"/>
                  </a:cubicBezTo>
                  <a:cubicBezTo>
                    <a:pt x="185" y="76"/>
                    <a:pt x="184" y="86"/>
                    <a:pt x="182" y="91"/>
                  </a:cubicBezTo>
                  <a:cubicBezTo>
                    <a:pt x="180" y="97"/>
                    <a:pt x="179" y="105"/>
                    <a:pt x="179" y="109"/>
                  </a:cubicBezTo>
                  <a:cubicBezTo>
                    <a:pt x="179" y="112"/>
                    <a:pt x="186" y="111"/>
                    <a:pt x="190" y="106"/>
                  </a:cubicBezTo>
                  <a:cubicBezTo>
                    <a:pt x="194" y="101"/>
                    <a:pt x="198" y="100"/>
                    <a:pt x="203" y="100"/>
                  </a:cubicBezTo>
                  <a:cubicBezTo>
                    <a:pt x="207" y="100"/>
                    <a:pt x="216" y="90"/>
                    <a:pt x="216" y="87"/>
                  </a:cubicBezTo>
                  <a:cubicBezTo>
                    <a:pt x="217" y="83"/>
                    <a:pt x="209" y="73"/>
                    <a:pt x="206" y="70"/>
                  </a:cubicBezTo>
                  <a:cubicBezTo>
                    <a:pt x="203" y="66"/>
                    <a:pt x="199" y="68"/>
                    <a:pt x="198" y="68"/>
                  </a:cubicBezTo>
                  <a:cubicBezTo>
                    <a:pt x="198" y="69"/>
                    <a:pt x="196" y="69"/>
                    <a:pt x="196" y="66"/>
                  </a:cubicBezTo>
                  <a:cubicBezTo>
                    <a:pt x="195" y="63"/>
                    <a:pt x="193" y="62"/>
                    <a:pt x="191" y="62"/>
                  </a:cubicBezTo>
                  <a:cubicBezTo>
                    <a:pt x="189" y="61"/>
                    <a:pt x="188" y="63"/>
                    <a:pt x="188" y="63"/>
                  </a:cubicBezTo>
                  <a:close/>
                  <a:moveTo>
                    <a:pt x="138" y="50"/>
                  </a:moveTo>
                  <a:cubicBezTo>
                    <a:pt x="136" y="51"/>
                    <a:pt x="135" y="58"/>
                    <a:pt x="132" y="57"/>
                  </a:cubicBezTo>
                  <a:cubicBezTo>
                    <a:pt x="130" y="56"/>
                    <a:pt x="122" y="53"/>
                    <a:pt x="120" y="51"/>
                  </a:cubicBezTo>
                  <a:cubicBezTo>
                    <a:pt x="118" y="49"/>
                    <a:pt x="120" y="44"/>
                    <a:pt x="124" y="45"/>
                  </a:cubicBezTo>
                  <a:cubicBezTo>
                    <a:pt x="128" y="45"/>
                    <a:pt x="133" y="45"/>
                    <a:pt x="128" y="39"/>
                  </a:cubicBezTo>
                  <a:cubicBezTo>
                    <a:pt x="124" y="34"/>
                    <a:pt x="123" y="35"/>
                    <a:pt x="128" y="29"/>
                  </a:cubicBezTo>
                  <a:cubicBezTo>
                    <a:pt x="132" y="24"/>
                    <a:pt x="131" y="20"/>
                    <a:pt x="130" y="16"/>
                  </a:cubicBezTo>
                  <a:cubicBezTo>
                    <a:pt x="130" y="12"/>
                    <a:pt x="141" y="12"/>
                    <a:pt x="141" y="9"/>
                  </a:cubicBezTo>
                  <a:cubicBezTo>
                    <a:pt x="142" y="5"/>
                    <a:pt x="143" y="0"/>
                    <a:pt x="148" y="7"/>
                  </a:cubicBezTo>
                  <a:cubicBezTo>
                    <a:pt x="152" y="13"/>
                    <a:pt x="154" y="16"/>
                    <a:pt x="157" y="17"/>
                  </a:cubicBezTo>
                  <a:cubicBezTo>
                    <a:pt x="160" y="18"/>
                    <a:pt x="156" y="21"/>
                    <a:pt x="155" y="24"/>
                  </a:cubicBezTo>
                  <a:cubicBezTo>
                    <a:pt x="154" y="27"/>
                    <a:pt x="157" y="33"/>
                    <a:pt x="156" y="34"/>
                  </a:cubicBezTo>
                  <a:cubicBezTo>
                    <a:pt x="156" y="36"/>
                    <a:pt x="146" y="39"/>
                    <a:pt x="145" y="40"/>
                  </a:cubicBezTo>
                  <a:cubicBezTo>
                    <a:pt x="145" y="41"/>
                    <a:pt x="153" y="41"/>
                    <a:pt x="156" y="39"/>
                  </a:cubicBezTo>
                  <a:cubicBezTo>
                    <a:pt x="160" y="37"/>
                    <a:pt x="160" y="38"/>
                    <a:pt x="160" y="42"/>
                  </a:cubicBezTo>
                  <a:cubicBezTo>
                    <a:pt x="160" y="45"/>
                    <a:pt x="166" y="48"/>
                    <a:pt x="167" y="45"/>
                  </a:cubicBezTo>
                  <a:cubicBezTo>
                    <a:pt x="167" y="42"/>
                    <a:pt x="173" y="44"/>
                    <a:pt x="175" y="50"/>
                  </a:cubicBezTo>
                  <a:cubicBezTo>
                    <a:pt x="177" y="57"/>
                    <a:pt x="175" y="63"/>
                    <a:pt x="175" y="66"/>
                  </a:cubicBezTo>
                  <a:cubicBezTo>
                    <a:pt x="175" y="69"/>
                    <a:pt x="178" y="72"/>
                    <a:pt x="178" y="76"/>
                  </a:cubicBezTo>
                  <a:cubicBezTo>
                    <a:pt x="178" y="80"/>
                    <a:pt x="170" y="84"/>
                    <a:pt x="166" y="85"/>
                  </a:cubicBezTo>
                  <a:cubicBezTo>
                    <a:pt x="163" y="85"/>
                    <a:pt x="153" y="75"/>
                    <a:pt x="148" y="76"/>
                  </a:cubicBezTo>
                  <a:cubicBezTo>
                    <a:pt x="143" y="77"/>
                    <a:pt x="142" y="71"/>
                    <a:pt x="140" y="68"/>
                  </a:cubicBezTo>
                  <a:cubicBezTo>
                    <a:pt x="138" y="64"/>
                    <a:pt x="136" y="66"/>
                    <a:pt x="136" y="61"/>
                  </a:cubicBezTo>
                  <a:cubicBezTo>
                    <a:pt x="137" y="57"/>
                    <a:pt x="141" y="54"/>
                    <a:pt x="141" y="52"/>
                  </a:cubicBezTo>
                  <a:cubicBezTo>
                    <a:pt x="140" y="50"/>
                    <a:pt x="138" y="50"/>
                    <a:pt x="138" y="50"/>
                  </a:cubicBezTo>
                  <a:close/>
                </a:path>
              </a:pathLst>
            </a:custGeom>
            <a:solidFill>
              <a:schemeClr val="accent1"/>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64">
              <a:extLst>
                <a:ext uri="{FF2B5EF4-FFF2-40B4-BE49-F238E27FC236}">
                  <a16:creationId xmlns:a16="http://schemas.microsoft.com/office/drawing/2014/main" id="{53E7BCCD-A53C-4092-9DD3-DBEE9307BCE9}"/>
                </a:ext>
              </a:extLst>
            </p:cNvPr>
            <p:cNvSpPr>
              <a:spLocks/>
            </p:cNvSpPr>
            <p:nvPr/>
          </p:nvSpPr>
          <p:spPr bwMode="auto">
            <a:xfrm>
              <a:off x="7110849" y="4509284"/>
              <a:ext cx="734175" cy="963335"/>
            </a:xfrm>
            <a:custGeom>
              <a:avLst/>
              <a:gdLst>
                <a:gd name="T0" fmla="*/ 97 w 205"/>
                <a:gd name="T1" fmla="*/ 4 h 302"/>
                <a:gd name="T2" fmla="*/ 87 w 205"/>
                <a:gd name="T3" fmla="*/ 0 h 302"/>
                <a:gd name="T4" fmla="*/ 81 w 205"/>
                <a:gd name="T5" fmla="*/ 13 h 302"/>
                <a:gd name="T6" fmla="*/ 82 w 205"/>
                <a:gd name="T7" fmla="*/ 19 h 302"/>
                <a:gd name="T8" fmla="*/ 89 w 205"/>
                <a:gd name="T9" fmla="*/ 36 h 302"/>
                <a:gd name="T10" fmla="*/ 98 w 205"/>
                <a:gd name="T11" fmla="*/ 39 h 302"/>
                <a:gd name="T12" fmla="*/ 87 w 205"/>
                <a:gd name="T13" fmla="*/ 55 h 302"/>
                <a:gd name="T14" fmla="*/ 73 w 205"/>
                <a:gd name="T15" fmla="*/ 55 h 302"/>
                <a:gd name="T16" fmla="*/ 67 w 205"/>
                <a:gd name="T17" fmla="*/ 63 h 302"/>
                <a:gd name="T18" fmla="*/ 77 w 205"/>
                <a:gd name="T19" fmla="*/ 77 h 302"/>
                <a:gd name="T20" fmla="*/ 86 w 205"/>
                <a:gd name="T21" fmla="*/ 94 h 302"/>
                <a:gd name="T22" fmla="*/ 97 w 205"/>
                <a:gd name="T23" fmla="*/ 93 h 302"/>
                <a:gd name="T24" fmla="*/ 109 w 205"/>
                <a:gd name="T25" fmla="*/ 114 h 302"/>
                <a:gd name="T26" fmla="*/ 98 w 205"/>
                <a:gd name="T27" fmla="*/ 121 h 302"/>
                <a:gd name="T28" fmla="*/ 76 w 205"/>
                <a:gd name="T29" fmla="*/ 150 h 302"/>
                <a:gd name="T30" fmla="*/ 80 w 205"/>
                <a:gd name="T31" fmla="*/ 167 h 302"/>
                <a:gd name="T32" fmla="*/ 84 w 205"/>
                <a:gd name="T33" fmla="*/ 183 h 302"/>
                <a:gd name="T34" fmla="*/ 54 w 205"/>
                <a:gd name="T35" fmla="*/ 204 h 302"/>
                <a:gd name="T36" fmla="*/ 43 w 205"/>
                <a:gd name="T37" fmla="*/ 222 h 302"/>
                <a:gd name="T38" fmla="*/ 28 w 205"/>
                <a:gd name="T39" fmla="*/ 233 h 302"/>
                <a:gd name="T40" fmla="*/ 3 w 205"/>
                <a:gd name="T41" fmla="*/ 244 h 302"/>
                <a:gd name="T42" fmla="*/ 2 w 205"/>
                <a:gd name="T43" fmla="*/ 258 h 302"/>
                <a:gd name="T44" fmla="*/ 10 w 205"/>
                <a:gd name="T45" fmla="*/ 273 h 302"/>
                <a:gd name="T46" fmla="*/ 0 w 205"/>
                <a:gd name="T47" fmla="*/ 288 h 302"/>
                <a:gd name="T48" fmla="*/ 10 w 205"/>
                <a:gd name="T49" fmla="*/ 299 h 302"/>
                <a:gd name="T50" fmla="*/ 34 w 205"/>
                <a:gd name="T51" fmla="*/ 299 h 302"/>
                <a:gd name="T52" fmla="*/ 55 w 205"/>
                <a:gd name="T53" fmla="*/ 295 h 302"/>
                <a:gd name="T54" fmla="*/ 89 w 205"/>
                <a:gd name="T55" fmla="*/ 274 h 302"/>
                <a:gd name="T56" fmla="*/ 104 w 205"/>
                <a:gd name="T57" fmla="*/ 253 h 302"/>
                <a:gd name="T58" fmla="*/ 131 w 205"/>
                <a:gd name="T59" fmla="*/ 244 h 302"/>
                <a:gd name="T60" fmla="*/ 155 w 205"/>
                <a:gd name="T61" fmla="*/ 237 h 302"/>
                <a:gd name="T62" fmla="*/ 178 w 205"/>
                <a:gd name="T63" fmla="*/ 239 h 302"/>
                <a:gd name="T64" fmla="*/ 198 w 205"/>
                <a:gd name="T65" fmla="*/ 218 h 302"/>
                <a:gd name="T66" fmla="*/ 196 w 205"/>
                <a:gd name="T67" fmla="*/ 199 h 302"/>
                <a:gd name="T68" fmla="*/ 197 w 205"/>
                <a:gd name="T69" fmla="*/ 176 h 302"/>
                <a:gd name="T70" fmla="*/ 199 w 205"/>
                <a:gd name="T71" fmla="*/ 145 h 302"/>
                <a:gd name="T72" fmla="*/ 187 w 205"/>
                <a:gd name="T73" fmla="*/ 141 h 302"/>
                <a:gd name="T74" fmla="*/ 186 w 205"/>
                <a:gd name="T75" fmla="*/ 120 h 302"/>
                <a:gd name="T76" fmla="*/ 205 w 205"/>
                <a:gd name="T77" fmla="*/ 104 h 302"/>
                <a:gd name="T78" fmla="*/ 193 w 205"/>
                <a:gd name="T79" fmla="*/ 93 h 302"/>
                <a:gd name="T80" fmla="*/ 193 w 205"/>
                <a:gd name="T81" fmla="*/ 81 h 302"/>
                <a:gd name="T82" fmla="*/ 183 w 205"/>
                <a:gd name="T83" fmla="*/ 73 h 302"/>
                <a:gd name="T84" fmla="*/ 178 w 205"/>
                <a:gd name="T85" fmla="*/ 54 h 302"/>
                <a:gd name="T86" fmla="*/ 170 w 205"/>
                <a:gd name="T87" fmla="*/ 55 h 302"/>
                <a:gd name="T88" fmla="*/ 164 w 205"/>
                <a:gd name="T89" fmla="*/ 48 h 302"/>
                <a:gd name="T90" fmla="*/ 152 w 205"/>
                <a:gd name="T91" fmla="*/ 51 h 302"/>
                <a:gd name="T92" fmla="*/ 143 w 205"/>
                <a:gd name="T93" fmla="*/ 49 h 302"/>
                <a:gd name="T94" fmla="*/ 145 w 205"/>
                <a:gd name="T95" fmla="*/ 39 h 302"/>
                <a:gd name="T96" fmla="*/ 134 w 205"/>
                <a:gd name="T97" fmla="*/ 38 h 302"/>
                <a:gd name="T98" fmla="*/ 129 w 205"/>
                <a:gd name="T99" fmla="*/ 31 h 302"/>
                <a:gd name="T100" fmla="*/ 125 w 205"/>
                <a:gd name="T101" fmla="*/ 24 h 302"/>
                <a:gd name="T102" fmla="*/ 114 w 205"/>
                <a:gd name="T103" fmla="*/ 14 h 302"/>
                <a:gd name="T104" fmla="*/ 106 w 205"/>
                <a:gd name="T105" fmla="*/ 5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5" h="302">
                  <a:moveTo>
                    <a:pt x="103" y="2"/>
                  </a:moveTo>
                  <a:cubicBezTo>
                    <a:pt x="97" y="4"/>
                    <a:pt x="97" y="4"/>
                    <a:pt x="97" y="4"/>
                  </a:cubicBezTo>
                  <a:cubicBezTo>
                    <a:pt x="92" y="3"/>
                    <a:pt x="92" y="3"/>
                    <a:pt x="92" y="3"/>
                  </a:cubicBezTo>
                  <a:cubicBezTo>
                    <a:pt x="87" y="0"/>
                    <a:pt x="87" y="0"/>
                    <a:pt x="87" y="0"/>
                  </a:cubicBezTo>
                  <a:cubicBezTo>
                    <a:pt x="80" y="5"/>
                    <a:pt x="80" y="5"/>
                    <a:pt x="80" y="5"/>
                  </a:cubicBezTo>
                  <a:cubicBezTo>
                    <a:pt x="81" y="13"/>
                    <a:pt x="81" y="13"/>
                    <a:pt x="81" y="13"/>
                  </a:cubicBezTo>
                  <a:cubicBezTo>
                    <a:pt x="78" y="15"/>
                    <a:pt x="78" y="15"/>
                    <a:pt x="78" y="15"/>
                  </a:cubicBezTo>
                  <a:cubicBezTo>
                    <a:pt x="82" y="19"/>
                    <a:pt x="82" y="19"/>
                    <a:pt x="82" y="19"/>
                  </a:cubicBezTo>
                  <a:cubicBezTo>
                    <a:pt x="79" y="23"/>
                    <a:pt x="79" y="23"/>
                    <a:pt x="79" y="23"/>
                  </a:cubicBezTo>
                  <a:cubicBezTo>
                    <a:pt x="89" y="36"/>
                    <a:pt x="89" y="36"/>
                    <a:pt x="89" y="36"/>
                  </a:cubicBezTo>
                  <a:cubicBezTo>
                    <a:pt x="95" y="33"/>
                    <a:pt x="95" y="33"/>
                    <a:pt x="95" y="33"/>
                  </a:cubicBezTo>
                  <a:cubicBezTo>
                    <a:pt x="98" y="39"/>
                    <a:pt x="98" y="39"/>
                    <a:pt x="98" y="39"/>
                  </a:cubicBezTo>
                  <a:cubicBezTo>
                    <a:pt x="96" y="43"/>
                    <a:pt x="96" y="43"/>
                    <a:pt x="96" y="43"/>
                  </a:cubicBezTo>
                  <a:cubicBezTo>
                    <a:pt x="87" y="55"/>
                    <a:pt x="87" y="55"/>
                    <a:pt x="87" y="55"/>
                  </a:cubicBezTo>
                  <a:cubicBezTo>
                    <a:pt x="80" y="52"/>
                    <a:pt x="80" y="52"/>
                    <a:pt x="80" y="52"/>
                  </a:cubicBezTo>
                  <a:cubicBezTo>
                    <a:pt x="73" y="55"/>
                    <a:pt x="73" y="55"/>
                    <a:pt x="73" y="55"/>
                  </a:cubicBezTo>
                  <a:cubicBezTo>
                    <a:pt x="69" y="55"/>
                    <a:pt x="69" y="55"/>
                    <a:pt x="69" y="55"/>
                  </a:cubicBezTo>
                  <a:cubicBezTo>
                    <a:pt x="67" y="63"/>
                    <a:pt x="67" y="63"/>
                    <a:pt x="67" y="63"/>
                  </a:cubicBezTo>
                  <a:cubicBezTo>
                    <a:pt x="74" y="67"/>
                    <a:pt x="74" y="67"/>
                    <a:pt x="74" y="67"/>
                  </a:cubicBezTo>
                  <a:cubicBezTo>
                    <a:pt x="77" y="77"/>
                    <a:pt x="77" y="77"/>
                    <a:pt x="77" y="77"/>
                  </a:cubicBezTo>
                  <a:cubicBezTo>
                    <a:pt x="84" y="84"/>
                    <a:pt x="84" y="84"/>
                    <a:pt x="84" y="84"/>
                  </a:cubicBezTo>
                  <a:cubicBezTo>
                    <a:pt x="86" y="94"/>
                    <a:pt x="86" y="94"/>
                    <a:pt x="86" y="94"/>
                  </a:cubicBezTo>
                  <a:cubicBezTo>
                    <a:pt x="92" y="94"/>
                    <a:pt x="92" y="94"/>
                    <a:pt x="92" y="94"/>
                  </a:cubicBezTo>
                  <a:cubicBezTo>
                    <a:pt x="97" y="93"/>
                    <a:pt x="97" y="93"/>
                    <a:pt x="97" y="93"/>
                  </a:cubicBezTo>
                  <a:cubicBezTo>
                    <a:pt x="108" y="103"/>
                    <a:pt x="108" y="103"/>
                    <a:pt x="108" y="103"/>
                  </a:cubicBezTo>
                  <a:cubicBezTo>
                    <a:pt x="109" y="114"/>
                    <a:pt x="109" y="114"/>
                    <a:pt x="109" y="114"/>
                  </a:cubicBezTo>
                  <a:cubicBezTo>
                    <a:pt x="107" y="119"/>
                    <a:pt x="107" y="119"/>
                    <a:pt x="107" y="119"/>
                  </a:cubicBezTo>
                  <a:cubicBezTo>
                    <a:pt x="98" y="121"/>
                    <a:pt x="98" y="121"/>
                    <a:pt x="98" y="121"/>
                  </a:cubicBezTo>
                  <a:cubicBezTo>
                    <a:pt x="84" y="143"/>
                    <a:pt x="84" y="143"/>
                    <a:pt x="84" y="143"/>
                  </a:cubicBezTo>
                  <a:cubicBezTo>
                    <a:pt x="76" y="150"/>
                    <a:pt x="76" y="150"/>
                    <a:pt x="76" y="150"/>
                  </a:cubicBezTo>
                  <a:cubicBezTo>
                    <a:pt x="74" y="158"/>
                    <a:pt x="74" y="158"/>
                    <a:pt x="74" y="158"/>
                  </a:cubicBezTo>
                  <a:cubicBezTo>
                    <a:pt x="80" y="167"/>
                    <a:pt x="80" y="167"/>
                    <a:pt x="80" y="167"/>
                  </a:cubicBezTo>
                  <a:cubicBezTo>
                    <a:pt x="85" y="173"/>
                    <a:pt x="85" y="173"/>
                    <a:pt x="85" y="173"/>
                  </a:cubicBezTo>
                  <a:cubicBezTo>
                    <a:pt x="84" y="183"/>
                    <a:pt x="84" y="183"/>
                    <a:pt x="84" y="183"/>
                  </a:cubicBezTo>
                  <a:cubicBezTo>
                    <a:pt x="71" y="197"/>
                    <a:pt x="71" y="197"/>
                    <a:pt x="71" y="197"/>
                  </a:cubicBezTo>
                  <a:cubicBezTo>
                    <a:pt x="54" y="204"/>
                    <a:pt x="54" y="204"/>
                    <a:pt x="54" y="204"/>
                  </a:cubicBezTo>
                  <a:cubicBezTo>
                    <a:pt x="52" y="214"/>
                    <a:pt x="52" y="214"/>
                    <a:pt x="52" y="214"/>
                  </a:cubicBezTo>
                  <a:cubicBezTo>
                    <a:pt x="43" y="222"/>
                    <a:pt x="43" y="222"/>
                    <a:pt x="43" y="222"/>
                  </a:cubicBezTo>
                  <a:cubicBezTo>
                    <a:pt x="40" y="234"/>
                    <a:pt x="40" y="234"/>
                    <a:pt x="40" y="234"/>
                  </a:cubicBezTo>
                  <a:cubicBezTo>
                    <a:pt x="28" y="233"/>
                    <a:pt x="28" y="233"/>
                    <a:pt x="28" y="233"/>
                  </a:cubicBezTo>
                  <a:cubicBezTo>
                    <a:pt x="14" y="244"/>
                    <a:pt x="14" y="244"/>
                    <a:pt x="14" y="244"/>
                  </a:cubicBezTo>
                  <a:cubicBezTo>
                    <a:pt x="3" y="244"/>
                    <a:pt x="3" y="244"/>
                    <a:pt x="3" y="244"/>
                  </a:cubicBezTo>
                  <a:cubicBezTo>
                    <a:pt x="3" y="252"/>
                    <a:pt x="3" y="252"/>
                    <a:pt x="3" y="252"/>
                  </a:cubicBezTo>
                  <a:cubicBezTo>
                    <a:pt x="2" y="258"/>
                    <a:pt x="2" y="258"/>
                    <a:pt x="2" y="258"/>
                  </a:cubicBezTo>
                  <a:cubicBezTo>
                    <a:pt x="3" y="273"/>
                    <a:pt x="3" y="273"/>
                    <a:pt x="3" y="273"/>
                  </a:cubicBezTo>
                  <a:cubicBezTo>
                    <a:pt x="10" y="273"/>
                    <a:pt x="10" y="273"/>
                    <a:pt x="10" y="273"/>
                  </a:cubicBezTo>
                  <a:cubicBezTo>
                    <a:pt x="1" y="281"/>
                    <a:pt x="1" y="281"/>
                    <a:pt x="1" y="281"/>
                  </a:cubicBezTo>
                  <a:cubicBezTo>
                    <a:pt x="0" y="288"/>
                    <a:pt x="0" y="288"/>
                    <a:pt x="0" y="288"/>
                  </a:cubicBezTo>
                  <a:cubicBezTo>
                    <a:pt x="1" y="288"/>
                    <a:pt x="1" y="289"/>
                    <a:pt x="1" y="290"/>
                  </a:cubicBezTo>
                  <a:cubicBezTo>
                    <a:pt x="1" y="295"/>
                    <a:pt x="7" y="296"/>
                    <a:pt x="10" y="299"/>
                  </a:cubicBezTo>
                  <a:cubicBezTo>
                    <a:pt x="13" y="302"/>
                    <a:pt x="20" y="302"/>
                    <a:pt x="24" y="300"/>
                  </a:cubicBezTo>
                  <a:cubicBezTo>
                    <a:pt x="27" y="298"/>
                    <a:pt x="30" y="296"/>
                    <a:pt x="34" y="299"/>
                  </a:cubicBezTo>
                  <a:cubicBezTo>
                    <a:pt x="37" y="301"/>
                    <a:pt x="41" y="299"/>
                    <a:pt x="45" y="298"/>
                  </a:cubicBezTo>
                  <a:cubicBezTo>
                    <a:pt x="49" y="298"/>
                    <a:pt x="52" y="294"/>
                    <a:pt x="55" y="295"/>
                  </a:cubicBezTo>
                  <a:cubicBezTo>
                    <a:pt x="58" y="297"/>
                    <a:pt x="62" y="292"/>
                    <a:pt x="64" y="289"/>
                  </a:cubicBezTo>
                  <a:cubicBezTo>
                    <a:pt x="66" y="286"/>
                    <a:pt x="82" y="274"/>
                    <a:pt x="89" y="274"/>
                  </a:cubicBezTo>
                  <a:cubicBezTo>
                    <a:pt x="95" y="274"/>
                    <a:pt x="96" y="271"/>
                    <a:pt x="97" y="265"/>
                  </a:cubicBezTo>
                  <a:cubicBezTo>
                    <a:pt x="98" y="259"/>
                    <a:pt x="101" y="258"/>
                    <a:pt x="104" y="253"/>
                  </a:cubicBezTo>
                  <a:cubicBezTo>
                    <a:pt x="107" y="248"/>
                    <a:pt x="112" y="242"/>
                    <a:pt x="116" y="242"/>
                  </a:cubicBezTo>
                  <a:cubicBezTo>
                    <a:pt x="120" y="242"/>
                    <a:pt x="127" y="240"/>
                    <a:pt x="131" y="244"/>
                  </a:cubicBezTo>
                  <a:cubicBezTo>
                    <a:pt x="134" y="247"/>
                    <a:pt x="142" y="242"/>
                    <a:pt x="145" y="239"/>
                  </a:cubicBezTo>
                  <a:cubicBezTo>
                    <a:pt x="149" y="236"/>
                    <a:pt x="154" y="235"/>
                    <a:pt x="155" y="237"/>
                  </a:cubicBezTo>
                  <a:cubicBezTo>
                    <a:pt x="157" y="239"/>
                    <a:pt x="160" y="239"/>
                    <a:pt x="164" y="239"/>
                  </a:cubicBezTo>
                  <a:cubicBezTo>
                    <a:pt x="168" y="239"/>
                    <a:pt x="173" y="240"/>
                    <a:pt x="178" y="239"/>
                  </a:cubicBezTo>
                  <a:cubicBezTo>
                    <a:pt x="182" y="239"/>
                    <a:pt x="187" y="235"/>
                    <a:pt x="188" y="231"/>
                  </a:cubicBezTo>
                  <a:cubicBezTo>
                    <a:pt x="189" y="227"/>
                    <a:pt x="193" y="220"/>
                    <a:pt x="198" y="218"/>
                  </a:cubicBezTo>
                  <a:cubicBezTo>
                    <a:pt x="202" y="216"/>
                    <a:pt x="204" y="212"/>
                    <a:pt x="201" y="209"/>
                  </a:cubicBezTo>
                  <a:cubicBezTo>
                    <a:pt x="198" y="205"/>
                    <a:pt x="195" y="202"/>
                    <a:pt x="196" y="199"/>
                  </a:cubicBezTo>
                  <a:cubicBezTo>
                    <a:pt x="197" y="196"/>
                    <a:pt x="197" y="193"/>
                    <a:pt x="197" y="190"/>
                  </a:cubicBezTo>
                  <a:cubicBezTo>
                    <a:pt x="196" y="186"/>
                    <a:pt x="197" y="181"/>
                    <a:pt x="197" y="176"/>
                  </a:cubicBezTo>
                  <a:cubicBezTo>
                    <a:pt x="197" y="170"/>
                    <a:pt x="196" y="166"/>
                    <a:pt x="198" y="163"/>
                  </a:cubicBezTo>
                  <a:cubicBezTo>
                    <a:pt x="200" y="159"/>
                    <a:pt x="202" y="149"/>
                    <a:pt x="199" y="145"/>
                  </a:cubicBezTo>
                  <a:cubicBezTo>
                    <a:pt x="196" y="142"/>
                    <a:pt x="199" y="139"/>
                    <a:pt x="195" y="137"/>
                  </a:cubicBezTo>
                  <a:cubicBezTo>
                    <a:pt x="192" y="135"/>
                    <a:pt x="189" y="139"/>
                    <a:pt x="187" y="141"/>
                  </a:cubicBezTo>
                  <a:cubicBezTo>
                    <a:pt x="184" y="143"/>
                    <a:pt x="180" y="143"/>
                    <a:pt x="182" y="137"/>
                  </a:cubicBezTo>
                  <a:cubicBezTo>
                    <a:pt x="183" y="130"/>
                    <a:pt x="186" y="123"/>
                    <a:pt x="186" y="120"/>
                  </a:cubicBezTo>
                  <a:cubicBezTo>
                    <a:pt x="186" y="117"/>
                    <a:pt x="198" y="111"/>
                    <a:pt x="202" y="107"/>
                  </a:cubicBezTo>
                  <a:cubicBezTo>
                    <a:pt x="203" y="105"/>
                    <a:pt x="204" y="104"/>
                    <a:pt x="205" y="104"/>
                  </a:cubicBezTo>
                  <a:cubicBezTo>
                    <a:pt x="200" y="95"/>
                    <a:pt x="200" y="95"/>
                    <a:pt x="200" y="95"/>
                  </a:cubicBezTo>
                  <a:cubicBezTo>
                    <a:pt x="193" y="93"/>
                    <a:pt x="193" y="93"/>
                    <a:pt x="193" y="93"/>
                  </a:cubicBezTo>
                  <a:cubicBezTo>
                    <a:pt x="187" y="84"/>
                    <a:pt x="187" y="84"/>
                    <a:pt x="187" y="84"/>
                  </a:cubicBezTo>
                  <a:cubicBezTo>
                    <a:pt x="193" y="81"/>
                    <a:pt x="193" y="81"/>
                    <a:pt x="193" y="81"/>
                  </a:cubicBezTo>
                  <a:cubicBezTo>
                    <a:pt x="188" y="74"/>
                    <a:pt x="188" y="74"/>
                    <a:pt x="188" y="74"/>
                  </a:cubicBezTo>
                  <a:cubicBezTo>
                    <a:pt x="183" y="73"/>
                    <a:pt x="183" y="73"/>
                    <a:pt x="183" y="73"/>
                  </a:cubicBezTo>
                  <a:cubicBezTo>
                    <a:pt x="183" y="62"/>
                    <a:pt x="183" y="62"/>
                    <a:pt x="183" y="62"/>
                  </a:cubicBezTo>
                  <a:cubicBezTo>
                    <a:pt x="178" y="54"/>
                    <a:pt x="178" y="54"/>
                    <a:pt x="178" y="54"/>
                  </a:cubicBezTo>
                  <a:cubicBezTo>
                    <a:pt x="174" y="51"/>
                    <a:pt x="174" y="51"/>
                    <a:pt x="174" y="51"/>
                  </a:cubicBezTo>
                  <a:cubicBezTo>
                    <a:pt x="170" y="55"/>
                    <a:pt x="170" y="55"/>
                    <a:pt x="170" y="55"/>
                  </a:cubicBezTo>
                  <a:cubicBezTo>
                    <a:pt x="166" y="54"/>
                    <a:pt x="166" y="54"/>
                    <a:pt x="166" y="54"/>
                  </a:cubicBezTo>
                  <a:cubicBezTo>
                    <a:pt x="164" y="48"/>
                    <a:pt x="164" y="48"/>
                    <a:pt x="164" y="48"/>
                  </a:cubicBezTo>
                  <a:cubicBezTo>
                    <a:pt x="159" y="45"/>
                    <a:pt x="159" y="45"/>
                    <a:pt x="159" y="45"/>
                  </a:cubicBezTo>
                  <a:cubicBezTo>
                    <a:pt x="152" y="51"/>
                    <a:pt x="152" y="51"/>
                    <a:pt x="152" y="51"/>
                  </a:cubicBezTo>
                  <a:cubicBezTo>
                    <a:pt x="151" y="54"/>
                    <a:pt x="151" y="54"/>
                    <a:pt x="151" y="54"/>
                  </a:cubicBezTo>
                  <a:cubicBezTo>
                    <a:pt x="143" y="49"/>
                    <a:pt x="143" y="49"/>
                    <a:pt x="143" y="49"/>
                  </a:cubicBezTo>
                  <a:cubicBezTo>
                    <a:pt x="148" y="43"/>
                    <a:pt x="148" y="43"/>
                    <a:pt x="148" y="43"/>
                  </a:cubicBezTo>
                  <a:cubicBezTo>
                    <a:pt x="145" y="39"/>
                    <a:pt x="145" y="39"/>
                    <a:pt x="145" y="39"/>
                  </a:cubicBezTo>
                  <a:cubicBezTo>
                    <a:pt x="139" y="40"/>
                    <a:pt x="139" y="40"/>
                    <a:pt x="139" y="40"/>
                  </a:cubicBezTo>
                  <a:cubicBezTo>
                    <a:pt x="134" y="38"/>
                    <a:pt x="134" y="38"/>
                    <a:pt x="134" y="38"/>
                  </a:cubicBezTo>
                  <a:cubicBezTo>
                    <a:pt x="130" y="34"/>
                    <a:pt x="130" y="34"/>
                    <a:pt x="130" y="34"/>
                  </a:cubicBezTo>
                  <a:cubicBezTo>
                    <a:pt x="129" y="31"/>
                    <a:pt x="129" y="31"/>
                    <a:pt x="129" y="31"/>
                  </a:cubicBezTo>
                  <a:cubicBezTo>
                    <a:pt x="126" y="30"/>
                    <a:pt x="126" y="30"/>
                    <a:pt x="126" y="30"/>
                  </a:cubicBezTo>
                  <a:cubicBezTo>
                    <a:pt x="125" y="24"/>
                    <a:pt x="125" y="24"/>
                    <a:pt x="125" y="24"/>
                  </a:cubicBezTo>
                  <a:cubicBezTo>
                    <a:pt x="120" y="20"/>
                    <a:pt x="120" y="20"/>
                    <a:pt x="120" y="20"/>
                  </a:cubicBezTo>
                  <a:cubicBezTo>
                    <a:pt x="114" y="14"/>
                    <a:pt x="114" y="14"/>
                    <a:pt x="114" y="14"/>
                  </a:cubicBezTo>
                  <a:cubicBezTo>
                    <a:pt x="108" y="13"/>
                    <a:pt x="108" y="13"/>
                    <a:pt x="108" y="13"/>
                  </a:cubicBezTo>
                  <a:cubicBezTo>
                    <a:pt x="106" y="5"/>
                    <a:pt x="106" y="5"/>
                    <a:pt x="106" y="5"/>
                  </a:cubicBezTo>
                  <a:lnTo>
                    <a:pt x="103" y="2"/>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65">
              <a:extLst>
                <a:ext uri="{FF2B5EF4-FFF2-40B4-BE49-F238E27FC236}">
                  <a16:creationId xmlns:a16="http://schemas.microsoft.com/office/drawing/2014/main" id="{EB4680A8-14F8-430C-AB5F-4A25342B1C90}"/>
                </a:ext>
              </a:extLst>
            </p:cNvPr>
            <p:cNvSpPr>
              <a:spLocks/>
            </p:cNvSpPr>
            <p:nvPr/>
          </p:nvSpPr>
          <p:spPr bwMode="auto">
            <a:xfrm>
              <a:off x="5151907" y="5137745"/>
              <a:ext cx="583223" cy="356281"/>
            </a:xfrm>
            <a:custGeom>
              <a:avLst/>
              <a:gdLst>
                <a:gd name="T0" fmla="*/ 132 w 163"/>
                <a:gd name="T1" fmla="*/ 0 h 112"/>
                <a:gd name="T2" fmla="*/ 135 w 163"/>
                <a:gd name="T3" fmla="*/ 8 h 112"/>
                <a:gd name="T4" fmla="*/ 143 w 163"/>
                <a:gd name="T5" fmla="*/ 10 h 112"/>
                <a:gd name="T6" fmla="*/ 146 w 163"/>
                <a:gd name="T7" fmla="*/ 18 h 112"/>
                <a:gd name="T8" fmla="*/ 150 w 163"/>
                <a:gd name="T9" fmla="*/ 27 h 112"/>
                <a:gd name="T10" fmla="*/ 163 w 163"/>
                <a:gd name="T11" fmla="*/ 31 h 112"/>
                <a:gd name="T12" fmla="*/ 161 w 163"/>
                <a:gd name="T13" fmla="*/ 36 h 112"/>
                <a:gd name="T14" fmla="*/ 154 w 163"/>
                <a:gd name="T15" fmla="*/ 37 h 112"/>
                <a:gd name="T16" fmla="*/ 159 w 163"/>
                <a:gd name="T17" fmla="*/ 47 h 112"/>
                <a:gd name="T18" fmla="*/ 161 w 163"/>
                <a:gd name="T19" fmla="*/ 55 h 112"/>
                <a:gd name="T20" fmla="*/ 154 w 163"/>
                <a:gd name="T21" fmla="*/ 60 h 112"/>
                <a:gd name="T22" fmla="*/ 158 w 163"/>
                <a:gd name="T23" fmla="*/ 66 h 112"/>
                <a:gd name="T24" fmla="*/ 152 w 163"/>
                <a:gd name="T25" fmla="*/ 73 h 112"/>
                <a:gd name="T26" fmla="*/ 147 w 163"/>
                <a:gd name="T27" fmla="*/ 75 h 112"/>
                <a:gd name="T28" fmla="*/ 142 w 163"/>
                <a:gd name="T29" fmla="*/ 71 h 112"/>
                <a:gd name="T30" fmla="*/ 138 w 163"/>
                <a:gd name="T31" fmla="*/ 74 h 112"/>
                <a:gd name="T32" fmla="*/ 137 w 163"/>
                <a:gd name="T33" fmla="*/ 81 h 112"/>
                <a:gd name="T34" fmla="*/ 128 w 163"/>
                <a:gd name="T35" fmla="*/ 89 h 112"/>
                <a:gd name="T36" fmla="*/ 121 w 163"/>
                <a:gd name="T37" fmla="*/ 89 h 112"/>
                <a:gd name="T38" fmla="*/ 104 w 163"/>
                <a:gd name="T39" fmla="*/ 96 h 112"/>
                <a:gd name="T40" fmla="*/ 111 w 163"/>
                <a:gd name="T41" fmla="*/ 104 h 112"/>
                <a:gd name="T42" fmla="*/ 113 w 163"/>
                <a:gd name="T43" fmla="*/ 111 h 112"/>
                <a:gd name="T44" fmla="*/ 105 w 163"/>
                <a:gd name="T45" fmla="*/ 112 h 112"/>
                <a:gd name="T46" fmla="*/ 100 w 163"/>
                <a:gd name="T47" fmla="*/ 104 h 112"/>
                <a:gd name="T48" fmla="*/ 84 w 163"/>
                <a:gd name="T49" fmla="*/ 99 h 112"/>
                <a:gd name="T50" fmla="*/ 71 w 163"/>
                <a:gd name="T51" fmla="*/ 104 h 112"/>
                <a:gd name="T52" fmla="*/ 59 w 163"/>
                <a:gd name="T53" fmla="*/ 101 h 112"/>
                <a:gd name="T54" fmla="*/ 50 w 163"/>
                <a:gd name="T55" fmla="*/ 96 h 112"/>
                <a:gd name="T56" fmla="*/ 49 w 163"/>
                <a:gd name="T57" fmla="*/ 87 h 112"/>
                <a:gd name="T58" fmla="*/ 41 w 163"/>
                <a:gd name="T59" fmla="*/ 85 h 112"/>
                <a:gd name="T60" fmla="*/ 38 w 163"/>
                <a:gd name="T61" fmla="*/ 93 h 112"/>
                <a:gd name="T62" fmla="*/ 29 w 163"/>
                <a:gd name="T63" fmla="*/ 96 h 112"/>
                <a:gd name="T64" fmla="*/ 9 w 163"/>
                <a:gd name="T65" fmla="*/ 40 h 112"/>
                <a:gd name="T66" fmla="*/ 0 w 163"/>
                <a:gd name="T67" fmla="*/ 17 h 112"/>
                <a:gd name="T68" fmla="*/ 7 w 163"/>
                <a:gd name="T69" fmla="*/ 10 h 112"/>
                <a:gd name="T70" fmla="*/ 12 w 163"/>
                <a:gd name="T71" fmla="*/ 15 h 112"/>
                <a:gd name="T72" fmla="*/ 17 w 163"/>
                <a:gd name="T73" fmla="*/ 13 h 112"/>
                <a:gd name="T74" fmla="*/ 23 w 163"/>
                <a:gd name="T75" fmla="*/ 11 h 112"/>
                <a:gd name="T76" fmla="*/ 34 w 163"/>
                <a:gd name="T77" fmla="*/ 11 h 112"/>
                <a:gd name="T78" fmla="*/ 42 w 163"/>
                <a:gd name="T79" fmla="*/ 4 h 112"/>
                <a:gd name="T80" fmla="*/ 53 w 163"/>
                <a:gd name="T81" fmla="*/ 0 h 112"/>
                <a:gd name="T82" fmla="*/ 62 w 163"/>
                <a:gd name="T83" fmla="*/ 0 h 112"/>
                <a:gd name="T84" fmla="*/ 70 w 163"/>
                <a:gd name="T85" fmla="*/ 9 h 112"/>
                <a:gd name="T86" fmla="*/ 70 w 163"/>
                <a:gd name="T87" fmla="*/ 16 h 112"/>
                <a:gd name="T88" fmla="*/ 84 w 163"/>
                <a:gd name="T89" fmla="*/ 26 h 112"/>
                <a:gd name="T90" fmla="*/ 88 w 163"/>
                <a:gd name="T91" fmla="*/ 18 h 112"/>
                <a:gd name="T92" fmla="*/ 95 w 163"/>
                <a:gd name="T93" fmla="*/ 8 h 112"/>
                <a:gd name="T94" fmla="*/ 100 w 163"/>
                <a:gd name="T95" fmla="*/ 13 h 112"/>
                <a:gd name="T96" fmla="*/ 104 w 163"/>
                <a:gd name="T97" fmla="*/ 8 h 112"/>
                <a:gd name="T98" fmla="*/ 109 w 163"/>
                <a:gd name="T99" fmla="*/ 11 h 112"/>
                <a:gd name="T100" fmla="*/ 114 w 163"/>
                <a:gd name="T101" fmla="*/ 7 h 112"/>
                <a:gd name="T102" fmla="*/ 123 w 163"/>
                <a:gd name="T103" fmla="*/ 7 h 112"/>
                <a:gd name="T104" fmla="*/ 132 w 163"/>
                <a:gd name="T10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3" h="112">
                  <a:moveTo>
                    <a:pt x="132" y="0"/>
                  </a:moveTo>
                  <a:cubicBezTo>
                    <a:pt x="135" y="8"/>
                    <a:pt x="135" y="8"/>
                    <a:pt x="135" y="8"/>
                  </a:cubicBezTo>
                  <a:cubicBezTo>
                    <a:pt x="143" y="10"/>
                    <a:pt x="143" y="10"/>
                    <a:pt x="143" y="10"/>
                  </a:cubicBezTo>
                  <a:cubicBezTo>
                    <a:pt x="146" y="18"/>
                    <a:pt x="146" y="18"/>
                    <a:pt x="146" y="18"/>
                  </a:cubicBezTo>
                  <a:cubicBezTo>
                    <a:pt x="150" y="27"/>
                    <a:pt x="150" y="27"/>
                    <a:pt x="150" y="27"/>
                  </a:cubicBezTo>
                  <a:cubicBezTo>
                    <a:pt x="163" y="31"/>
                    <a:pt x="163" y="31"/>
                    <a:pt x="163" y="31"/>
                  </a:cubicBezTo>
                  <a:cubicBezTo>
                    <a:pt x="161" y="36"/>
                    <a:pt x="161" y="36"/>
                    <a:pt x="161" y="36"/>
                  </a:cubicBezTo>
                  <a:cubicBezTo>
                    <a:pt x="154" y="37"/>
                    <a:pt x="154" y="37"/>
                    <a:pt x="154" y="37"/>
                  </a:cubicBezTo>
                  <a:cubicBezTo>
                    <a:pt x="159" y="47"/>
                    <a:pt x="159" y="47"/>
                    <a:pt x="159" y="47"/>
                  </a:cubicBezTo>
                  <a:cubicBezTo>
                    <a:pt x="161" y="55"/>
                    <a:pt x="161" y="55"/>
                    <a:pt x="161" y="55"/>
                  </a:cubicBezTo>
                  <a:cubicBezTo>
                    <a:pt x="154" y="60"/>
                    <a:pt x="154" y="60"/>
                    <a:pt x="154" y="60"/>
                  </a:cubicBezTo>
                  <a:cubicBezTo>
                    <a:pt x="158" y="66"/>
                    <a:pt x="158" y="66"/>
                    <a:pt x="158" y="66"/>
                  </a:cubicBezTo>
                  <a:cubicBezTo>
                    <a:pt x="152" y="73"/>
                    <a:pt x="152" y="73"/>
                    <a:pt x="152" y="73"/>
                  </a:cubicBezTo>
                  <a:cubicBezTo>
                    <a:pt x="147" y="75"/>
                    <a:pt x="147" y="75"/>
                    <a:pt x="147" y="75"/>
                  </a:cubicBezTo>
                  <a:cubicBezTo>
                    <a:pt x="142" y="71"/>
                    <a:pt x="142" y="71"/>
                    <a:pt x="142" y="71"/>
                  </a:cubicBezTo>
                  <a:cubicBezTo>
                    <a:pt x="138" y="74"/>
                    <a:pt x="138" y="74"/>
                    <a:pt x="138" y="74"/>
                  </a:cubicBezTo>
                  <a:cubicBezTo>
                    <a:pt x="137" y="81"/>
                    <a:pt x="137" y="81"/>
                    <a:pt x="137" y="81"/>
                  </a:cubicBezTo>
                  <a:cubicBezTo>
                    <a:pt x="128" y="89"/>
                    <a:pt x="128" y="89"/>
                    <a:pt x="128" y="89"/>
                  </a:cubicBezTo>
                  <a:cubicBezTo>
                    <a:pt x="121" y="89"/>
                    <a:pt x="121" y="89"/>
                    <a:pt x="121" y="89"/>
                  </a:cubicBezTo>
                  <a:cubicBezTo>
                    <a:pt x="104" y="96"/>
                    <a:pt x="104" y="96"/>
                    <a:pt x="104" y="96"/>
                  </a:cubicBezTo>
                  <a:cubicBezTo>
                    <a:pt x="111" y="104"/>
                    <a:pt x="111" y="104"/>
                    <a:pt x="111" y="104"/>
                  </a:cubicBezTo>
                  <a:cubicBezTo>
                    <a:pt x="113" y="111"/>
                    <a:pt x="113" y="111"/>
                    <a:pt x="113" y="111"/>
                  </a:cubicBezTo>
                  <a:cubicBezTo>
                    <a:pt x="105" y="112"/>
                    <a:pt x="105" y="112"/>
                    <a:pt x="105" y="112"/>
                  </a:cubicBezTo>
                  <a:cubicBezTo>
                    <a:pt x="104" y="110"/>
                    <a:pt x="103" y="107"/>
                    <a:pt x="100" y="104"/>
                  </a:cubicBezTo>
                  <a:cubicBezTo>
                    <a:pt x="93" y="98"/>
                    <a:pt x="86" y="96"/>
                    <a:pt x="84" y="99"/>
                  </a:cubicBezTo>
                  <a:cubicBezTo>
                    <a:pt x="82" y="101"/>
                    <a:pt x="75" y="105"/>
                    <a:pt x="71" y="104"/>
                  </a:cubicBezTo>
                  <a:cubicBezTo>
                    <a:pt x="67" y="102"/>
                    <a:pt x="63" y="105"/>
                    <a:pt x="59" y="101"/>
                  </a:cubicBezTo>
                  <a:cubicBezTo>
                    <a:pt x="55" y="98"/>
                    <a:pt x="52" y="99"/>
                    <a:pt x="50" y="96"/>
                  </a:cubicBezTo>
                  <a:cubicBezTo>
                    <a:pt x="49" y="93"/>
                    <a:pt x="49" y="90"/>
                    <a:pt x="49" y="87"/>
                  </a:cubicBezTo>
                  <a:cubicBezTo>
                    <a:pt x="50" y="84"/>
                    <a:pt x="45" y="84"/>
                    <a:pt x="41" y="85"/>
                  </a:cubicBezTo>
                  <a:cubicBezTo>
                    <a:pt x="37" y="85"/>
                    <a:pt x="38" y="93"/>
                    <a:pt x="38" y="93"/>
                  </a:cubicBezTo>
                  <a:cubicBezTo>
                    <a:pt x="29" y="96"/>
                    <a:pt x="29" y="96"/>
                    <a:pt x="29" y="96"/>
                  </a:cubicBezTo>
                  <a:cubicBezTo>
                    <a:pt x="29" y="96"/>
                    <a:pt x="11" y="50"/>
                    <a:pt x="9" y="40"/>
                  </a:cubicBezTo>
                  <a:cubicBezTo>
                    <a:pt x="7" y="33"/>
                    <a:pt x="3" y="23"/>
                    <a:pt x="0" y="17"/>
                  </a:cubicBezTo>
                  <a:cubicBezTo>
                    <a:pt x="7" y="10"/>
                    <a:pt x="7" y="10"/>
                    <a:pt x="7" y="10"/>
                  </a:cubicBezTo>
                  <a:cubicBezTo>
                    <a:pt x="12" y="15"/>
                    <a:pt x="12" y="15"/>
                    <a:pt x="12" y="15"/>
                  </a:cubicBezTo>
                  <a:cubicBezTo>
                    <a:pt x="17" y="13"/>
                    <a:pt x="17" y="13"/>
                    <a:pt x="17" y="13"/>
                  </a:cubicBezTo>
                  <a:cubicBezTo>
                    <a:pt x="23" y="11"/>
                    <a:pt x="23" y="11"/>
                    <a:pt x="23" y="11"/>
                  </a:cubicBezTo>
                  <a:cubicBezTo>
                    <a:pt x="34" y="11"/>
                    <a:pt x="34" y="11"/>
                    <a:pt x="34" y="11"/>
                  </a:cubicBezTo>
                  <a:cubicBezTo>
                    <a:pt x="42" y="4"/>
                    <a:pt x="42" y="4"/>
                    <a:pt x="42" y="4"/>
                  </a:cubicBezTo>
                  <a:cubicBezTo>
                    <a:pt x="53" y="0"/>
                    <a:pt x="53" y="0"/>
                    <a:pt x="53" y="0"/>
                  </a:cubicBezTo>
                  <a:cubicBezTo>
                    <a:pt x="62" y="0"/>
                    <a:pt x="62" y="0"/>
                    <a:pt x="62" y="0"/>
                  </a:cubicBezTo>
                  <a:cubicBezTo>
                    <a:pt x="70" y="9"/>
                    <a:pt x="70" y="9"/>
                    <a:pt x="70" y="9"/>
                  </a:cubicBezTo>
                  <a:cubicBezTo>
                    <a:pt x="70" y="16"/>
                    <a:pt x="70" y="16"/>
                    <a:pt x="70" y="16"/>
                  </a:cubicBezTo>
                  <a:cubicBezTo>
                    <a:pt x="84" y="26"/>
                    <a:pt x="84" y="26"/>
                    <a:pt x="84" y="26"/>
                  </a:cubicBezTo>
                  <a:cubicBezTo>
                    <a:pt x="88" y="18"/>
                    <a:pt x="88" y="18"/>
                    <a:pt x="88" y="18"/>
                  </a:cubicBezTo>
                  <a:cubicBezTo>
                    <a:pt x="95" y="8"/>
                    <a:pt x="95" y="8"/>
                    <a:pt x="95" y="8"/>
                  </a:cubicBezTo>
                  <a:cubicBezTo>
                    <a:pt x="100" y="13"/>
                    <a:pt x="100" y="13"/>
                    <a:pt x="100" y="13"/>
                  </a:cubicBezTo>
                  <a:cubicBezTo>
                    <a:pt x="104" y="8"/>
                    <a:pt x="104" y="8"/>
                    <a:pt x="104" y="8"/>
                  </a:cubicBezTo>
                  <a:cubicBezTo>
                    <a:pt x="109" y="11"/>
                    <a:pt x="109" y="11"/>
                    <a:pt x="109" y="11"/>
                  </a:cubicBezTo>
                  <a:cubicBezTo>
                    <a:pt x="114" y="7"/>
                    <a:pt x="114" y="7"/>
                    <a:pt x="114" y="7"/>
                  </a:cubicBezTo>
                  <a:cubicBezTo>
                    <a:pt x="123" y="7"/>
                    <a:pt x="123" y="7"/>
                    <a:pt x="123" y="7"/>
                  </a:cubicBezTo>
                  <a:lnTo>
                    <a:pt x="132" y="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66">
              <a:extLst>
                <a:ext uri="{FF2B5EF4-FFF2-40B4-BE49-F238E27FC236}">
                  <a16:creationId xmlns:a16="http://schemas.microsoft.com/office/drawing/2014/main" id="{D81427AE-60E6-400A-8742-AF5751DEABD2}"/>
                </a:ext>
              </a:extLst>
            </p:cNvPr>
            <p:cNvSpPr>
              <a:spLocks/>
            </p:cNvSpPr>
            <p:nvPr/>
          </p:nvSpPr>
          <p:spPr bwMode="auto">
            <a:xfrm>
              <a:off x="5035262" y="4822750"/>
              <a:ext cx="588369" cy="397567"/>
            </a:xfrm>
            <a:custGeom>
              <a:avLst/>
              <a:gdLst>
                <a:gd name="T0" fmla="*/ 27 w 165"/>
                <a:gd name="T1" fmla="*/ 0 h 125"/>
                <a:gd name="T2" fmla="*/ 33 w 165"/>
                <a:gd name="T3" fmla="*/ 1 h 125"/>
                <a:gd name="T4" fmla="*/ 39 w 165"/>
                <a:gd name="T5" fmla="*/ 7 h 125"/>
                <a:gd name="T6" fmla="*/ 51 w 165"/>
                <a:gd name="T7" fmla="*/ 7 h 125"/>
                <a:gd name="T8" fmla="*/ 71 w 165"/>
                <a:gd name="T9" fmla="*/ 14 h 125"/>
                <a:gd name="T10" fmla="*/ 88 w 165"/>
                <a:gd name="T11" fmla="*/ 35 h 125"/>
                <a:gd name="T12" fmla="*/ 103 w 165"/>
                <a:gd name="T13" fmla="*/ 35 h 125"/>
                <a:gd name="T14" fmla="*/ 110 w 165"/>
                <a:gd name="T15" fmla="*/ 42 h 125"/>
                <a:gd name="T16" fmla="*/ 124 w 165"/>
                <a:gd name="T17" fmla="*/ 41 h 125"/>
                <a:gd name="T18" fmla="*/ 129 w 165"/>
                <a:gd name="T19" fmla="*/ 35 h 125"/>
                <a:gd name="T20" fmla="*/ 136 w 165"/>
                <a:gd name="T21" fmla="*/ 38 h 125"/>
                <a:gd name="T22" fmla="*/ 135 w 165"/>
                <a:gd name="T23" fmla="*/ 52 h 125"/>
                <a:gd name="T24" fmla="*/ 137 w 165"/>
                <a:gd name="T25" fmla="*/ 55 h 125"/>
                <a:gd name="T26" fmla="*/ 135 w 165"/>
                <a:gd name="T27" fmla="*/ 58 h 125"/>
                <a:gd name="T28" fmla="*/ 138 w 165"/>
                <a:gd name="T29" fmla="*/ 62 h 125"/>
                <a:gd name="T30" fmla="*/ 147 w 165"/>
                <a:gd name="T31" fmla="*/ 52 h 125"/>
                <a:gd name="T32" fmla="*/ 156 w 165"/>
                <a:gd name="T33" fmla="*/ 54 h 125"/>
                <a:gd name="T34" fmla="*/ 158 w 165"/>
                <a:gd name="T35" fmla="*/ 64 h 125"/>
                <a:gd name="T36" fmla="*/ 161 w 165"/>
                <a:gd name="T37" fmla="*/ 76 h 125"/>
                <a:gd name="T38" fmla="*/ 159 w 165"/>
                <a:gd name="T39" fmla="*/ 88 h 125"/>
                <a:gd name="T40" fmla="*/ 165 w 165"/>
                <a:gd name="T41" fmla="*/ 99 h 125"/>
                <a:gd name="T42" fmla="*/ 156 w 165"/>
                <a:gd name="T43" fmla="*/ 106 h 125"/>
                <a:gd name="T44" fmla="*/ 147 w 165"/>
                <a:gd name="T45" fmla="*/ 106 h 125"/>
                <a:gd name="T46" fmla="*/ 142 w 165"/>
                <a:gd name="T47" fmla="*/ 110 h 125"/>
                <a:gd name="T48" fmla="*/ 137 w 165"/>
                <a:gd name="T49" fmla="*/ 107 h 125"/>
                <a:gd name="T50" fmla="*/ 133 w 165"/>
                <a:gd name="T51" fmla="*/ 112 h 125"/>
                <a:gd name="T52" fmla="*/ 128 w 165"/>
                <a:gd name="T53" fmla="*/ 107 h 125"/>
                <a:gd name="T54" fmla="*/ 121 w 165"/>
                <a:gd name="T55" fmla="*/ 117 h 125"/>
                <a:gd name="T56" fmla="*/ 117 w 165"/>
                <a:gd name="T57" fmla="*/ 125 h 125"/>
                <a:gd name="T58" fmla="*/ 103 w 165"/>
                <a:gd name="T59" fmla="*/ 115 h 125"/>
                <a:gd name="T60" fmla="*/ 103 w 165"/>
                <a:gd name="T61" fmla="*/ 108 h 125"/>
                <a:gd name="T62" fmla="*/ 95 w 165"/>
                <a:gd name="T63" fmla="*/ 99 h 125"/>
                <a:gd name="T64" fmla="*/ 86 w 165"/>
                <a:gd name="T65" fmla="*/ 99 h 125"/>
                <a:gd name="T66" fmla="*/ 75 w 165"/>
                <a:gd name="T67" fmla="*/ 103 h 125"/>
                <a:gd name="T68" fmla="*/ 67 w 165"/>
                <a:gd name="T69" fmla="*/ 110 h 125"/>
                <a:gd name="T70" fmla="*/ 56 w 165"/>
                <a:gd name="T71" fmla="*/ 110 h 125"/>
                <a:gd name="T72" fmla="*/ 50 w 165"/>
                <a:gd name="T73" fmla="*/ 112 h 125"/>
                <a:gd name="T74" fmla="*/ 45 w 165"/>
                <a:gd name="T75" fmla="*/ 114 h 125"/>
                <a:gd name="T76" fmla="*/ 40 w 165"/>
                <a:gd name="T77" fmla="*/ 109 h 125"/>
                <a:gd name="T78" fmla="*/ 33 w 165"/>
                <a:gd name="T79" fmla="*/ 116 h 125"/>
                <a:gd name="T80" fmla="*/ 28 w 165"/>
                <a:gd name="T81" fmla="*/ 109 h 125"/>
                <a:gd name="T82" fmla="*/ 16 w 165"/>
                <a:gd name="T83" fmla="*/ 91 h 125"/>
                <a:gd name="T84" fmla="*/ 21 w 165"/>
                <a:gd name="T85" fmla="*/ 87 h 125"/>
                <a:gd name="T86" fmla="*/ 20 w 165"/>
                <a:gd name="T87" fmla="*/ 82 h 125"/>
                <a:gd name="T88" fmla="*/ 11 w 165"/>
                <a:gd name="T89" fmla="*/ 84 h 125"/>
                <a:gd name="T90" fmla="*/ 3 w 165"/>
                <a:gd name="T91" fmla="*/ 86 h 125"/>
                <a:gd name="T92" fmla="*/ 0 w 165"/>
                <a:gd name="T93" fmla="*/ 86 h 125"/>
                <a:gd name="T94" fmla="*/ 1 w 165"/>
                <a:gd name="T95" fmla="*/ 81 h 125"/>
                <a:gd name="T96" fmla="*/ 5 w 165"/>
                <a:gd name="T97" fmla="*/ 73 h 125"/>
                <a:gd name="T98" fmla="*/ 2 w 165"/>
                <a:gd name="T99" fmla="*/ 67 h 125"/>
                <a:gd name="T100" fmla="*/ 1 w 165"/>
                <a:gd name="T101" fmla="*/ 50 h 125"/>
                <a:gd name="T102" fmla="*/ 4 w 165"/>
                <a:gd name="T103" fmla="*/ 38 h 125"/>
                <a:gd name="T104" fmla="*/ 13 w 165"/>
                <a:gd name="T105" fmla="*/ 33 h 125"/>
                <a:gd name="T106" fmla="*/ 20 w 165"/>
                <a:gd name="T107" fmla="*/ 29 h 125"/>
                <a:gd name="T108" fmla="*/ 22 w 165"/>
                <a:gd name="T109" fmla="*/ 19 h 125"/>
                <a:gd name="T110" fmla="*/ 27 w 165"/>
                <a:gd name="T111" fmla="*/ 14 h 125"/>
                <a:gd name="T112" fmla="*/ 27 w 165"/>
                <a:gd name="T113"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5" h="125">
                  <a:moveTo>
                    <a:pt x="27" y="0"/>
                  </a:moveTo>
                  <a:cubicBezTo>
                    <a:pt x="33" y="1"/>
                    <a:pt x="33" y="1"/>
                    <a:pt x="33" y="1"/>
                  </a:cubicBezTo>
                  <a:cubicBezTo>
                    <a:pt x="39" y="7"/>
                    <a:pt x="39" y="7"/>
                    <a:pt x="39" y="7"/>
                  </a:cubicBezTo>
                  <a:cubicBezTo>
                    <a:pt x="51" y="7"/>
                    <a:pt x="51" y="7"/>
                    <a:pt x="51" y="7"/>
                  </a:cubicBezTo>
                  <a:cubicBezTo>
                    <a:pt x="71" y="14"/>
                    <a:pt x="71" y="14"/>
                    <a:pt x="71" y="14"/>
                  </a:cubicBezTo>
                  <a:cubicBezTo>
                    <a:pt x="88" y="35"/>
                    <a:pt x="88" y="35"/>
                    <a:pt x="88" y="35"/>
                  </a:cubicBezTo>
                  <a:cubicBezTo>
                    <a:pt x="103" y="35"/>
                    <a:pt x="103" y="35"/>
                    <a:pt x="103" y="35"/>
                  </a:cubicBezTo>
                  <a:cubicBezTo>
                    <a:pt x="110" y="42"/>
                    <a:pt x="110" y="42"/>
                    <a:pt x="110" y="42"/>
                  </a:cubicBezTo>
                  <a:cubicBezTo>
                    <a:pt x="124" y="41"/>
                    <a:pt x="124" y="41"/>
                    <a:pt x="124" y="41"/>
                  </a:cubicBezTo>
                  <a:cubicBezTo>
                    <a:pt x="129" y="35"/>
                    <a:pt x="129" y="35"/>
                    <a:pt x="129" y="35"/>
                  </a:cubicBezTo>
                  <a:cubicBezTo>
                    <a:pt x="136" y="38"/>
                    <a:pt x="136" y="38"/>
                    <a:pt x="136" y="38"/>
                  </a:cubicBezTo>
                  <a:cubicBezTo>
                    <a:pt x="135" y="52"/>
                    <a:pt x="135" y="52"/>
                    <a:pt x="135" y="52"/>
                  </a:cubicBezTo>
                  <a:cubicBezTo>
                    <a:pt x="137" y="55"/>
                    <a:pt x="137" y="55"/>
                    <a:pt x="137" y="55"/>
                  </a:cubicBezTo>
                  <a:cubicBezTo>
                    <a:pt x="135" y="58"/>
                    <a:pt x="135" y="58"/>
                    <a:pt x="135" y="58"/>
                  </a:cubicBezTo>
                  <a:cubicBezTo>
                    <a:pt x="138" y="62"/>
                    <a:pt x="138" y="62"/>
                    <a:pt x="138" y="62"/>
                  </a:cubicBezTo>
                  <a:cubicBezTo>
                    <a:pt x="147" y="52"/>
                    <a:pt x="147" y="52"/>
                    <a:pt x="147" y="52"/>
                  </a:cubicBezTo>
                  <a:cubicBezTo>
                    <a:pt x="156" y="54"/>
                    <a:pt x="156" y="54"/>
                    <a:pt x="156" y="54"/>
                  </a:cubicBezTo>
                  <a:cubicBezTo>
                    <a:pt x="158" y="64"/>
                    <a:pt x="158" y="64"/>
                    <a:pt x="158" y="64"/>
                  </a:cubicBezTo>
                  <a:cubicBezTo>
                    <a:pt x="158" y="64"/>
                    <a:pt x="161" y="76"/>
                    <a:pt x="161" y="76"/>
                  </a:cubicBezTo>
                  <a:cubicBezTo>
                    <a:pt x="161" y="77"/>
                    <a:pt x="159" y="88"/>
                    <a:pt x="159" y="88"/>
                  </a:cubicBezTo>
                  <a:cubicBezTo>
                    <a:pt x="165" y="99"/>
                    <a:pt x="165" y="99"/>
                    <a:pt x="165" y="99"/>
                  </a:cubicBezTo>
                  <a:cubicBezTo>
                    <a:pt x="156" y="106"/>
                    <a:pt x="156" y="106"/>
                    <a:pt x="156" y="106"/>
                  </a:cubicBezTo>
                  <a:cubicBezTo>
                    <a:pt x="147" y="106"/>
                    <a:pt x="147" y="106"/>
                    <a:pt x="147" y="106"/>
                  </a:cubicBezTo>
                  <a:cubicBezTo>
                    <a:pt x="142" y="110"/>
                    <a:pt x="142" y="110"/>
                    <a:pt x="142" y="110"/>
                  </a:cubicBezTo>
                  <a:cubicBezTo>
                    <a:pt x="137" y="107"/>
                    <a:pt x="137" y="107"/>
                    <a:pt x="137" y="107"/>
                  </a:cubicBezTo>
                  <a:cubicBezTo>
                    <a:pt x="133" y="112"/>
                    <a:pt x="133" y="112"/>
                    <a:pt x="133" y="112"/>
                  </a:cubicBezTo>
                  <a:cubicBezTo>
                    <a:pt x="128" y="107"/>
                    <a:pt x="128" y="107"/>
                    <a:pt x="128" y="107"/>
                  </a:cubicBezTo>
                  <a:cubicBezTo>
                    <a:pt x="121" y="117"/>
                    <a:pt x="121" y="117"/>
                    <a:pt x="121" y="117"/>
                  </a:cubicBezTo>
                  <a:cubicBezTo>
                    <a:pt x="117" y="125"/>
                    <a:pt x="117" y="125"/>
                    <a:pt x="117" y="125"/>
                  </a:cubicBezTo>
                  <a:cubicBezTo>
                    <a:pt x="103" y="115"/>
                    <a:pt x="103" y="115"/>
                    <a:pt x="103" y="115"/>
                  </a:cubicBezTo>
                  <a:cubicBezTo>
                    <a:pt x="103" y="108"/>
                    <a:pt x="103" y="108"/>
                    <a:pt x="103" y="108"/>
                  </a:cubicBezTo>
                  <a:cubicBezTo>
                    <a:pt x="95" y="99"/>
                    <a:pt x="95" y="99"/>
                    <a:pt x="95" y="99"/>
                  </a:cubicBezTo>
                  <a:cubicBezTo>
                    <a:pt x="86" y="99"/>
                    <a:pt x="86" y="99"/>
                    <a:pt x="86" y="99"/>
                  </a:cubicBezTo>
                  <a:cubicBezTo>
                    <a:pt x="75" y="103"/>
                    <a:pt x="75" y="103"/>
                    <a:pt x="75" y="103"/>
                  </a:cubicBezTo>
                  <a:cubicBezTo>
                    <a:pt x="67" y="110"/>
                    <a:pt x="67" y="110"/>
                    <a:pt x="67" y="110"/>
                  </a:cubicBezTo>
                  <a:cubicBezTo>
                    <a:pt x="56" y="110"/>
                    <a:pt x="56" y="110"/>
                    <a:pt x="56" y="110"/>
                  </a:cubicBezTo>
                  <a:cubicBezTo>
                    <a:pt x="50" y="112"/>
                    <a:pt x="50" y="112"/>
                    <a:pt x="50" y="112"/>
                  </a:cubicBezTo>
                  <a:cubicBezTo>
                    <a:pt x="45" y="114"/>
                    <a:pt x="45" y="114"/>
                    <a:pt x="45" y="114"/>
                  </a:cubicBezTo>
                  <a:cubicBezTo>
                    <a:pt x="40" y="109"/>
                    <a:pt x="40" y="109"/>
                    <a:pt x="40" y="109"/>
                  </a:cubicBezTo>
                  <a:cubicBezTo>
                    <a:pt x="33" y="116"/>
                    <a:pt x="33" y="116"/>
                    <a:pt x="33" y="116"/>
                  </a:cubicBezTo>
                  <a:cubicBezTo>
                    <a:pt x="31" y="113"/>
                    <a:pt x="29" y="110"/>
                    <a:pt x="28" y="109"/>
                  </a:cubicBezTo>
                  <a:cubicBezTo>
                    <a:pt x="23" y="105"/>
                    <a:pt x="16" y="94"/>
                    <a:pt x="16" y="91"/>
                  </a:cubicBezTo>
                  <a:cubicBezTo>
                    <a:pt x="16" y="87"/>
                    <a:pt x="18" y="88"/>
                    <a:pt x="21" y="87"/>
                  </a:cubicBezTo>
                  <a:cubicBezTo>
                    <a:pt x="23" y="85"/>
                    <a:pt x="21" y="82"/>
                    <a:pt x="20" y="82"/>
                  </a:cubicBezTo>
                  <a:cubicBezTo>
                    <a:pt x="18" y="82"/>
                    <a:pt x="13" y="83"/>
                    <a:pt x="11" y="84"/>
                  </a:cubicBezTo>
                  <a:cubicBezTo>
                    <a:pt x="9" y="84"/>
                    <a:pt x="6" y="86"/>
                    <a:pt x="3" y="86"/>
                  </a:cubicBezTo>
                  <a:cubicBezTo>
                    <a:pt x="2" y="85"/>
                    <a:pt x="1" y="85"/>
                    <a:pt x="0" y="86"/>
                  </a:cubicBezTo>
                  <a:cubicBezTo>
                    <a:pt x="1" y="81"/>
                    <a:pt x="1" y="81"/>
                    <a:pt x="1" y="81"/>
                  </a:cubicBezTo>
                  <a:cubicBezTo>
                    <a:pt x="5" y="73"/>
                    <a:pt x="5" y="73"/>
                    <a:pt x="5" y="73"/>
                  </a:cubicBezTo>
                  <a:cubicBezTo>
                    <a:pt x="2" y="67"/>
                    <a:pt x="2" y="67"/>
                    <a:pt x="2" y="67"/>
                  </a:cubicBezTo>
                  <a:cubicBezTo>
                    <a:pt x="1" y="50"/>
                    <a:pt x="1" y="50"/>
                    <a:pt x="1" y="50"/>
                  </a:cubicBezTo>
                  <a:cubicBezTo>
                    <a:pt x="4" y="38"/>
                    <a:pt x="4" y="38"/>
                    <a:pt x="4" y="38"/>
                  </a:cubicBezTo>
                  <a:cubicBezTo>
                    <a:pt x="13" y="33"/>
                    <a:pt x="13" y="33"/>
                    <a:pt x="13" y="33"/>
                  </a:cubicBezTo>
                  <a:cubicBezTo>
                    <a:pt x="20" y="29"/>
                    <a:pt x="20" y="29"/>
                    <a:pt x="20" y="29"/>
                  </a:cubicBezTo>
                  <a:cubicBezTo>
                    <a:pt x="22" y="19"/>
                    <a:pt x="22" y="19"/>
                    <a:pt x="22" y="19"/>
                  </a:cubicBezTo>
                  <a:cubicBezTo>
                    <a:pt x="27" y="14"/>
                    <a:pt x="27" y="14"/>
                    <a:pt x="27" y="14"/>
                  </a:cubicBezTo>
                  <a:lnTo>
                    <a:pt x="27" y="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67">
              <a:extLst>
                <a:ext uri="{FF2B5EF4-FFF2-40B4-BE49-F238E27FC236}">
                  <a16:creationId xmlns:a16="http://schemas.microsoft.com/office/drawing/2014/main" id="{57B3B789-9A68-4E7F-B351-0990A266FA4C}"/>
                </a:ext>
              </a:extLst>
            </p:cNvPr>
            <p:cNvSpPr>
              <a:spLocks/>
            </p:cNvSpPr>
            <p:nvPr/>
          </p:nvSpPr>
          <p:spPr bwMode="auto">
            <a:xfrm>
              <a:off x="5592755" y="4923671"/>
              <a:ext cx="281319" cy="440382"/>
            </a:xfrm>
            <a:custGeom>
              <a:avLst/>
              <a:gdLst>
                <a:gd name="T0" fmla="*/ 0 w 79"/>
                <a:gd name="T1" fmla="*/ 22 h 138"/>
                <a:gd name="T2" fmla="*/ 6 w 79"/>
                <a:gd name="T3" fmla="*/ 17 h 138"/>
                <a:gd name="T4" fmla="*/ 19 w 79"/>
                <a:gd name="T5" fmla="*/ 18 h 138"/>
                <a:gd name="T6" fmla="*/ 31 w 79"/>
                <a:gd name="T7" fmla="*/ 9 h 138"/>
                <a:gd name="T8" fmla="*/ 41 w 79"/>
                <a:gd name="T9" fmla="*/ 9 h 138"/>
                <a:gd name="T10" fmla="*/ 43 w 79"/>
                <a:gd name="T11" fmla="*/ 11 h 138"/>
                <a:gd name="T12" fmla="*/ 49 w 79"/>
                <a:gd name="T13" fmla="*/ 6 h 138"/>
                <a:gd name="T14" fmla="*/ 53 w 79"/>
                <a:gd name="T15" fmla="*/ 9 h 138"/>
                <a:gd name="T16" fmla="*/ 65 w 79"/>
                <a:gd name="T17" fmla="*/ 0 h 138"/>
                <a:gd name="T18" fmla="*/ 67 w 79"/>
                <a:gd name="T19" fmla="*/ 0 h 138"/>
                <a:gd name="T20" fmla="*/ 68 w 79"/>
                <a:gd name="T21" fmla="*/ 11 h 138"/>
                <a:gd name="T22" fmla="*/ 75 w 79"/>
                <a:gd name="T23" fmla="*/ 17 h 138"/>
                <a:gd name="T24" fmla="*/ 79 w 79"/>
                <a:gd name="T25" fmla="*/ 23 h 138"/>
                <a:gd name="T26" fmla="*/ 79 w 79"/>
                <a:gd name="T27" fmla="*/ 34 h 138"/>
                <a:gd name="T28" fmla="*/ 65 w 79"/>
                <a:gd name="T29" fmla="*/ 45 h 138"/>
                <a:gd name="T30" fmla="*/ 69 w 79"/>
                <a:gd name="T31" fmla="*/ 57 h 138"/>
                <a:gd name="T32" fmla="*/ 69 w 79"/>
                <a:gd name="T33" fmla="*/ 69 h 138"/>
                <a:gd name="T34" fmla="*/ 62 w 79"/>
                <a:gd name="T35" fmla="*/ 74 h 138"/>
                <a:gd name="T36" fmla="*/ 65 w 79"/>
                <a:gd name="T37" fmla="*/ 76 h 138"/>
                <a:gd name="T38" fmla="*/ 71 w 79"/>
                <a:gd name="T39" fmla="*/ 74 h 138"/>
                <a:gd name="T40" fmla="*/ 79 w 79"/>
                <a:gd name="T41" fmla="*/ 75 h 138"/>
                <a:gd name="T42" fmla="*/ 75 w 79"/>
                <a:gd name="T43" fmla="*/ 80 h 138"/>
                <a:gd name="T44" fmla="*/ 75 w 79"/>
                <a:gd name="T45" fmla="*/ 91 h 138"/>
                <a:gd name="T46" fmla="*/ 68 w 79"/>
                <a:gd name="T47" fmla="*/ 100 h 138"/>
                <a:gd name="T48" fmla="*/ 75 w 79"/>
                <a:gd name="T49" fmla="*/ 107 h 138"/>
                <a:gd name="T50" fmla="*/ 72 w 79"/>
                <a:gd name="T51" fmla="*/ 114 h 138"/>
                <a:gd name="T52" fmla="*/ 77 w 79"/>
                <a:gd name="T53" fmla="*/ 122 h 138"/>
                <a:gd name="T54" fmla="*/ 67 w 79"/>
                <a:gd name="T55" fmla="*/ 130 h 138"/>
                <a:gd name="T56" fmla="*/ 67 w 79"/>
                <a:gd name="T57" fmla="*/ 138 h 138"/>
                <a:gd name="T58" fmla="*/ 62 w 79"/>
                <a:gd name="T59" fmla="*/ 136 h 138"/>
                <a:gd name="T60" fmla="*/ 62 w 79"/>
                <a:gd name="T61" fmla="*/ 131 h 138"/>
                <a:gd name="T62" fmla="*/ 57 w 79"/>
                <a:gd name="T63" fmla="*/ 130 h 138"/>
                <a:gd name="T64" fmla="*/ 50 w 79"/>
                <a:gd name="T65" fmla="*/ 126 h 138"/>
                <a:gd name="T66" fmla="*/ 44 w 79"/>
                <a:gd name="T67" fmla="*/ 127 h 138"/>
                <a:gd name="T68" fmla="*/ 38 w 79"/>
                <a:gd name="T69" fmla="*/ 122 h 138"/>
                <a:gd name="T70" fmla="*/ 36 w 79"/>
                <a:gd name="T71" fmla="*/ 114 h 138"/>
                <a:gd name="T72" fmla="*/ 31 w 79"/>
                <a:gd name="T73" fmla="*/ 104 h 138"/>
                <a:gd name="T74" fmla="*/ 38 w 79"/>
                <a:gd name="T75" fmla="*/ 103 h 138"/>
                <a:gd name="T76" fmla="*/ 40 w 79"/>
                <a:gd name="T77" fmla="*/ 98 h 138"/>
                <a:gd name="T78" fmla="*/ 27 w 79"/>
                <a:gd name="T79" fmla="*/ 94 h 138"/>
                <a:gd name="T80" fmla="*/ 23 w 79"/>
                <a:gd name="T81" fmla="*/ 85 h 138"/>
                <a:gd name="T82" fmla="*/ 20 w 79"/>
                <a:gd name="T83" fmla="*/ 77 h 138"/>
                <a:gd name="T84" fmla="*/ 12 w 79"/>
                <a:gd name="T85" fmla="*/ 75 h 138"/>
                <a:gd name="T86" fmla="*/ 9 w 79"/>
                <a:gd name="T87" fmla="*/ 67 h 138"/>
                <a:gd name="T88" fmla="*/ 3 w 79"/>
                <a:gd name="T89" fmla="*/ 56 h 138"/>
                <a:gd name="T90" fmla="*/ 5 w 79"/>
                <a:gd name="T91" fmla="*/ 44 h 138"/>
                <a:gd name="T92" fmla="*/ 2 w 79"/>
                <a:gd name="T93" fmla="*/ 32 h 138"/>
                <a:gd name="T94" fmla="*/ 0 w 79"/>
                <a:gd name="T95" fmla="*/ 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9" h="138">
                  <a:moveTo>
                    <a:pt x="0" y="22"/>
                  </a:moveTo>
                  <a:cubicBezTo>
                    <a:pt x="6" y="17"/>
                    <a:pt x="6" y="17"/>
                    <a:pt x="6" y="17"/>
                  </a:cubicBezTo>
                  <a:cubicBezTo>
                    <a:pt x="19" y="18"/>
                    <a:pt x="19" y="18"/>
                    <a:pt x="19" y="18"/>
                  </a:cubicBezTo>
                  <a:cubicBezTo>
                    <a:pt x="31" y="9"/>
                    <a:pt x="31" y="9"/>
                    <a:pt x="31" y="9"/>
                  </a:cubicBezTo>
                  <a:cubicBezTo>
                    <a:pt x="41" y="9"/>
                    <a:pt x="41" y="9"/>
                    <a:pt x="41" y="9"/>
                  </a:cubicBezTo>
                  <a:cubicBezTo>
                    <a:pt x="43" y="11"/>
                    <a:pt x="43" y="11"/>
                    <a:pt x="43" y="11"/>
                  </a:cubicBezTo>
                  <a:cubicBezTo>
                    <a:pt x="49" y="6"/>
                    <a:pt x="49" y="6"/>
                    <a:pt x="49" y="6"/>
                  </a:cubicBezTo>
                  <a:cubicBezTo>
                    <a:pt x="53" y="9"/>
                    <a:pt x="53" y="9"/>
                    <a:pt x="53" y="9"/>
                  </a:cubicBezTo>
                  <a:cubicBezTo>
                    <a:pt x="65" y="0"/>
                    <a:pt x="65" y="0"/>
                    <a:pt x="65" y="0"/>
                  </a:cubicBezTo>
                  <a:cubicBezTo>
                    <a:pt x="67" y="0"/>
                    <a:pt x="67" y="0"/>
                    <a:pt x="67" y="0"/>
                  </a:cubicBezTo>
                  <a:cubicBezTo>
                    <a:pt x="68" y="11"/>
                    <a:pt x="68" y="11"/>
                    <a:pt x="68" y="11"/>
                  </a:cubicBezTo>
                  <a:cubicBezTo>
                    <a:pt x="75" y="17"/>
                    <a:pt x="75" y="17"/>
                    <a:pt x="75" y="17"/>
                  </a:cubicBezTo>
                  <a:cubicBezTo>
                    <a:pt x="79" y="23"/>
                    <a:pt x="79" y="23"/>
                    <a:pt x="79" y="23"/>
                  </a:cubicBezTo>
                  <a:cubicBezTo>
                    <a:pt x="79" y="34"/>
                    <a:pt x="79" y="34"/>
                    <a:pt x="79" y="34"/>
                  </a:cubicBezTo>
                  <a:cubicBezTo>
                    <a:pt x="65" y="45"/>
                    <a:pt x="65" y="45"/>
                    <a:pt x="65" y="45"/>
                  </a:cubicBezTo>
                  <a:cubicBezTo>
                    <a:pt x="69" y="57"/>
                    <a:pt x="69" y="57"/>
                    <a:pt x="69" y="57"/>
                  </a:cubicBezTo>
                  <a:cubicBezTo>
                    <a:pt x="69" y="69"/>
                    <a:pt x="69" y="69"/>
                    <a:pt x="69" y="69"/>
                  </a:cubicBezTo>
                  <a:cubicBezTo>
                    <a:pt x="62" y="74"/>
                    <a:pt x="62" y="74"/>
                    <a:pt x="62" y="74"/>
                  </a:cubicBezTo>
                  <a:cubicBezTo>
                    <a:pt x="65" y="76"/>
                    <a:pt x="65" y="76"/>
                    <a:pt x="65" y="76"/>
                  </a:cubicBezTo>
                  <a:cubicBezTo>
                    <a:pt x="71" y="74"/>
                    <a:pt x="71" y="74"/>
                    <a:pt x="71" y="74"/>
                  </a:cubicBezTo>
                  <a:cubicBezTo>
                    <a:pt x="79" y="75"/>
                    <a:pt x="79" y="75"/>
                    <a:pt x="79" y="75"/>
                  </a:cubicBezTo>
                  <a:cubicBezTo>
                    <a:pt x="75" y="80"/>
                    <a:pt x="75" y="80"/>
                    <a:pt x="75" y="80"/>
                  </a:cubicBezTo>
                  <a:cubicBezTo>
                    <a:pt x="75" y="91"/>
                    <a:pt x="75" y="91"/>
                    <a:pt x="75" y="91"/>
                  </a:cubicBezTo>
                  <a:cubicBezTo>
                    <a:pt x="68" y="100"/>
                    <a:pt x="68" y="100"/>
                    <a:pt x="68" y="100"/>
                  </a:cubicBezTo>
                  <a:cubicBezTo>
                    <a:pt x="75" y="107"/>
                    <a:pt x="75" y="107"/>
                    <a:pt x="75" y="107"/>
                  </a:cubicBezTo>
                  <a:cubicBezTo>
                    <a:pt x="72" y="114"/>
                    <a:pt x="72" y="114"/>
                    <a:pt x="72" y="114"/>
                  </a:cubicBezTo>
                  <a:cubicBezTo>
                    <a:pt x="77" y="122"/>
                    <a:pt x="77" y="122"/>
                    <a:pt x="77" y="122"/>
                  </a:cubicBezTo>
                  <a:cubicBezTo>
                    <a:pt x="67" y="130"/>
                    <a:pt x="67" y="130"/>
                    <a:pt x="67" y="130"/>
                  </a:cubicBezTo>
                  <a:cubicBezTo>
                    <a:pt x="67" y="138"/>
                    <a:pt x="67" y="138"/>
                    <a:pt x="67" y="138"/>
                  </a:cubicBezTo>
                  <a:cubicBezTo>
                    <a:pt x="62" y="136"/>
                    <a:pt x="62" y="136"/>
                    <a:pt x="62" y="136"/>
                  </a:cubicBezTo>
                  <a:cubicBezTo>
                    <a:pt x="62" y="131"/>
                    <a:pt x="62" y="131"/>
                    <a:pt x="62" y="131"/>
                  </a:cubicBezTo>
                  <a:cubicBezTo>
                    <a:pt x="57" y="130"/>
                    <a:pt x="57" y="130"/>
                    <a:pt x="57" y="130"/>
                  </a:cubicBezTo>
                  <a:cubicBezTo>
                    <a:pt x="50" y="126"/>
                    <a:pt x="50" y="126"/>
                    <a:pt x="50" y="126"/>
                  </a:cubicBezTo>
                  <a:cubicBezTo>
                    <a:pt x="44" y="127"/>
                    <a:pt x="44" y="127"/>
                    <a:pt x="44" y="127"/>
                  </a:cubicBezTo>
                  <a:cubicBezTo>
                    <a:pt x="38" y="122"/>
                    <a:pt x="38" y="122"/>
                    <a:pt x="38" y="122"/>
                  </a:cubicBezTo>
                  <a:cubicBezTo>
                    <a:pt x="36" y="114"/>
                    <a:pt x="36" y="114"/>
                    <a:pt x="36" y="114"/>
                  </a:cubicBezTo>
                  <a:cubicBezTo>
                    <a:pt x="31" y="104"/>
                    <a:pt x="31" y="104"/>
                    <a:pt x="31" y="104"/>
                  </a:cubicBezTo>
                  <a:cubicBezTo>
                    <a:pt x="38" y="103"/>
                    <a:pt x="38" y="103"/>
                    <a:pt x="38" y="103"/>
                  </a:cubicBezTo>
                  <a:cubicBezTo>
                    <a:pt x="40" y="98"/>
                    <a:pt x="40" y="98"/>
                    <a:pt x="40" y="98"/>
                  </a:cubicBezTo>
                  <a:cubicBezTo>
                    <a:pt x="27" y="94"/>
                    <a:pt x="27" y="94"/>
                    <a:pt x="27" y="94"/>
                  </a:cubicBezTo>
                  <a:cubicBezTo>
                    <a:pt x="23" y="85"/>
                    <a:pt x="23" y="85"/>
                    <a:pt x="23" y="85"/>
                  </a:cubicBezTo>
                  <a:cubicBezTo>
                    <a:pt x="20" y="77"/>
                    <a:pt x="20" y="77"/>
                    <a:pt x="20" y="77"/>
                  </a:cubicBezTo>
                  <a:cubicBezTo>
                    <a:pt x="12" y="75"/>
                    <a:pt x="12" y="75"/>
                    <a:pt x="12" y="75"/>
                  </a:cubicBezTo>
                  <a:cubicBezTo>
                    <a:pt x="9" y="67"/>
                    <a:pt x="9" y="67"/>
                    <a:pt x="9" y="67"/>
                  </a:cubicBezTo>
                  <a:cubicBezTo>
                    <a:pt x="3" y="56"/>
                    <a:pt x="3" y="56"/>
                    <a:pt x="3" y="56"/>
                  </a:cubicBezTo>
                  <a:cubicBezTo>
                    <a:pt x="3" y="56"/>
                    <a:pt x="5" y="45"/>
                    <a:pt x="5" y="44"/>
                  </a:cubicBezTo>
                  <a:cubicBezTo>
                    <a:pt x="5" y="44"/>
                    <a:pt x="2" y="32"/>
                    <a:pt x="2" y="32"/>
                  </a:cubicBezTo>
                  <a:lnTo>
                    <a:pt x="0" y="22"/>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68">
              <a:extLst>
                <a:ext uri="{FF2B5EF4-FFF2-40B4-BE49-F238E27FC236}">
                  <a16:creationId xmlns:a16="http://schemas.microsoft.com/office/drawing/2014/main" id="{7756F458-C095-4217-94CB-8462693FC657}"/>
                </a:ext>
              </a:extLst>
            </p:cNvPr>
            <p:cNvSpPr>
              <a:spLocks noEditPoints="1"/>
            </p:cNvSpPr>
            <p:nvPr/>
          </p:nvSpPr>
          <p:spPr bwMode="auto">
            <a:xfrm>
              <a:off x="6536203" y="2524509"/>
              <a:ext cx="1893759" cy="2084167"/>
            </a:xfrm>
            <a:custGeom>
              <a:avLst/>
              <a:gdLst>
                <a:gd name="T0" fmla="*/ 30 w 530"/>
                <a:gd name="T1" fmla="*/ 215 h 654"/>
                <a:gd name="T2" fmla="*/ 118 w 530"/>
                <a:gd name="T3" fmla="*/ 199 h 654"/>
                <a:gd name="T4" fmla="*/ 163 w 530"/>
                <a:gd name="T5" fmla="*/ 171 h 654"/>
                <a:gd name="T6" fmla="*/ 171 w 530"/>
                <a:gd name="T7" fmla="*/ 197 h 654"/>
                <a:gd name="T8" fmla="*/ 222 w 530"/>
                <a:gd name="T9" fmla="*/ 187 h 654"/>
                <a:gd name="T10" fmla="*/ 272 w 530"/>
                <a:gd name="T11" fmla="*/ 151 h 654"/>
                <a:gd name="T12" fmla="*/ 251 w 530"/>
                <a:gd name="T13" fmla="*/ 113 h 654"/>
                <a:gd name="T14" fmla="*/ 302 w 530"/>
                <a:gd name="T15" fmla="*/ 92 h 654"/>
                <a:gd name="T16" fmla="*/ 336 w 530"/>
                <a:gd name="T17" fmla="*/ 79 h 654"/>
                <a:gd name="T18" fmla="*/ 407 w 530"/>
                <a:gd name="T19" fmla="*/ 23 h 654"/>
                <a:gd name="T20" fmla="*/ 465 w 530"/>
                <a:gd name="T21" fmla="*/ 20 h 654"/>
                <a:gd name="T22" fmla="*/ 490 w 530"/>
                <a:gd name="T23" fmla="*/ 46 h 654"/>
                <a:gd name="T24" fmla="*/ 490 w 530"/>
                <a:gd name="T25" fmla="*/ 91 h 654"/>
                <a:gd name="T26" fmla="*/ 529 w 530"/>
                <a:gd name="T27" fmla="*/ 123 h 654"/>
                <a:gd name="T28" fmla="*/ 504 w 530"/>
                <a:gd name="T29" fmla="*/ 149 h 654"/>
                <a:gd name="T30" fmla="*/ 527 w 530"/>
                <a:gd name="T31" fmla="*/ 199 h 654"/>
                <a:gd name="T32" fmla="*/ 501 w 530"/>
                <a:gd name="T33" fmla="*/ 229 h 654"/>
                <a:gd name="T34" fmla="*/ 486 w 530"/>
                <a:gd name="T35" fmla="*/ 256 h 654"/>
                <a:gd name="T36" fmla="*/ 509 w 530"/>
                <a:gd name="T37" fmla="*/ 307 h 654"/>
                <a:gd name="T38" fmla="*/ 492 w 530"/>
                <a:gd name="T39" fmla="*/ 341 h 654"/>
                <a:gd name="T40" fmla="*/ 462 w 530"/>
                <a:gd name="T41" fmla="*/ 358 h 654"/>
                <a:gd name="T42" fmla="*/ 473 w 530"/>
                <a:gd name="T43" fmla="*/ 414 h 654"/>
                <a:gd name="T44" fmla="*/ 469 w 530"/>
                <a:gd name="T45" fmla="*/ 461 h 654"/>
                <a:gd name="T46" fmla="*/ 445 w 530"/>
                <a:gd name="T47" fmla="*/ 483 h 654"/>
                <a:gd name="T48" fmla="*/ 436 w 530"/>
                <a:gd name="T49" fmla="*/ 515 h 654"/>
                <a:gd name="T50" fmla="*/ 445 w 530"/>
                <a:gd name="T51" fmla="*/ 547 h 654"/>
                <a:gd name="T52" fmla="*/ 462 w 530"/>
                <a:gd name="T53" fmla="*/ 572 h 654"/>
                <a:gd name="T54" fmla="*/ 462 w 530"/>
                <a:gd name="T55" fmla="*/ 598 h 654"/>
                <a:gd name="T56" fmla="*/ 421 w 530"/>
                <a:gd name="T57" fmla="*/ 630 h 654"/>
                <a:gd name="T58" fmla="*/ 382 w 530"/>
                <a:gd name="T59" fmla="*/ 643 h 654"/>
                <a:gd name="T60" fmla="*/ 334 w 530"/>
                <a:gd name="T61" fmla="*/ 645 h 654"/>
                <a:gd name="T62" fmla="*/ 290 w 530"/>
                <a:gd name="T63" fmla="*/ 654 h 654"/>
                <a:gd name="T64" fmla="*/ 267 w 530"/>
                <a:gd name="T65" fmla="*/ 628 h 654"/>
                <a:gd name="T66" fmla="*/ 248 w 530"/>
                <a:gd name="T67" fmla="*/ 597 h 654"/>
                <a:gd name="T68" fmla="*/ 219 w 530"/>
                <a:gd name="T69" fmla="*/ 586 h 654"/>
                <a:gd name="T70" fmla="*/ 178 w 530"/>
                <a:gd name="T71" fmla="*/ 595 h 654"/>
                <a:gd name="T72" fmla="*/ 164 w 530"/>
                <a:gd name="T73" fmla="*/ 641 h 654"/>
                <a:gd name="T74" fmla="*/ 136 w 530"/>
                <a:gd name="T75" fmla="*/ 637 h 654"/>
                <a:gd name="T76" fmla="*/ 114 w 530"/>
                <a:gd name="T77" fmla="*/ 589 h 654"/>
                <a:gd name="T78" fmla="*/ 100 w 530"/>
                <a:gd name="T79" fmla="*/ 563 h 654"/>
                <a:gd name="T80" fmla="*/ 81 w 530"/>
                <a:gd name="T81" fmla="*/ 530 h 654"/>
                <a:gd name="T82" fmla="*/ 64 w 530"/>
                <a:gd name="T83" fmla="*/ 504 h 654"/>
                <a:gd name="T84" fmla="*/ 34 w 530"/>
                <a:gd name="T85" fmla="*/ 508 h 654"/>
                <a:gd name="T86" fmla="*/ 25 w 530"/>
                <a:gd name="T87" fmla="*/ 467 h 654"/>
                <a:gd name="T88" fmla="*/ 17 w 530"/>
                <a:gd name="T89" fmla="*/ 437 h 654"/>
                <a:gd name="T90" fmla="*/ 11 w 530"/>
                <a:gd name="T91" fmla="*/ 385 h 654"/>
                <a:gd name="T92" fmla="*/ 21 w 530"/>
                <a:gd name="T93" fmla="*/ 344 h 654"/>
                <a:gd name="T94" fmla="*/ 31 w 530"/>
                <a:gd name="T95" fmla="*/ 311 h 654"/>
                <a:gd name="T96" fmla="*/ 37 w 530"/>
                <a:gd name="T97" fmla="*/ 280 h 654"/>
                <a:gd name="T98" fmla="*/ 14 w 530"/>
                <a:gd name="T99" fmla="*/ 240 h 654"/>
                <a:gd name="T100" fmla="*/ 234 w 530"/>
                <a:gd name="T101" fmla="*/ 26 h 654"/>
                <a:gd name="T102" fmla="*/ 251 w 530"/>
                <a:gd name="T103" fmla="*/ 6 h 654"/>
                <a:gd name="T104" fmla="*/ 223 w 530"/>
                <a:gd name="T105" fmla="*/ 53 h 654"/>
                <a:gd name="T106" fmla="*/ 203 w 530"/>
                <a:gd name="T107" fmla="*/ 27 h 654"/>
                <a:gd name="T108" fmla="*/ 169 w 530"/>
                <a:gd name="T109" fmla="*/ 47 h 654"/>
                <a:gd name="T110" fmla="*/ 217 w 530"/>
                <a:gd name="T111" fmla="*/ 54 h 654"/>
                <a:gd name="T112" fmla="*/ 235 w 530"/>
                <a:gd name="T113" fmla="*/ 98 h 654"/>
                <a:gd name="T114" fmla="*/ 234 w 530"/>
                <a:gd name="T115" fmla="*/ 90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30" h="654">
                  <a:moveTo>
                    <a:pt x="4" y="211"/>
                  </a:moveTo>
                  <a:cubicBezTo>
                    <a:pt x="4" y="211"/>
                    <a:pt x="4" y="211"/>
                    <a:pt x="4" y="211"/>
                  </a:cubicBezTo>
                  <a:cubicBezTo>
                    <a:pt x="7" y="209"/>
                    <a:pt x="10" y="207"/>
                    <a:pt x="11" y="211"/>
                  </a:cubicBezTo>
                  <a:cubicBezTo>
                    <a:pt x="12" y="215"/>
                    <a:pt x="16" y="217"/>
                    <a:pt x="19" y="214"/>
                  </a:cubicBezTo>
                  <a:cubicBezTo>
                    <a:pt x="22" y="211"/>
                    <a:pt x="22" y="206"/>
                    <a:pt x="25" y="207"/>
                  </a:cubicBezTo>
                  <a:cubicBezTo>
                    <a:pt x="28" y="209"/>
                    <a:pt x="29" y="215"/>
                    <a:pt x="30" y="215"/>
                  </a:cubicBezTo>
                  <a:cubicBezTo>
                    <a:pt x="32" y="215"/>
                    <a:pt x="38" y="212"/>
                    <a:pt x="41" y="209"/>
                  </a:cubicBezTo>
                  <a:cubicBezTo>
                    <a:pt x="43" y="206"/>
                    <a:pt x="52" y="204"/>
                    <a:pt x="61" y="203"/>
                  </a:cubicBezTo>
                  <a:cubicBezTo>
                    <a:pt x="70" y="201"/>
                    <a:pt x="74" y="197"/>
                    <a:pt x="74" y="201"/>
                  </a:cubicBezTo>
                  <a:cubicBezTo>
                    <a:pt x="74" y="205"/>
                    <a:pt x="75" y="207"/>
                    <a:pt x="81" y="210"/>
                  </a:cubicBezTo>
                  <a:cubicBezTo>
                    <a:pt x="87" y="212"/>
                    <a:pt x="99" y="207"/>
                    <a:pt x="103" y="204"/>
                  </a:cubicBezTo>
                  <a:cubicBezTo>
                    <a:pt x="107" y="201"/>
                    <a:pt x="116" y="202"/>
                    <a:pt x="118" y="199"/>
                  </a:cubicBezTo>
                  <a:cubicBezTo>
                    <a:pt x="119" y="195"/>
                    <a:pt x="117" y="191"/>
                    <a:pt x="114" y="189"/>
                  </a:cubicBezTo>
                  <a:cubicBezTo>
                    <a:pt x="111" y="187"/>
                    <a:pt x="108" y="182"/>
                    <a:pt x="110" y="178"/>
                  </a:cubicBezTo>
                  <a:cubicBezTo>
                    <a:pt x="111" y="174"/>
                    <a:pt x="116" y="169"/>
                    <a:pt x="120" y="172"/>
                  </a:cubicBezTo>
                  <a:cubicBezTo>
                    <a:pt x="124" y="174"/>
                    <a:pt x="132" y="174"/>
                    <a:pt x="135" y="171"/>
                  </a:cubicBezTo>
                  <a:cubicBezTo>
                    <a:pt x="138" y="169"/>
                    <a:pt x="144" y="165"/>
                    <a:pt x="148" y="166"/>
                  </a:cubicBezTo>
                  <a:cubicBezTo>
                    <a:pt x="151" y="167"/>
                    <a:pt x="162" y="168"/>
                    <a:pt x="163" y="171"/>
                  </a:cubicBezTo>
                  <a:cubicBezTo>
                    <a:pt x="164" y="174"/>
                    <a:pt x="165" y="176"/>
                    <a:pt x="164" y="177"/>
                  </a:cubicBezTo>
                  <a:cubicBezTo>
                    <a:pt x="162" y="179"/>
                    <a:pt x="170" y="178"/>
                    <a:pt x="171" y="178"/>
                  </a:cubicBezTo>
                  <a:cubicBezTo>
                    <a:pt x="172" y="179"/>
                    <a:pt x="168" y="185"/>
                    <a:pt x="165" y="187"/>
                  </a:cubicBezTo>
                  <a:cubicBezTo>
                    <a:pt x="163" y="188"/>
                    <a:pt x="172" y="183"/>
                    <a:pt x="176" y="186"/>
                  </a:cubicBezTo>
                  <a:cubicBezTo>
                    <a:pt x="180" y="190"/>
                    <a:pt x="183" y="190"/>
                    <a:pt x="181" y="193"/>
                  </a:cubicBezTo>
                  <a:cubicBezTo>
                    <a:pt x="179" y="195"/>
                    <a:pt x="173" y="195"/>
                    <a:pt x="171" y="197"/>
                  </a:cubicBezTo>
                  <a:cubicBezTo>
                    <a:pt x="170" y="198"/>
                    <a:pt x="175" y="198"/>
                    <a:pt x="182" y="203"/>
                  </a:cubicBezTo>
                  <a:cubicBezTo>
                    <a:pt x="189" y="208"/>
                    <a:pt x="201" y="217"/>
                    <a:pt x="203" y="218"/>
                  </a:cubicBezTo>
                  <a:cubicBezTo>
                    <a:pt x="205" y="219"/>
                    <a:pt x="219" y="223"/>
                    <a:pt x="218" y="216"/>
                  </a:cubicBezTo>
                  <a:cubicBezTo>
                    <a:pt x="218" y="210"/>
                    <a:pt x="215" y="202"/>
                    <a:pt x="212" y="196"/>
                  </a:cubicBezTo>
                  <a:cubicBezTo>
                    <a:pt x="209" y="191"/>
                    <a:pt x="208" y="183"/>
                    <a:pt x="210" y="183"/>
                  </a:cubicBezTo>
                  <a:cubicBezTo>
                    <a:pt x="212" y="182"/>
                    <a:pt x="218" y="186"/>
                    <a:pt x="222" y="187"/>
                  </a:cubicBezTo>
                  <a:cubicBezTo>
                    <a:pt x="226" y="189"/>
                    <a:pt x="236" y="186"/>
                    <a:pt x="236" y="184"/>
                  </a:cubicBezTo>
                  <a:cubicBezTo>
                    <a:pt x="237" y="182"/>
                    <a:pt x="236" y="174"/>
                    <a:pt x="243" y="171"/>
                  </a:cubicBezTo>
                  <a:cubicBezTo>
                    <a:pt x="249" y="167"/>
                    <a:pt x="251" y="166"/>
                    <a:pt x="257" y="168"/>
                  </a:cubicBezTo>
                  <a:cubicBezTo>
                    <a:pt x="263" y="170"/>
                    <a:pt x="265" y="164"/>
                    <a:pt x="261" y="163"/>
                  </a:cubicBezTo>
                  <a:cubicBezTo>
                    <a:pt x="258" y="162"/>
                    <a:pt x="258" y="159"/>
                    <a:pt x="261" y="156"/>
                  </a:cubicBezTo>
                  <a:cubicBezTo>
                    <a:pt x="265" y="154"/>
                    <a:pt x="273" y="154"/>
                    <a:pt x="272" y="151"/>
                  </a:cubicBezTo>
                  <a:cubicBezTo>
                    <a:pt x="271" y="148"/>
                    <a:pt x="262" y="142"/>
                    <a:pt x="261" y="139"/>
                  </a:cubicBezTo>
                  <a:cubicBezTo>
                    <a:pt x="261" y="136"/>
                    <a:pt x="262" y="131"/>
                    <a:pt x="260" y="132"/>
                  </a:cubicBezTo>
                  <a:cubicBezTo>
                    <a:pt x="258" y="134"/>
                    <a:pt x="255" y="139"/>
                    <a:pt x="252" y="134"/>
                  </a:cubicBezTo>
                  <a:cubicBezTo>
                    <a:pt x="248" y="129"/>
                    <a:pt x="252" y="127"/>
                    <a:pt x="255" y="126"/>
                  </a:cubicBezTo>
                  <a:cubicBezTo>
                    <a:pt x="259" y="125"/>
                    <a:pt x="259" y="120"/>
                    <a:pt x="258" y="118"/>
                  </a:cubicBezTo>
                  <a:cubicBezTo>
                    <a:pt x="257" y="117"/>
                    <a:pt x="250" y="114"/>
                    <a:pt x="251" y="113"/>
                  </a:cubicBezTo>
                  <a:cubicBezTo>
                    <a:pt x="252" y="112"/>
                    <a:pt x="253" y="109"/>
                    <a:pt x="257" y="109"/>
                  </a:cubicBezTo>
                  <a:cubicBezTo>
                    <a:pt x="260" y="110"/>
                    <a:pt x="267" y="105"/>
                    <a:pt x="271" y="102"/>
                  </a:cubicBezTo>
                  <a:cubicBezTo>
                    <a:pt x="275" y="98"/>
                    <a:pt x="281" y="96"/>
                    <a:pt x="286" y="92"/>
                  </a:cubicBezTo>
                  <a:cubicBezTo>
                    <a:pt x="290" y="89"/>
                    <a:pt x="298" y="83"/>
                    <a:pt x="299" y="86"/>
                  </a:cubicBezTo>
                  <a:cubicBezTo>
                    <a:pt x="301" y="88"/>
                    <a:pt x="295" y="92"/>
                    <a:pt x="294" y="95"/>
                  </a:cubicBezTo>
                  <a:cubicBezTo>
                    <a:pt x="293" y="98"/>
                    <a:pt x="300" y="94"/>
                    <a:pt x="302" y="92"/>
                  </a:cubicBezTo>
                  <a:cubicBezTo>
                    <a:pt x="304" y="90"/>
                    <a:pt x="305" y="95"/>
                    <a:pt x="306" y="97"/>
                  </a:cubicBezTo>
                  <a:cubicBezTo>
                    <a:pt x="307" y="99"/>
                    <a:pt x="310" y="95"/>
                    <a:pt x="307" y="90"/>
                  </a:cubicBezTo>
                  <a:cubicBezTo>
                    <a:pt x="304" y="85"/>
                    <a:pt x="305" y="82"/>
                    <a:pt x="308" y="78"/>
                  </a:cubicBezTo>
                  <a:cubicBezTo>
                    <a:pt x="312" y="75"/>
                    <a:pt x="319" y="71"/>
                    <a:pt x="325" y="69"/>
                  </a:cubicBezTo>
                  <a:cubicBezTo>
                    <a:pt x="331" y="67"/>
                    <a:pt x="336" y="69"/>
                    <a:pt x="335" y="72"/>
                  </a:cubicBezTo>
                  <a:cubicBezTo>
                    <a:pt x="333" y="75"/>
                    <a:pt x="331" y="81"/>
                    <a:pt x="336" y="79"/>
                  </a:cubicBezTo>
                  <a:cubicBezTo>
                    <a:pt x="341" y="78"/>
                    <a:pt x="345" y="74"/>
                    <a:pt x="347" y="76"/>
                  </a:cubicBezTo>
                  <a:cubicBezTo>
                    <a:pt x="349" y="78"/>
                    <a:pt x="353" y="78"/>
                    <a:pt x="356" y="74"/>
                  </a:cubicBezTo>
                  <a:cubicBezTo>
                    <a:pt x="359" y="70"/>
                    <a:pt x="366" y="69"/>
                    <a:pt x="368" y="72"/>
                  </a:cubicBezTo>
                  <a:cubicBezTo>
                    <a:pt x="370" y="75"/>
                    <a:pt x="381" y="71"/>
                    <a:pt x="383" y="64"/>
                  </a:cubicBezTo>
                  <a:cubicBezTo>
                    <a:pt x="385" y="56"/>
                    <a:pt x="385" y="49"/>
                    <a:pt x="391" y="43"/>
                  </a:cubicBezTo>
                  <a:cubicBezTo>
                    <a:pt x="396" y="37"/>
                    <a:pt x="399" y="30"/>
                    <a:pt x="407" y="23"/>
                  </a:cubicBezTo>
                  <a:cubicBezTo>
                    <a:pt x="415" y="15"/>
                    <a:pt x="428" y="16"/>
                    <a:pt x="434" y="19"/>
                  </a:cubicBezTo>
                  <a:cubicBezTo>
                    <a:pt x="440" y="22"/>
                    <a:pt x="438" y="25"/>
                    <a:pt x="443" y="29"/>
                  </a:cubicBezTo>
                  <a:cubicBezTo>
                    <a:pt x="447" y="32"/>
                    <a:pt x="452" y="26"/>
                    <a:pt x="453" y="23"/>
                  </a:cubicBezTo>
                  <a:cubicBezTo>
                    <a:pt x="455" y="20"/>
                    <a:pt x="460" y="24"/>
                    <a:pt x="464" y="27"/>
                  </a:cubicBezTo>
                  <a:cubicBezTo>
                    <a:pt x="468" y="31"/>
                    <a:pt x="474" y="32"/>
                    <a:pt x="474" y="30"/>
                  </a:cubicBezTo>
                  <a:cubicBezTo>
                    <a:pt x="474" y="28"/>
                    <a:pt x="468" y="26"/>
                    <a:pt x="465" y="20"/>
                  </a:cubicBezTo>
                  <a:cubicBezTo>
                    <a:pt x="462" y="15"/>
                    <a:pt x="462" y="14"/>
                    <a:pt x="464" y="9"/>
                  </a:cubicBezTo>
                  <a:cubicBezTo>
                    <a:pt x="476" y="16"/>
                    <a:pt x="476" y="16"/>
                    <a:pt x="476" y="16"/>
                  </a:cubicBezTo>
                  <a:cubicBezTo>
                    <a:pt x="489" y="23"/>
                    <a:pt x="489" y="23"/>
                    <a:pt x="489" y="23"/>
                  </a:cubicBezTo>
                  <a:cubicBezTo>
                    <a:pt x="494" y="27"/>
                    <a:pt x="494" y="27"/>
                    <a:pt x="494" y="27"/>
                  </a:cubicBezTo>
                  <a:cubicBezTo>
                    <a:pt x="501" y="36"/>
                    <a:pt x="501" y="36"/>
                    <a:pt x="501" y="36"/>
                  </a:cubicBezTo>
                  <a:cubicBezTo>
                    <a:pt x="490" y="46"/>
                    <a:pt x="490" y="46"/>
                    <a:pt x="490" y="46"/>
                  </a:cubicBezTo>
                  <a:cubicBezTo>
                    <a:pt x="490" y="53"/>
                    <a:pt x="490" y="53"/>
                    <a:pt x="490" y="53"/>
                  </a:cubicBezTo>
                  <a:cubicBezTo>
                    <a:pt x="486" y="62"/>
                    <a:pt x="486" y="62"/>
                    <a:pt x="486" y="62"/>
                  </a:cubicBezTo>
                  <a:cubicBezTo>
                    <a:pt x="484" y="67"/>
                    <a:pt x="484" y="67"/>
                    <a:pt x="484" y="67"/>
                  </a:cubicBezTo>
                  <a:cubicBezTo>
                    <a:pt x="483" y="75"/>
                    <a:pt x="483" y="75"/>
                    <a:pt x="483" y="75"/>
                  </a:cubicBezTo>
                  <a:cubicBezTo>
                    <a:pt x="490" y="83"/>
                    <a:pt x="490" y="83"/>
                    <a:pt x="490" y="83"/>
                  </a:cubicBezTo>
                  <a:cubicBezTo>
                    <a:pt x="490" y="91"/>
                    <a:pt x="490" y="91"/>
                    <a:pt x="490" y="91"/>
                  </a:cubicBezTo>
                  <a:cubicBezTo>
                    <a:pt x="503" y="91"/>
                    <a:pt x="503" y="91"/>
                    <a:pt x="503" y="91"/>
                  </a:cubicBezTo>
                  <a:cubicBezTo>
                    <a:pt x="513" y="90"/>
                    <a:pt x="513" y="90"/>
                    <a:pt x="513" y="90"/>
                  </a:cubicBezTo>
                  <a:cubicBezTo>
                    <a:pt x="523" y="99"/>
                    <a:pt x="523" y="99"/>
                    <a:pt x="523" y="99"/>
                  </a:cubicBezTo>
                  <a:cubicBezTo>
                    <a:pt x="529" y="106"/>
                    <a:pt x="529" y="106"/>
                    <a:pt x="529" y="106"/>
                  </a:cubicBezTo>
                  <a:cubicBezTo>
                    <a:pt x="530" y="116"/>
                    <a:pt x="530" y="116"/>
                    <a:pt x="530" y="116"/>
                  </a:cubicBezTo>
                  <a:cubicBezTo>
                    <a:pt x="529" y="123"/>
                    <a:pt x="529" y="123"/>
                    <a:pt x="529" y="123"/>
                  </a:cubicBezTo>
                  <a:cubicBezTo>
                    <a:pt x="517" y="123"/>
                    <a:pt x="517" y="123"/>
                    <a:pt x="517" y="123"/>
                  </a:cubicBezTo>
                  <a:cubicBezTo>
                    <a:pt x="517" y="131"/>
                    <a:pt x="517" y="131"/>
                    <a:pt x="517" y="131"/>
                  </a:cubicBezTo>
                  <a:cubicBezTo>
                    <a:pt x="509" y="131"/>
                    <a:pt x="509" y="131"/>
                    <a:pt x="509" y="131"/>
                  </a:cubicBezTo>
                  <a:cubicBezTo>
                    <a:pt x="508" y="141"/>
                    <a:pt x="508" y="141"/>
                    <a:pt x="508" y="141"/>
                  </a:cubicBezTo>
                  <a:cubicBezTo>
                    <a:pt x="502" y="144"/>
                    <a:pt x="502" y="144"/>
                    <a:pt x="502" y="144"/>
                  </a:cubicBezTo>
                  <a:cubicBezTo>
                    <a:pt x="504" y="149"/>
                    <a:pt x="504" y="149"/>
                    <a:pt x="504" y="149"/>
                  </a:cubicBezTo>
                  <a:cubicBezTo>
                    <a:pt x="512" y="153"/>
                    <a:pt x="512" y="153"/>
                    <a:pt x="512" y="153"/>
                  </a:cubicBezTo>
                  <a:cubicBezTo>
                    <a:pt x="504" y="159"/>
                    <a:pt x="504" y="159"/>
                    <a:pt x="504" y="159"/>
                  </a:cubicBezTo>
                  <a:cubicBezTo>
                    <a:pt x="514" y="168"/>
                    <a:pt x="514" y="168"/>
                    <a:pt x="514" y="168"/>
                  </a:cubicBezTo>
                  <a:cubicBezTo>
                    <a:pt x="513" y="181"/>
                    <a:pt x="513" y="181"/>
                    <a:pt x="513" y="181"/>
                  </a:cubicBezTo>
                  <a:cubicBezTo>
                    <a:pt x="525" y="191"/>
                    <a:pt x="525" y="191"/>
                    <a:pt x="525" y="191"/>
                  </a:cubicBezTo>
                  <a:cubicBezTo>
                    <a:pt x="527" y="199"/>
                    <a:pt x="527" y="199"/>
                    <a:pt x="527" y="199"/>
                  </a:cubicBezTo>
                  <a:cubicBezTo>
                    <a:pt x="521" y="202"/>
                    <a:pt x="521" y="202"/>
                    <a:pt x="521" y="202"/>
                  </a:cubicBezTo>
                  <a:cubicBezTo>
                    <a:pt x="518" y="211"/>
                    <a:pt x="518" y="211"/>
                    <a:pt x="518" y="211"/>
                  </a:cubicBezTo>
                  <a:cubicBezTo>
                    <a:pt x="516" y="222"/>
                    <a:pt x="516" y="222"/>
                    <a:pt x="516" y="222"/>
                  </a:cubicBezTo>
                  <a:cubicBezTo>
                    <a:pt x="509" y="222"/>
                    <a:pt x="509" y="222"/>
                    <a:pt x="509" y="222"/>
                  </a:cubicBezTo>
                  <a:cubicBezTo>
                    <a:pt x="502" y="221"/>
                    <a:pt x="502" y="221"/>
                    <a:pt x="502" y="221"/>
                  </a:cubicBezTo>
                  <a:cubicBezTo>
                    <a:pt x="501" y="229"/>
                    <a:pt x="501" y="229"/>
                    <a:pt x="501" y="229"/>
                  </a:cubicBezTo>
                  <a:cubicBezTo>
                    <a:pt x="494" y="234"/>
                    <a:pt x="494" y="234"/>
                    <a:pt x="494" y="234"/>
                  </a:cubicBezTo>
                  <a:cubicBezTo>
                    <a:pt x="488" y="239"/>
                    <a:pt x="488" y="239"/>
                    <a:pt x="488" y="239"/>
                  </a:cubicBezTo>
                  <a:cubicBezTo>
                    <a:pt x="501" y="245"/>
                    <a:pt x="501" y="245"/>
                    <a:pt x="501" y="245"/>
                  </a:cubicBezTo>
                  <a:cubicBezTo>
                    <a:pt x="497" y="251"/>
                    <a:pt x="497" y="251"/>
                    <a:pt x="497" y="251"/>
                  </a:cubicBezTo>
                  <a:cubicBezTo>
                    <a:pt x="494" y="252"/>
                    <a:pt x="494" y="252"/>
                    <a:pt x="494" y="252"/>
                  </a:cubicBezTo>
                  <a:cubicBezTo>
                    <a:pt x="486" y="256"/>
                    <a:pt x="486" y="256"/>
                    <a:pt x="486" y="256"/>
                  </a:cubicBezTo>
                  <a:cubicBezTo>
                    <a:pt x="479" y="263"/>
                    <a:pt x="479" y="263"/>
                    <a:pt x="479" y="263"/>
                  </a:cubicBezTo>
                  <a:cubicBezTo>
                    <a:pt x="483" y="269"/>
                    <a:pt x="483" y="269"/>
                    <a:pt x="483" y="269"/>
                  </a:cubicBezTo>
                  <a:cubicBezTo>
                    <a:pt x="484" y="277"/>
                    <a:pt x="484" y="277"/>
                    <a:pt x="484" y="277"/>
                  </a:cubicBezTo>
                  <a:cubicBezTo>
                    <a:pt x="489" y="288"/>
                    <a:pt x="489" y="288"/>
                    <a:pt x="489" y="288"/>
                  </a:cubicBezTo>
                  <a:cubicBezTo>
                    <a:pt x="500" y="300"/>
                    <a:pt x="500" y="300"/>
                    <a:pt x="500" y="300"/>
                  </a:cubicBezTo>
                  <a:cubicBezTo>
                    <a:pt x="509" y="307"/>
                    <a:pt x="509" y="307"/>
                    <a:pt x="509" y="307"/>
                  </a:cubicBezTo>
                  <a:cubicBezTo>
                    <a:pt x="511" y="318"/>
                    <a:pt x="511" y="318"/>
                    <a:pt x="511" y="318"/>
                  </a:cubicBezTo>
                  <a:cubicBezTo>
                    <a:pt x="509" y="318"/>
                    <a:pt x="509" y="318"/>
                    <a:pt x="509" y="318"/>
                  </a:cubicBezTo>
                  <a:cubicBezTo>
                    <a:pt x="512" y="336"/>
                    <a:pt x="512" y="336"/>
                    <a:pt x="512" y="336"/>
                  </a:cubicBezTo>
                  <a:cubicBezTo>
                    <a:pt x="504" y="332"/>
                    <a:pt x="504" y="332"/>
                    <a:pt x="504" y="332"/>
                  </a:cubicBezTo>
                  <a:cubicBezTo>
                    <a:pt x="499" y="333"/>
                    <a:pt x="499" y="333"/>
                    <a:pt x="499" y="333"/>
                  </a:cubicBezTo>
                  <a:cubicBezTo>
                    <a:pt x="492" y="341"/>
                    <a:pt x="492" y="341"/>
                    <a:pt x="492" y="341"/>
                  </a:cubicBezTo>
                  <a:cubicBezTo>
                    <a:pt x="484" y="348"/>
                    <a:pt x="484" y="348"/>
                    <a:pt x="484" y="348"/>
                  </a:cubicBezTo>
                  <a:cubicBezTo>
                    <a:pt x="478" y="350"/>
                    <a:pt x="478" y="350"/>
                    <a:pt x="478" y="350"/>
                  </a:cubicBezTo>
                  <a:cubicBezTo>
                    <a:pt x="467" y="345"/>
                    <a:pt x="467" y="345"/>
                    <a:pt x="467" y="345"/>
                  </a:cubicBezTo>
                  <a:cubicBezTo>
                    <a:pt x="459" y="345"/>
                    <a:pt x="459" y="345"/>
                    <a:pt x="459" y="345"/>
                  </a:cubicBezTo>
                  <a:cubicBezTo>
                    <a:pt x="457" y="353"/>
                    <a:pt x="457" y="353"/>
                    <a:pt x="457" y="353"/>
                  </a:cubicBezTo>
                  <a:cubicBezTo>
                    <a:pt x="462" y="358"/>
                    <a:pt x="462" y="358"/>
                    <a:pt x="462" y="358"/>
                  </a:cubicBezTo>
                  <a:cubicBezTo>
                    <a:pt x="465" y="366"/>
                    <a:pt x="465" y="366"/>
                    <a:pt x="465" y="366"/>
                  </a:cubicBezTo>
                  <a:cubicBezTo>
                    <a:pt x="467" y="384"/>
                    <a:pt x="467" y="384"/>
                    <a:pt x="467" y="384"/>
                  </a:cubicBezTo>
                  <a:cubicBezTo>
                    <a:pt x="460" y="391"/>
                    <a:pt x="460" y="391"/>
                    <a:pt x="460" y="391"/>
                  </a:cubicBezTo>
                  <a:cubicBezTo>
                    <a:pt x="463" y="397"/>
                    <a:pt x="463" y="397"/>
                    <a:pt x="463" y="397"/>
                  </a:cubicBezTo>
                  <a:cubicBezTo>
                    <a:pt x="463" y="411"/>
                    <a:pt x="463" y="411"/>
                    <a:pt x="463" y="411"/>
                  </a:cubicBezTo>
                  <a:cubicBezTo>
                    <a:pt x="473" y="414"/>
                    <a:pt x="473" y="414"/>
                    <a:pt x="473" y="414"/>
                  </a:cubicBezTo>
                  <a:cubicBezTo>
                    <a:pt x="479" y="423"/>
                    <a:pt x="479" y="423"/>
                    <a:pt x="479" y="423"/>
                  </a:cubicBezTo>
                  <a:cubicBezTo>
                    <a:pt x="486" y="432"/>
                    <a:pt x="486" y="432"/>
                    <a:pt x="486" y="432"/>
                  </a:cubicBezTo>
                  <a:cubicBezTo>
                    <a:pt x="486" y="436"/>
                    <a:pt x="486" y="436"/>
                    <a:pt x="486" y="436"/>
                  </a:cubicBezTo>
                  <a:cubicBezTo>
                    <a:pt x="478" y="438"/>
                    <a:pt x="478" y="438"/>
                    <a:pt x="478" y="438"/>
                  </a:cubicBezTo>
                  <a:cubicBezTo>
                    <a:pt x="479" y="452"/>
                    <a:pt x="479" y="452"/>
                    <a:pt x="479" y="452"/>
                  </a:cubicBezTo>
                  <a:cubicBezTo>
                    <a:pt x="469" y="461"/>
                    <a:pt x="469" y="461"/>
                    <a:pt x="469" y="461"/>
                  </a:cubicBezTo>
                  <a:cubicBezTo>
                    <a:pt x="462" y="461"/>
                    <a:pt x="462" y="461"/>
                    <a:pt x="462" y="461"/>
                  </a:cubicBezTo>
                  <a:cubicBezTo>
                    <a:pt x="461" y="467"/>
                    <a:pt x="461" y="467"/>
                    <a:pt x="461" y="467"/>
                  </a:cubicBezTo>
                  <a:cubicBezTo>
                    <a:pt x="464" y="472"/>
                    <a:pt x="464" y="472"/>
                    <a:pt x="464" y="472"/>
                  </a:cubicBezTo>
                  <a:cubicBezTo>
                    <a:pt x="461" y="479"/>
                    <a:pt x="461" y="479"/>
                    <a:pt x="461" y="479"/>
                  </a:cubicBezTo>
                  <a:cubicBezTo>
                    <a:pt x="452" y="483"/>
                    <a:pt x="452" y="483"/>
                    <a:pt x="452" y="483"/>
                  </a:cubicBezTo>
                  <a:cubicBezTo>
                    <a:pt x="445" y="483"/>
                    <a:pt x="445" y="483"/>
                    <a:pt x="445" y="483"/>
                  </a:cubicBezTo>
                  <a:cubicBezTo>
                    <a:pt x="437" y="489"/>
                    <a:pt x="437" y="489"/>
                    <a:pt x="437" y="489"/>
                  </a:cubicBezTo>
                  <a:cubicBezTo>
                    <a:pt x="436" y="498"/>
                    <a:pt x="436" y="498"/>
                    <a:pt x="436" y="498"/>
                  </a:cubicBezTo>
                  <a:cubicBezTo>
                    <a:pt x="439" y="500"/>
                    <a:pt x="439" y="500"/>
                    <a:pt x="439" y="500"/>
                  </a:cubicBezTo>
                  <a:cubicBezTo>
                    <a:pt x="435" y="505"/>
                    <a:pt x="435" y="505"/>
                    <a:pt x="435" y="505"/>
                  </a:cubicBezTo>
                  <a:cubicBezTo>
                    <a:pt x="440" y="510"/>
                    <a:pt x="440" y="510"/>
                    <a:pt x="440" y="510"/>
                  </a:cubicBezTo>
                  <a:cubicBezTo>
                    <a:pt x="436" y="515"/>
                    <a:pt x="436" y="515"/>
                    <a:pt x="436" y="515"/>
                  </a:cubicBezTo>
                  <a:cubicBezTo>
                    <a:pt x="441" y="522"/>
                    <a:pt x="441" y="522"/>
                    <a:pt x="441" y="522"/>
                  </a:cubicBezTo>
                  <a:cubicBezTo>
                    <a:pt x="441" y="530"/>
                    <a:pt x="441" y="530"/>
                    <a:pt x="441" y="530"/>
                  </a:cubicBezTo>
                  <a:cubicBezTo>
                    <a:pt x="435" y="530"/>
                    <a:pt x="435" y="530"/>
                    <a:pt x="435" y="530"/>
                  </a:cubicBezTo>
                  <a:cubicBezTo>
                    <a:pt x="442" y="537"/>
                    <a:pt x="442" y="537"/>
                    <a:pt x="442" y="537"/>
                  </a:cubicBezTo>
                  <a:cubicBezTo>
                    <a:pt x="448" y="538"/>
                    <a:pt x="448" y="538"/>
                    <a:pt x="448" y="538"/>
                  </a:cubicBezTo>
                  <a:cubicBezTo>
                    <a:pt x="445" y="547"/>
                    <a:pt x="445" y="547"/>
                    <a:pt x="445" y="547"/>
                  </a:cubicBezTo>
                  <a:cubicBezTo>
                    <a:pt x="448" y="552"/>
                    <a:pt x="448" y="552"/>
                    <a:pt x="448" y="552"/>
                  </a:cubicBezTo>
                  <a:cubicBezTo>
                    <a:pt x="442" y="557"/>
                    <a:pt x="442" y="557"/>
                    <a:pt x="442" y="557"/>
                  </a:cubicBezTo>
                  <a:cubicBezTo>
                    <a:pt x="443" y="562"/>
                    <a:pt x="443" y="562"/>
                    <a:pt x="443" y="562"/>
                  </a:cubicBezTo>
                  <a:cubicBezTo>
                    <a:pt x="453" y="560"/>
                    <a:pt x="453" y="560"/>
                    <a:pt x="453" y="560"/>
                  </a:cubicBezTo>
                  <a:cubicBezTo>
                    <a:pt x="462" y="563"/>
                    <a:pt x="462" y="563"/>
                    <a:pt x="462" y="563"/>
                  </a:cubicBezTo>
                  <a:cubicBezTo>
                    <a:pt x="462" y="572"/>
                    <a:pt x="462" y="572"/>
                    <a:pt x="462" y="572"/>
                  </a:cubicBezTo>
                  <a:cubicBezTo>
                    <a:pt x="456" y="578"/>
                    <a:pt x="456" y="578"/>
                    <a:pt x="456" y="578"/>
                  </a:cubicBezTo>
                  <a:cubicBezTo>
                    <a:pt x="461" y="582"/>
                    <a:pt x="461" y="582"/>
                    <a:pt x="461" y="582"/>
                  </a:cubicBezTo>
                  <a:cubicBezTo>
                    <a:pt x="460" y="591"/>
                    <a:pt x="460" y="591"/>
                    <a:pt x="460" y="591"/>
                  </a:cubicBezTo>
                  <a:cubicBezTo>
                    <a:pt x="464" y="598"/>
                    <a:pt x="464" y="598"/>
                    <a:pt x="464" y="598"/>
                  </a:cubicBezTo>
                  <a:cubicBezTo>
                    <a:pt x="468" y="597"/>
                    <a:pt x="468" y="597"/>
                    <a:pt x="468" y="597"/>
                  </a:cubicBezTo>
                  <a:cubicBezTo>
                    <a:pt x="462" y="598"/>
                    <a:pt x="462" y="598"/>
                    <a:pt x="462" y="598"/>
                  </a:cubicBezTo>
                  <a:cubicBezTo>
                    <a:pt x="442" y="613"/>
                    <a:pt x="442" y="613"/>
                    <a:pt x="442" y="613"/>
                  </a:cubicBezTo>
                  <a:cubicBezTo>
                    <a:pt x="443" y="618"/>
                    <a:pt x="443" y="618"/>
                    <a:pt x="443" y="618"/>
                  </a:cubicBezTo>
                  <a:cubicBezTo>
                    <a:pt x="435" y="623"/>
                    <a:pt x="435" y="623"/>
                    <a:pt x="435" y="623"/>
                  </a:cubicBezTo>
                  <a:cubicBezTo>
                    <a:pt x="427" y="623"/>
                    <a:pt x="427" y="623"/>
                    <a:pt x="427" y="623"/>
                  </a:cubicBezTo>
                  <a:cubicBezTo>
                    <a:pt x="422" y="625"/>
                    <a:pt x="422" y="625"/>
                    <a:pt x="422" y="625"/>
                  </a:cubicBezTo>
                  <a:cubicBezTo>
                    <a:pt x="421" y="630"/>
                    <a:pt x="421" y="630"/>
                    <a:pt x="421" y="630"/>
                  </a:cubicBezTo>
                  <a:cubicBezTo>
                    <a:pt x="411" y="628"/>
                    <a:pt x="411" y="628"/>
                    <a:pt x="411" y="628"/>
                  </a:cubicBezTo>
                  <a:cubicBezTo>
                    <a:pt x="399" y="642"/>
                    <a:pt x="399" y="642"/>
                    <a:pt x="399" y="642"/>
                  </a:cubicBezTo>
                  <a:cubicBezTo>
                    <a:pt x="393" y="638"/>
                    <a:pt x="393" y="638"/>
                    <a:pt x="393" y="638"/>
                  </a:cubicBezTo>
                  <a:cubicBezTo>
                    <a:pt x="389" y="642"/>
                    <a:pt x="389" y="642"/>
                    <a:pt x="389" y="642"/>
                  </a:cubicBezTo>
                  <a:cubicBezTo>
                    <a:pt x="385" y="639"/>
                    <a:pt x="385" y="639"/>
                    <a:pt x="385" y="639"/>
                  </a:cubicBezTo>
                  <a:cubicBezTo>
                    <a:pt x="382" y="643"/>
                    <a:pt x="382" y="643"/>
                    <a:pt x="382" y="643"/>
                  </a:cubicBezTo>
                  <a:cubicBezTo>
                    <a:pt x="372" y="648"/>
                    <a:pt x="372" y="648"/>
                    <a:pt x="372" y="648"/>
                  </a:cubicBezTo>
                  <a:cubicBezTo>
                    <a:pt x="361" y="639"/>
                    <a:pt x="361" y="639"/>
                    <a:pt x="361" y="639"/>
                  </a:cubicBezTo>
                  <a:cubicBezTo>
                    <a:pt x="353" y="638"/>
                    <a:pt x="353" y="638"/>
                    <a:pt x="353" y="638"/>
                  </a:cubicBezTo>
                  <a:cubicBezTo>
                    <a:pt x="350" y="643"/>
                    <a:pt x="350" y="643"/>
                    <a:pt x="350" y="643"/>
                  </a:cubicBezTo>
                  <a:cubicBezTo>
                    <a:pt x="339" y="639"/>
                    <a:pt x="339" y="639"/>
                    <a:pt x="339" y="639"/>
                  </a:cubicBezTo>
                  <a:cubicBezTo>
                    <a:pt x="334" y="645"/>
                    <a:pt x="334" y="645"/>
                    <a:pt x="334" y="645"/>
                  </a:cubicBezTo>
                  <a:cubicBezTo>
                    <a:pt x="325" y="641"/>
                    <a:pt x="325" y="641"/>
                    <a:pt x="325" y="641"/>
                  </a:cubicBezTo>
                  <a:cubicBezTo>
                    <a:pt x="319" y="644"/>
                    <a:pt x="319" y="644"/>
                    <a:pt x="319" y="644"/>
                  </a:cubicBezTo>
                  <a:cubicBezTo>
                    <a:pt x="312" y="638"/>
                    <a:pt x="312" y="638"/>
                    <a:pt x="312" y="638"/>
                  </a:cubicBezTo>
                  <a:cubicBezTo>
                    <a:pt x="309" y="643"/>
                    <a:pt x="309" y="643"/>
                    <a:pt x="309" y="643"/>
                  </a:cubicBezTo>
                  <a:cubicBezTo>
                    <a:pt x="301" y="643"/>
                    <a:pt x="301" y="643"/>
                    <a:pt x="301" y="643"/>
                  </a:cubicBezTo>
                  <a:cubicBezTo>
                    <a:pt x="290" y="654"/>
                    <a:pt x="290" y="654"/>
                    <a:pt x="290" y="654"/>
                  </a:cubicBezTo>
                  <a:cubicBezTo>
                    <a:pt x="287" y="653"/>
                    <a:pt x="287" y="653"/>
                    <a:pt x="287" y="653"/>
                  </a:cubicBezTo>
                  <a:cubicBezTo>
                    <a:pt x="286" y="647"/>
                    <a:pt x="286" y="647"/>
                    <a:pt x="286" y="647"/>
                  </a:cubicBezTo>
                  <a:cubicBezTo>
                    <a:pt x="281" y="643"/>
                    <a:pt x="281" y="643"/>
                    <a:pt x="281" y="643"/>
                  </a:cubicBezTo>
                  <a:cubicBezTo>
                    <a:pt x="275" y="637"/>
                    <a:pt x="275" y="637"/>
                    <a:pt x="275" y="637"/>
                  </a:cubicBezTo>
                  <a:cubicBezTo>
                    <a:pt x="269" y="636"/>
                    <a:pt x="269" y="636"/>
                    <a:pt x="269" y="636"/>
                  </a:cubicBezTo>
                  <a:cubicBezTo>
                    <a:pt x="267" y="628"/>
                    <a:pt x="267" y="628"/>
                    <a:pt x="267" y="628"/>
                  </a:cubicBezTo>
                  <a:cubicBezTo>
                    <a:pt x="264" y="625"/>
                    <a:pt x="264" y="625"/>
                    <a:pt x="264" y="625"/>
                  </a:cubicBezTo>
                  <a:cubicBezTo>
                    <a:pt x="265" y="619"/>
                    <a:pt x="265" y="619"/>
                    <a:pt x="265" y="619"/>
                  </a:cubicBezTo>
                  <a:cubicBezTo>
                    <a:pt x="253" y="606"/>
                    <a:pt x="253" y="606"/>
                    <a:pt x="253" y="606"/>
                  </a:cubicBezTo>
                  <a:cubicBezTo>
                    <a:pt x="252" y="603"/>
                    <a:pt x="252" y="603"/>
                    <a:pt x="252" y="603"/>
                  </a:cubicBezTo>
                  <a:cubicBezTo>
                    <a:pt x="248" y="603"/>
                    <a:pt x="248" y="603"/>
                    <a:pt x="248" y="603"/>
                  </a:cubicBezTo>
                  <a:cubicBezTo>
                    <a:pt x="248" y="597"/>
                    <a:pt x="248" y="597"/>
                    <a:pt x="248" y="597"/>
                  </a:cubicBezTo>
                  <a:cubicBezTo>
                    <a:pt x="238" y="587"/>
                    <a:pt x="238" y="587"/>
                    <a:pt x="238" y="587"/>
                  </a:cubicBezTo>
                  <a:cubicBezTo>
                    <a:pt x="234" y="591"/>
                    <a:pt x="234" y="591"/>
                    <a:pt x="234" y="591"/>
                  </a:cubicBezTo>
                  <a:cubicBezTo>
                    <a:pt x="231" y="595"/>
                    <a:pt x="231" y="595"/>
                    <a:pt x="231" y="595"/>
                  </a:cubicBezTo>
                  <a:cubicBezTo>
                    <a:pt x="225" y="598"/>
                    <a:pt x="225" y="598"/>
                    <a:pt x="225" y="598"/>
                  </a:cubicBezTo>
                  <a:cubicBezTo>
                    <a:pt x="220" y="592"/>
                    <a:pt x="220" y="592"/>
                    <a:pt x="220" y="592"/>
                  </a:cubicBezTo>
                  <a:cubicBezTo>
                    <a:pt x="219" y="586"/>
                    <a:pt x="219" y="586"/>
                    <a:pt x="219" y="586"/>
                  </a:cubicBezTo>
                  <a:cubicBezTo>
                    <a:pt x="211" y="583"/>
                    <a:pt x="211" y="583"/>
                    <a:pt x="211" y="583"/>
                  </a:cubicBezTo>
                  <a:cubicBezTo>
                    <a:pt x="211" y="583"/>
                    <a:pt x="204" y="580"/>
                    <a:pt x="204" y="580"/>
                  </a:cubicBezTo>
                  <a:cubicBezTo>
                    <a:pt x="203" y="580"/>
                    <a:pt x="189" y="580"/>
                    <a:pt x="189" y="580"/>
                  </a:cubicBezTo>
                  <a:cubicBezTo>
                    <a:pt x="184" y="586"/>
                    <a:pt x="184" y="586"/>
                    <a:pt x="184" y="586"/>
                  </a:cubicBezTo>
                  <a:cubicBezTo>
                    <a:pt x="182" y="592"/>
                    <a:pt x="182" y="592"/>
                    <a:pt x="182" y="592"/>
                  </a:cubicBezTo>
                  <a:cubicBezTo>
                    <a:pt x="178" y="595"/>
                    <a:pt x="178" y="595"/>
                    <a:pt x="178" y="595"/>
                  </a:cubicBezTo>
                  <a:cubicBezTo>
                    <a:pt x="183" y="602"/>
                    <a:pt x="183" y="602"/>
                    <a:pt x="183" y="602"/>
                  </a:cubicBezTo>
                  <a:cubicBezTo>
                    <a:pt x="177" y="608"/>
                    <a:pt x="177" y="608"/>
                    <a:pt x="177" y="608"/>
                  </a:cubicBezTo>
                  <a:cubicBezTo>
                    <a:pt x="172" y="616"/>
                    <a:pt x="172" y="616"/>
                    <a:pt x="172" y="616"/>
                  </a:cubicBezTo>
                  <a:cubicBezTo>
                    <a:pt x="173" y="628"/>
                    <a:pt x="173" y="628"/>
                    <a:pt x="173" y="628"/>
                  </a:cubicBezTo>
                  <a:cubicBezTo>
                    <a:pt x="164" y="633"/>
                    <a:pt x="164" y="633"/>
                    <a:pt x="164" y="633"/>
                  </a:cubicBezTo>
                  <a:cubicBezTo>
                    <a:pt x="164" y="641"/>
                    <a:pt x="164" y="641"/>
                    <a:pt x="164" y="641"/>
                  </a:cubicBezTo>
                  <a:cubicBezTo>
                    <a:pt x="160" y="637"/>
                    <a:pt x="160" y="637"/>
                    <a:pt x="160" y="637"/>
                  </a:cubicBezTo>
                  <a:cubicBezTo>
                    <a:pt x="159" y="630"/>
                    <a:pt x="159" y="630"/>
                    <a:pt x="159" y="630"/>
                  </a:cubicBezTo>
                  <a:cubicBezTo>
                    <a:pt x="156" y="627"/>
                    <a:pt x="156" y="627"/>
                    <a:pt x="156" y="627"/>
                  </a:cubicBezTo>
                  <a:cubicBezTo>
                    <a:pt x="151" y="632"/>
                    <a:pt x="151" y="632"/>
                    <a:pt x="151" y="632"/>
                  </a:cubicBezTo>
                  <a:cubicBezTo>
                    <a:pt x="146" y="634"/>
                    <a:pt x="146" y="634"/>
                    <a:pt x="146" y="634"/>
                  </a:cubicBezTo>
                  <a:cubicBezTo>
                    <a:pt x="136" y="637"/>
                    <a:pt x="136" y="637"/>
                    <a:pt x="136" y="637"/>
                  </a:cubicBezTo>
                  <a:cubicBezTo>
                    <a:pt x="129" y="648"/>
                    <a:pt x="129" y="648"/>
                    <a:pt x="129" y="648"/>
                  </a:cubicBezTo>
                  <a:cubicBezTo>
                    <a:pt x="121" y="649"/>
                    <a:pt x="121" y="649"/>
                    <a:pt x="121" y="649"/>
                  </a:cubicBezTo>
                  <a:cubicBezTo>
                    <a:pt x="112" y="641"/>
                    <a:pt x="112" y="641"/>
                    <a:pt x="112" y="641"/>
                  </a:cubicBezTo>
                  <a:cubicBezTo>
                    <a:pt x="112" y="613"/>
                    <a:pt x="112" y="613"/>
                    <a:pt x="112" y="613"/>
                  </a:cubicBezTo>
                  <a:cubicBezTo>
                    <a:pt x="113" y="601"/>
                    <a:pt x="113" y="601"/>
                    <a:pt x="113" y="601"/>
                  </a:cubicBezTo>
                  <a:cubicBezTo>
                    <a:pt x="114" y="589"/>
                    <a:pt x="114" y="589"/>
                    <a:pt x="114" y="589"/>
                  </a:cubicBezTo>
                  <a:cubicBezTo>
                    <a:pt x="104" y="583"/>
                    <a:pt x="104" y="583"/>
                    <a:pt x="104" y="583"/>
                  </a:cubicBezTo>
                  <a:cubicBezTo>
                    <a:pt x="103" y="578"/>
                    <a:pt x="103" y="578"/>
                    <a:pt x="103" y="578"/>
                  </a:cubicBezTo>
                  <a:cubicBezTo>
                    <a:pt x="100" y="573"/>
                    <a:pt x="100" y="573"/>
                    <a:pt x="100" y="573"/>
                  </a:cubicBezTo>
                  <a:cubicBezTo>
                    <a:pt x="97" y="571"/>
                    <a:pt x="97" y="571"/>
                    <a:pt x="97" y="571"/>
                  </a:cubicBezTo>
                  <a:cubicBezTo>
                    <a:pt x="97" y="566"/>
                    <a:pt x="97" y="566"/>
                    <a:pt x="97" y="566"/>
                  </a:cubicBezTo>
                  <a:cubicBezTo>
                    <a:pt x="100" y="563"/>
                    <a:pt x="100" y="563"/>
                    <a:pt x="100" y="563"/>
                  </a:cubicBezTo>
                  <a:cubicBezTo>
                    <a:pt x="100" y="557"/>
                    <a:pt x="100" y="557"/>
                    <a:pt x="100" y="557"/>
                  </a:cubicBezTo>
                  <a:cubicBezTo>
                    <a:pt x="95" y="554"/>
                    <a:pt x="95" y="554"/>
                    <a:pt x="95" y="554"/>
                  </a:cubicBezTo>
                  <a:cubicBezTo>
                    <a:pt x="86" y="551"/>
                    <a:pt x="86" y="551"/>
                    <a:pt x="86" y="551"/>
                  </a:cubicBezTo>
                  <a:cubicBezTo>
                    <a:pt x="88" y="544"/>
                    <a:pt x="88" y="544"/>
                    <a:pt x="88" y="544"/>
                  </a:cubicBezTo>
                  <a:cubicBezTo>
                    <a:pt x="85" y="538"/>
                    <a:pt x="85" y="538"/>
                    <a:pt x="85" y="538"/>
                  </a:cubicBezTo>
                  <a:cubicBezTo>
                    <a:pt x="81" y="530"/>
                    <a:pt x="81" y="530"/>
                    <a:pt x="81" y="530"/>
                  </a:cubicBezTo>
                  <a:cubicBezTo>
                    <a:pt x="76" y="524"/>
                    <a:pt x="76" y="524"/>
                    <a:pt x="76" y="524"/>
                  </a:cubicBezTo>
                  <a:cubicBezTo>
                    <a:pt x="66" y="526"/>
                    <a:pt x="66" y="526"/>
                    <a:pt x="66" y="526"/>
                  </a:cubicBezTo>
                  <a:cubicBezTo>
                    <a:pt x="63" y="520"/>
                    <a:pt x="63" y="520"/>
                    <a:pt x="63" y="520"/>
                  </a:cubicBezTo>
                  <a:cubicBezTo>
                    <a:pt x="70" y="516"/>
                    <a:pt x="70" y="516"/>
                    <a:pt x="70" y="516"/>
                  </a:cubicBezTo>
                  <a:cubicBezTo>
                    <a:pt x="65" y="510"/>
                    <a:pt x="65" y="510"/>
                    <a:pt x="65" y="510"/>
                  </a:cubicBezTo>
                  <a:cubicBezTo>
                    <a:pt x="64" y="504"/>
                    <a:pt x="64" y="504"/>
                    <a:pt x="64" y="504"/>
                  </a:cubicBezTo>
                  <a:cubicBezTo>
                    <a:pt x="60" y="504"/>
                    <a:pt x="60" y="504"/>
                    <a:pt x="60" y="504"/>
                  </a:cubicBezTo>
                  <a:cubicBezTo>
                    <a:pt x="56" y="507"/>
                    <a:pt x="56" y="507"/>
                    <a:pt x="56" y="507"/>
                  </a:cubicBezTo>
                  <a:cubicBezTo>
                    <a:pt x="50" y="505"/>
                    <a:pt x="50" y="505"/>
                    <a:pt x="50" y="505"/>
                  </a:cubicBezTo>
                  <a:cubicBezTo>
                    <a:pt x="45" y="508"/>
                    <a:pt x="45" y="508"/>
                    <a:pt x="45" y="508"/>
                  </a:cubicBezTo>
                  <a:cubicBezTo>
                    <a:pt x="41" y="505"/>
                    <a:pt x="41" y="505"/>
                    <a:pt x="41" y="505"/>
                  </a:cubicBezTo>
                  <a:cubicBezTo>
                    <a:pt x="34" y="508"/>
                    <a:pt x="34" y="508"/>
                    <a:pt x="34" y="508"/>
                  </a:cubicBezTo>
                  <a:cubicBezTo>
                    <a:pt x="27" y="507"/>
                    <a:pt x="27" y="507"/>
                    <a:pt x="27" y="507"/>
                  </a:cubicBezTo>
                  <a:cubicBezTo>
                    <a:pt x="27" y="498"/>
                    <a:pt x="27" y="498"/>
                    <a:pt x="27" y="498"/>
                  </a:cubicBezTo>
                  <a:cubicBezTo>
                    <a:pt x="28" y="496"/>
                    <a:pt x="28" y="496"/>
                    <a:pt x="28" y="496"/>
                  </a:cubicBezTo>
                  <a:cubicBezTo>
                    <a:pt x="28" y="489"/>
                    <a:pt x="28" y="489"/>
                    <a:pt x="28" y="489"/>
                  </a:cubicBezTo>
                  <a:cubicBezTo>
                    <a:pt x="32" y="475"/>
                    <a:pt x="32" y="475"/>
                    <a:pt x="32" y="475"/>
                  </a:cubicBezTo>
                  <a:cubicBezTo>
                    <a:pt x="25" y="467"/>
                    <a:pt x="25" y="467"/>
                    <a:pt x="25" y="467"/>
                  </a:cubicBezTo>
                  <a:cubicBezTo>
                    <a:pt x="24" y="458"/>
                    <a:pt x="24" y="458"/>
                    <a:pt x="24" y="458"/>
                  </a:cubicBezTo>
                  <a:cubicBezTo>
                    <a:pt x="18" y="454"/>
                    <a:pt x="18" y="454"/>
                    <a:pt x="18" y="454"/>
                  </a:cubicBezTo>
                  <a:cubicBezTo>
                    <a:pt x="17" y="449"/>
                    <a:pt x="17" y="449"/>
                    <a:pt x="17" y="449"/>
                  </a:cubicBezTo>
                  <a:cubicBezTo>
                    <a:pt x="20" y="446"/>
                    <a:pt x="20" y="446"/>
                    <a:pt x="20" y="446"/>
                  </a:cubicBezTo>
                  <a:cubicBezTo>
                    <a:pt x="17" y="442"/>
                    <a:pt x="17" y="442"/>
                    <a:pt x="17" y="442"/>
                  </a:cubicBezTo>
                  <a:cubicBezTo>
                    <a:pt x="17" y="437"/>
                    <a:pt x="17" y="437"/>
                    <a:pt x="17" y="437"/>
                  </a:cubicBezTo>
                  <a:cubicBezTo>
                    <a:pt x="8" y="437"/>
                    <a:pt x="8" y="437"/>
                    <a:pt x="8" y="437"/>
                  </a:cubicBezTo>
                  <a:cubicBezTo>
                    <a:pt x="7" y="433"/>
                    <a:pt x="7" y="433"/>
                    <a:pt x="7" y="433"/>
                  </a:cubicBezTo>
                  <a:cubicBezTo>
                    <a:pt x="14" y="426"/>
                    <a:pt x="14" y="426"/>
                    <a:pt x="14" y="426"/>
                  </a:cubicBezTo>
                  <a:cubicBezTo>
                    <a:pt x="19" y="424"/>
                    <a:pt x="19" y="424"/>
                    <a:pt x="19" y="424"/>
                  </a:cubicBezTo>
                  <a:cubicBezTo>
                    <a:pt x="15" y="395"/>
                    <a:pt x="15" y="395"/>
                    <a:pt x="15" y="395"/>
                  </a:cubicBezTo>
                  <a:cubicBezTo>
                    <a:pt x="11" y="385"/>
                    <a:pt x="11" y="385"/>
                    <a:pt x="11" y="385"/>
                  </a:cubicBezTo>
                  <a:cubicBezTo>
                    <a:pt x="9" y="374"/>
                    <a:pt x="9" y="374"/>
                    <a:pt x="9" y="374"/>
                  </a:cubicBezTo>
                  <a:cubicBezTo>
                    <a:pt x="0" y="362"/>
                    <a:pt x="0" y="362"/>
                    <a:pt x="0" y="362"/>
                  </a:cubicBezTo>
                  <a:cubicBezTo>
                    <a:pt x="1" y="356"/>
                    <a:pt x="1" y="356"/>
                    <a:pt x="1" y="356"/>
                  </a:cubicBezTo>
                  <a:cubicBezTo>
                    <a:pt x="5" y="355"/>
                    <a:pt x="5" y="355"/>
                    <a:pt x="5" y="355"/>
                  </a:cubicBezTo>
                  <a:cubicBezTo>
                    <a:pt x="14" y="342"/>
                    <a:pt x="14" y="342"/>
                    <a:pt x="14" y="342"/>
                  </a:cubicBezTo>
                  <a:cubicBezTo>
                    <a:pt x="21" y="344"/>
                    <a:pt x="21" y="344"/>
                    <a:pt x="21" y="344"/>
                  </a:cubicBezTo>
                  <a:cubicBezTo>
                    <a:pt x="26" y="344"/>
                    <a:pt x="26" y="344"/>
                    <a:pt x="26" y="344"/>
                  </a:cubicBezTo>
                  <a:cubicBezTo>
                    <a:pt x="29" y="335"/>
                    <a:pt x="29" y="335"/>
                    <a:pt x="29" y="335"/>
                  </a:cubicBezTo>
                  <a:cubicBezTo>
                    <a:pt x="25" y="330"/>
                    <a:pt x="25" y="330"/>
                    <a:pt x="25" y="330"/>
                  </a:cubicBezTo>
                  <a:cubicBezTo>
                    <a:pt x="27" y="322"/>
                    <a:pt x="27" y="322"/>
                    <a:pt x="27" y="322"/>
                  </a:cubicBezTo>
                  <a:cubicBezTo>
                    <a:pt x="31" y="322"/>
                    <a:pt x="31" y="322"/>
                    <a:pt x="31" y="322"/>
                  </a:cubicBezTo>
                  <a:cubicBezTo>
                    <a:pt x="31" y="311"/>
                    <a:pt x="31" y="311"/>
                    <a:pt x="31" y="311"/>
                  </a:cubicBezTo>
                  <a:cubicBezTo>
                    <a:pt x="42" y="300"/>
                    <a:pt x="42" y="300"/>
                    <a:pt x="42" y="300"/>
                  </a:cubicBezTo>
                  <a:cubicBezTo>
                    <a:pt x="43" y="295"/>
                    <a:pt x="43" y="295"/>
                    <a:pt x="43" y="295"/>
                  </a:cubicBezTo>
                  <a:cubicBezTo>
                    <a:pt x="46" y="295"/>
                    <a:pt x="46" y="295"/>
                    <a:pt x="46" y="295"/>
                  </a:cubicBezTo>
                  <a:cubicBezTo>
                    <a:pt x="47" y="286"/>
                    <a:pt x="47" y="286"/>
                    <a:pt x="47" y="286"/>
                  </a:cubicBezTo>
                  <a:cubicBezTo>
                    <a:pt x="40" y="288"/>
                    <a:pt x="40" y="288"/>
                    <a:pt x="40" y="288"/>
                  </a:cubicBezTo>
                  <a:cubicBezTo>
                    <a:pt x="37" y="280"/>
                    <a:pt x="37" y="280"/>
                    <a:pt x="37" y="280"/>
                  </a:cubicBezTo>
                  <a:cubicBezTo>
                    <a:pt x="35" y="270"/>
                    <a:pt x="35" y="270"/>
                    <a:pt x="35" y="270"/>
                  </a:cubicBezTo>
                  <a:cubicBezTo>
                    <a:pt x="24" y="260"/>
                    <a:pt x="24" y="260"/>
                    <a:pt x="24" y="260"/>
                  </a:cubicBezTo>
                  <a:cubicBezTo>
                    <a:pt x="23" y="256"/>
                    <a:pt x="23" y="256"/>
                    <a:pt x="23" y="256"/>
                  </a:cubicBezTo>
                  <a:cubicBezTo>
                    <a:pt x="16" y="255"/>
                    <a:pt x="16" y="255"/>
                    <a:pt x="16" y="255"/>
                  </a:cubicBezTo>
                  <a:cubicBezTo>
                    <a:pt x="13" y="249"/>
                    <a:pt x="13" y="249"/>
                    <a:pt x="13" y="249"/>
                  </a:cubicBezTo>
                  <a:cubicBezTo>
                    <a:pt x="14" y="240"/>
                    <a:pt x="14" y="240"/>
                    <a:pt x="14" y="240"/>
                  </a:cubicBezTo>
                  <a:cubicBezTo>
                    <a:pt x="7" y="231"/>
                    <a:pt x="7" y="231"/>
                    <a:pt x="7" y="231"/>
                  </a:cubicBezTo>
                  <a:cubicBezTo>
                    <a:pt x="11" y="224"/>
                    <a:pt x="11" y="224"/>
                    <a:pt x="11" y="224"/>
                  </a:cubicBezTo>
                  <a:cubicBezTo>
                    <a:pt x="6" y="215"/>
                    <a:pt x="6" y="215"/>
                    <a:pt x="6" y="215"/>
                  </a:cubicBezTo>
                  <a:cubicBezTo>
                    <a:pt x="4" y="211"/>
                    <a:pt x="4" y="211"/>
                    <a:pt x="4" y="211"/>
                  </a:cubicBezTo>
                  <a:close/>
                  <a:moveTo>
                    <a:pt x="229" y="18"/>
                  </a:moveTo>
                  <a:cubicBezTo>
                    <a:pt x="229" y="18"/>
                    <a:pt x="230" y="22"/>
                    <a:pt x="234" y="26"/>
                  </a:cubicBezTo>
                  <a:cubicBezTo>
                    <a:pt x="238" y="30"/>
                    <a:pt x="242" y="26"/>
                    <a:pt x="245" y="26"/>
                  </a:cubicBezTo>
                  <a:cubicBezTo>
                    <a:pt x="248" y="27"/>
                    <a:pt x="252" y="25"/>
                    <a:pt x="256" y="23"/>
                  </a:cubicBezTo>
                  <a:cubicBezTo>
                    <a:pt x="259" y="22"/>
                    <a:pt x="263" y="17"/>
                    <a:pt x="265" y="13"/>
                  </a:cubicBezTo>
                  <a:cubicBezTo>
                    <a:pt x="267" y="9"/>
                    <a:pt x="268" y="7"/>
                    <a:pt x="266" y="3"/>
                  </a:cubicBezTo>
                  <a:cubicBezTo>
                    <a:pt x="263" y="0"/>
                    <a:pt x="260" y="0"/>
                    <a:pt x="259" y="1"/>
                  </a:cubicBezTo>
                  <a:cubicBezTo>
                    <a:pt x="257" y="2"/>
                    <a:pt x="251" y="3"/>
                    <a:pt x="251" y="6"/>
                  </a:cubicBezTo>
                  <a:cubicBezTo>
                    <a:pt x="250" y="9"/>
                    <a:pt x="247" y="10"/>
                    <a:pt x="246" y="9"/>
                  </a:cubicBezTo>
                  <a:cubicBezTo>
                    <a:pt x="244" y="8"/>
                    <a:pt x="241" y="9"/>
                    <a:pt x="239" y="11"/>
                  </a:cubicBezTo>
                  <a:cubicBezTo>
                    <a:pt x="237" y="14"/>
                    <a:pt x="239" y="16"/>
                    <a:pt x="236" y="17"/>
                  </a:cubicBezTo>
                  <a:cubicBezTo>
                    <a:pt x="233" y="17"/>
                    <a:pt x="229" y="18"/>
                    <a:pt x="229" y="18"/>
                  </a:cubicBezTo>
                  <a:close/>
                  <a:moveTo>
                    <a:pt x="217" y="54"/>
                  </a:moveTo>
                  <a:cubicBezTo>
                    <a:pt x="217" y="54"/>
                    <a:pt x="221" y="54"/>
                    <a:pt x="223" y="53"/>
                  </a:cubicBezTo>
                  <a:cubicBezTo>
                    <a:pt x="224" y="53"/>
                    <a:pt x="225" y="49"/>
                    <a:pt x="225" y="48"/>
                  </a:cubicBezTo>
                  <a:cubicBezTo>
                    <a:pt x="224" y="46"/>
                    <a:pt x="220" y="45"/>
                    <a:pt x="222" y="45"/>
                  </a:cubicBezTo>
                  <a:cubicBezTo>
                    <a:pt x="224" y="45"/>
                    <a:pt x="226" y="44"/>
                    <a:pt x="228" y="41"/>
                  </a:cubicBezTo>
                  <a:cubicBezTo>
                    <a:pt x="230" y="38"/>
                    <a:pt x="227" y="36"/>
                    <a:pt x="225" y="32"/>
                  </a:cubicBezTo>
                  <a:cubicBezTo>
                    <a:pt x="223" y="29"/>
                    <a:pt x="221" y="24"/>
                    <a:pt x="217" y="23"/>
                  </a:cubicBezTo>
                  <a:cubicBezTo>
                    <a:pt x="213" y="21"/>
                    <a:pt x="205" y="25"/>
                    <a:pt x="203" y="27"/>
                  </a:cubicBezTo>
                  <a:cubicBezTo>
                    <a:pt x="201" y="29"/>
                    <a:pt x="199" y="32"/>
                    <a:pt x="197" y="31"/>
                  </a:cubicBezTo>
                  <a:cubicBezTo>
                    <a:pt x="195" y="30"/>
                    <a:pt x="189" y="30"/>
                    <a:pt x="188" y="32"/>
                  </a:cubicBezTo>
                  <a:cubicBezTo>
                    <a:pt x="187" y="35"/>
                    <a:pt x="192" y="40"/>
                    <a:pt x="193" y="42"/>
                  </a:cubicBezTo>
                  <a:cubicBezTo>
                    <a:pt x="193" y="43"/>
                    <a:pt x="190" y="46"/>
                    <a:pt x="188" y="44"/>
                  </a:cubicBezTo>
                  <a:cubicBezTo>
                    <a:pt x="186" y="42"/>
                    <a:pt x="183" y="49"/>
                    <a:pt x="179" y="45"/>
                  </a:cubicBezTo>
                  <a:cubicBezTo>
                    <a:pt x="175" y="40"/>
                    <a:pt x="169" y="44"/>
                    <a:pt x="169" y="47"/>
                  </a:cubicBezTo>
                  <a:cubicBezTo>
                    <a:pt x="168" y="50"/>
                    <a:pt x="168" y="62"/>
                    <a:pt x="173" y="67"/>
                  </a:cubicBezTo>
                  <a:cubicBezTo>
                    <a:pt x="178" y="71"/>
                    <a:pt x="177" y="74"/>
                    <a:pt x="180" y="76"/>
                  </a:cubicBezTo>
                  <a:cubicBezTo>
                    <a:pt x="183" y="78"/>
                    <a:pt x="202" y="79"/>
                    <a:pt x="204" y="79"/>
                  </a:cubicBezTo>
                  <a:cubicBezTo>
                    <a:pt x="207" y="78"/>
                    <a:pt x="201" y="72"/>
                    <a:pt x="202" y="68"/>
                  </a:cubicBezTo>
                  <a:cubicBezTo>
                    <a:pt x="202" y="64"/>
                    <a:pt x="206" y="66"/>
                    <a:pt x="208" y="63"/>
                  </a:cubicBezTo>
                  <a:cubicBezTo>
                    <a:pt x="210" y="60"/>
                    <a:pt x="217" y="54"/>
                    <a:pt x="217" y="54"/>
                  </a:cubicBezTo>
                  <a:close/>
                  <a:moveTo>
                    <a:pt x="222" y="79"/>
                  </a:moveTo>
                  <a:cubicBezTo>
                    <a:pt x="221" y="82"/>
                    <a:pt x="220" y="88"/>
                    <a:pt x="224" y="89"/>
                  </a:cubicBezTo>
                  <a:cubicBezTo>
                    <a:pt x="227" y="90"/>
                    <a:pt x="232" y="84"/>
                    <a:pt x="230" y="81"/>
                  </a:cubicBezTo>
                  <a:cubicBezTo>
                    <a:pt x="228" y="77"/>
                    <a:pt x="222" y="79"/>
                    <a:pt x="222" y="79"/>
                  </a:cubicBezTo>
                  <a:close/>
                  <a:moveTo>
                    <a:pt x="234" y="90"/>
                  </a:moveTo>
                  <a:cubicBezTo>
                    <a:pt x="234" y="90"/>
                    <a:pt x="237" y="95"/>
                    <a:pt x="235" y="98"/>
                  </a:cubicBezTo>
                  <a:cubicBezTo>
                    <a:pt x="233" y="100"/>
                    <a:pt x="235" y="107"/>
                    <a:pt x="237" y="103"/>
                  </a:cubicBezTo>
                  <a:cubicBezTo>
                    <a:pt x="239" y="100"/>
                    <a:pt x="244" y="98"/>
                    <a:pt x="246" y="98"/>
                  </a:cubicBezTo>
                  <a:cubicBezTo>
                    <a:pt x="248" y="98"/>
                    <a:pt x="262" y="91"/>
                    <a:pt x="261" y="86"/>
                  </a:cubicBezTo>
                  <a:cubicBezTo>
                    <a:pt x="261" y="82"/>
                    <a:pt x="258" y="81"/>
                    <a:pt x="250" y="80"/>
                  </a:cubicBezTo>
                  <a:cubicBezTo>
                    <a:pt x="243" y="79"/>
                    <a:pt x="239" y="80"/>
                    <a:pt x="236" y="82"/>
                  </a:cubicBezTo>
                  <a:cubicBezTo>
                    <a:pt x="234" y="83"/>
                    <a:pt x="234" y="90"/>
                    <a:pt x="234" y="90"/>
                  </a:cubicBezTo>
                  <a:close/>
                  <a:moveTo>
                    <a:pt x="15" y="190"/>
                  </a:moveTo>
                  <a:cubicBezTo>
                    <a:pt x="11" y="191"/>
                    <a:pt x="8" y="198"/>
                    <a:pt x="5" y="199"/>
                  </a:cubicBezTo>
                  <a:cubicBezTo>
                    <a:pt x="1" y="200"/>
                    <a:pt x="11" y="204"/>
                    <a:pt x="16" y="204"/>
                  </a:cubicBezTo>
                  <a:cubicBezTo>
                    <a:pt x="20" y="204"/>
                    <a:pt x="23" y="198"/>
                    <a:pt x="22" y="194"/>
                  </a:cubicBezTo>
                  <a:cubicBezTo>
                    <a:pt x="21" y="190"/>
                    <a:pt x="15" y="190"/>
                    <a:pt x="15" y="190"/>
                  </a:cubicBezTo>
                  <a:close/>
                </a:path>
              </a:pathLst>
            </a:custGeom>
            <a:solidFill>
              <a:schemeClr val="accent1"/>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69">
              <a:extLst>
                <a:ext uri="{FF2B5EF4-FFF2-40B4-BE49-F238E27FC236}">
                  <a16:creationId xmlns:a16="http://schemas.microsoft.com/office/drawing/2014/main" id="{C58A98C9-AECC-480C-8EFC-12CE6719BA0B}"/>
                </a:ext>
              </a:extLst>
            </p:cNvPr>
            <p:cNvSpPr>
              <a:spLocks/>
            </p:cNvSpPr>
            <p:nvPr/>
          </p:nvSpPr>
          <p:spPr bwMode="auto">
            <a:xfrm>
              <a:off x="3841371" y="3594881"/>
              <a:ext cx="1121846" cy="587175"/>
            </a:xfrm>
            <a:custGeom>
              <a:avLst/>
              <a:gdLst>
                <a:gd name="T0" fmla="*/ 639 w 654"/>
                <a:gd name="T1" fmla="*/ 84 h 384"/>
                <a:gd name="T2" fmla="*/ 650 w 654"/>
                <a:gd name="T3" fmla="*/ 115 h 384"/>
                <a:gd name="T4" fmla="*/ 608 w 654"/>
                <a:gd name="T5" fmla="*/ 136 h 384"/>
                <a:gd name="T6" fmla="*/ 533 w 654"/>
                <a:gd name="T7" fmla="*/ 169 h 384"/>
                <a:gd name="T8" fmla="*/ 468 w 654"/>
                <a:gd name="T9" fmla="*/ 215 h 384"/>
                <a:gd name="T10" fmla="*/ 446 w 654"/>
                <a:gd name="T11" fmla="*/ 205 h 384"/>
                <a:gd name="T12" fmla="*/ 400 w 654"/>
                <a:gd name="T13" fmla="*/ 261 h 384"/>
                <a:gd name="T14" fmla="*/ 373 w 654"/>
                <a:gd name="T15" fmla="*/ 307 h 384"/>
                <a:gd name="T16" fmla="*/ 368 w 654"/>
                <a:gd name="T17" fmla="*/ 340 h 384"/>
                <a:gd name="T18" fmla="*/ 345 w 654"/>
                <a:gd name="T19" fmla="*/ 373 h 384"/>
                <a:gd name="T20" fmla="*/ 275 w 654"/>
                <a:gd name="T21" fmla="*/ 361 h 384"/>
                <a:gd name="T22" fmla="*/ 241 w 654"/>
                <a:gd name="T23" fmla="*/ 363 h 384"/>
                <a:gd name="T24" fmla="*/ 212 w 654"/>
                <a:gd name="T25" fmla="*/ 361 h 384"/>
                <a:gd name="T26" fmla="*/ 170 w 654"/>
                <a:gd name="T27" fmla="*/ 355 h 384"/>
                <a:gd name="T28" fmla="*/ 150 w 654"/>
                <a:gd name="T29" fmla="*/ 325 h 384"/>
                <a:gd name="T30" fmla="*/ 135 w 654"/>
                <a:gd name="T31" fmla="*/ 334 h 384"/>
                <a:gd name="T32" fmla="*/ 118 w 654"/>
                <a:gd name="T33" fmla="*/ 344 h 384"/>
                <a:gd name="T34" fmla="*/ 95 w 654"/>
                <a:gd name="T35" fmla="*/ 359 h 384"/>
                <a:gd name="T36" fmla="*/ 72 w 654"/>
                <a:gd name="T37" fmla="*/ 353 h 384"/>
                <a:gd name="T38" fmla="*/ 39 w 654"/>
                <a:gd name="T39" fmla="*/ 348 h 384"/>
                <a:gd name="T40" fmla="*/ 14 w 654"/>
                <a:gd name="T41" fmla="*/ 375 h 384"/>
                <a:gd name="T42" fmla="*/ 10 w 654"/>
                <a:gd name="T43" fmla="*/ 342 h 384"/>
                <a:gd name="T44" fmla="*/ 8 w 654"/>
                <a:gd name="T45" fmla="*/ 313 h 384"/>
                <a:gd name="T46" fmla="*/ 27 w 654"/>
                <a:gd name="T47" fmla="*/ 284 h 384"/>
                <a:gd name="T48" fmla="*/ 31 w 654"/>
                <a:gd name="T49" fmla="*/ 267 h 384"/>
                <a:gd name="T50" fmla="*/ 85 w 654"/>
                <a:gd name="T51" fmla="*/ 244 h 384"/>
                <a:gd name="T52" fmla="*/ 116 w 654"/>
                <a:gd name="T53" fmla="*/ 178 h 384"/>
                <a:gd name="T54" fmla="*/ 77 w 654"/>
                <a:gd name="T55" fmla="*/ 192 h 384"/>
                <a:gd name="T56" fmla="*/ 64 w 654"/>
                <a:gd name="T57" fmla="*/ 163 h 384"/>
                <a:gd name="T58" fmla="*/ 89 w 654"/>
                <a:gd name="T59" fmla="*/ 134 h 384"/>
                <a:gd name="T60" fmla="*/ 95 w 654"/>
                <a:gd name="T61" fmla="*/ 109 h 384"/>
                <a:gd name="T62" fmla="*/ 83 w 654"/>
                <a:gd name="T63" fmla="*/ 55 h 384"/>
                <a:gd name="T64" fmla="*/ 122 w 654"/>
                <a:gd name="T65" fmla="*/ 73 h 384"/>
                <a:gd name="T66" fmla="*/ 173 w 654"/>
                <a:gd name="T67" fmla="*/ 94 h 384"/>
                <a:gd name="T68" fmla="*/ 208 w 654"/>
                <a:gd name="T69" fmla="*/ 80 h 384"/>
                <a:gd name="T70" fmla="*/ 214 w 654"/>
                <a:gd name="T71" fmla="*/ 25 h 384"/>
                <a:gd name="T72" fmla="*/ 308 w 654"/>
                <a:gd name="T73" fmla="*/ 0 h 384"/>
                <a:gd name="T74" fmla="*/ 364 w 654"/>
                <a:gd name="T75" fmla="*/ 21 h 384"/>
                <a:gd name="T76" fmla="*/ 425 w 654"/>
                <a:gd name="T77" fmla="*/ 65 h 384"/>
                <a:gd name="T78" fmla="*/ 518 w 654"/>
                <a:gd name="T79" fmla="*/ 102 h 384"/>
                <a:gd name="T80" fmla="*/ 579 w 654"/>
                <a:gd name="T81" fmla="*/ 77 h 384"/>
                <a:gd name="T82" fmla="*/ 621 w 654"/>
                <a:gd name="T83" fmla="*/ 6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54" h="384">
                  <a:moveTo>
                    <a:pt x="654" y="61"/>
                  </a:moveTo>
                  <a:lnTo>
                    <a:pt x="643" y="67"/>
                  </a:lnTo>
                  <a:lnTo>
                    <a:pt x="639" y="84"/>
                  </a:lnTo>
                  <a:lnTo>
                    <a:pt x="652" y="96"/>
                  </a:lnTo>
                  <a:lnTo>
                    <a:pt x="637" y="107"/>
                  </a:lnTo>
                  <a:lnTo>
                    <a:pt x="650" y="115"/>
                  </a:lnTo>
                  <a:lnTo>
                    <a:pt x="633" y="123"/>
                  </a:lnTo>
                  <a:lnTo>
                    <a:pt x="618" y="136"/>
                  </a:lnTo>
                  <a:lnTo>
                    <a:pt x="608" y="136"/>
                  </a:lnTo>
                  <a:lnTo>
                    <a:pt x="604" y="153"/>
                  </a:lnTo>
                  <a:lnTo>
                    <a:pt x="566" y="153"/>
                  </a:lnTo>
                  <a:lnTo>
                    <a:pt x="533" y="169"/>
                  </a:lnTo>
                  <a:lnTo>
                    <a:pt x="531" y="184"/>
                  </a:lnTo>
                  <a:lnTo>
                    <a:pt x="502" y="184"/>
                  </a:lnTo>
                  <a:lnTo>
                    <a:pt x="468" y="215"/>
                  </a:lnTo>
                  <a:lnTo>
                    <a:pt x="454" y="217"/>
                  </a:lnTo>
                  <a:lnTo>
                    <a:pt x="458" y="209"/>
                  </a:lnTo>
                  <a:lnTo>
                    <a:pt x="446" y="205"/>
                  </a:lnTo>
                  <a:lnTo>
                    <a:pt x="414" y="236"/>
                  </a:lnTo>
                  <a:lnTo>
                    <a:pt x="416" y="255"/>
                  </a:lnTo>
                  <a:lnTo>
                    <a:pt x="400" y="261"/>
                  </a:lnTo>
                  <a:lnTo>
                    <a:pt x="400" y="280"/>
                  </a:lnTo>
                  <a:lnTo>
                    <a:pt x="379" y="288"/>
                  </a:lnTo>
                  <a:lnTo>
                    <a:pt x="373" y="307"/>
                  </a:lnTo>
                  <a:lnTo>
                    <a:pt x="375" y="321"/>
                  </a:lnTo>
                  <a:lnTo>
                    <a:pt x="373" y="325"/>
                  </a:lnTo>
                  <a:lnTo>
                    <a:pt x="368" y="340"/>
                  </a:lnTo>
                  <a:lnTo>
                    <a:pt x="350" y="359"/>
                  </a:lnTo>
                  <a:lnTo>
                    <a:pt x="352" y="369"/>
                  </a:lnTo>
                  <a:lnTo>
                    <a:pt x="345" y="373"/>
                  </a:lnTo>
                  <a:lnTo>
                    <a:pt x="337" y="384"/>
                  </a:lnTo>
                  <a:lnTo>
                    <a:pt x="312" y="382"/>
                  </a:lnTo>
                  <a:lnTo>
                    <a:pt x="275" y="361"/>
                  </a:lnTo>
                  <a:lnTo>
                    <a:pt x="258" y="355"/>
                  </a:lnTo>
                  <a:lnTo>
                    <a:pt x="248" y="367"/>
                  </a:lnTo>
                  <a:lnTo>
                    <a:pt x="241" y="363"/>
                  </a:lnTo>
                  <a:lnTo>
                    <a:pt x="233" y="359"/>
                  </a:lnTo>
                  <a:lnTo>
                    <a:pt x="227" y="369"/>
                  </a:lnTo>
                  <a:lnTo>
                    <a:pt x="212" y="361"/>
                  </a:lnTo>
                  <a:lnTo>
                    <a:pt x="202" y="367"/>
                  </a:lnTo>
                  <a:lnTo>
                    <a:pt x="181" y="350"/>
                  </a:lnTo>
                  <a:lnTo>
                    <a:pt x="170" y="355"/>
                  </a:lnTo>
                  <a:lnTo>
                    <a:pt x="160" y="348"/>
                  </a:lnTo>
                  <a:lnTo>
                    <a:pt x="162" y="334"/>
                  </a:lnTo>
                  <a:lnTo>
                    <a:pt x="150" y="325"/>
                  </a:lnTo>
                  <a:lnTo>
                    <a:pt x="143" y="332"/>
                  </a:lnTo>
                  <a:lnTo>
                    <a:pt x="139" y="330"/>
                  </a:lnTo>
                  <a:lnTo>
                    <a:pt x="135" y="334"/>
                  </a:lnTo>
                  <a:lnTo>
                    <a:pt x="118" y="328"/>
                  </a:lnTo>
                  <a:lnTo>
                    <a:pt x="112" y="340"/>
                  </a:lnTo>
                  <a:lnTo>
                    <a:pt x="118" y="344"/>
                  </a:lnTo>
                  <a:lnTo>
                    <a:pt x="118" y="353"/>
                  </a:lnTo>
                  <a:lnTo>
                    <a:pt x="114" y="357"/>
                  </a:lnTo>
                  <a:lnTo>
                    <a:pt x="95" y="359"/>
                  </a:lnTo>
                  <a:lnTo>
                    <a:pt x="89" y="367"/>
                  </a:lnTo>
                  <a:lnTo>
                    <a:pt x="81" y="367"/>
                  </a:lnTo>
                  <a:lnTo>
                    <a:pt x="72" y="353"/>
                  </a:lnTo>
                  <a:lnTo>
                    <a:pt x="60" y="363"/>
                  </a:lnTo>
                  <a:lnTo>
                    <a:pt x="54" y="359"/>
                  </a:lnTo>
                  <a:lnTo>
                    <a:pt x="39" y="348"/>
                  </a:lnTo>
                  <a:lnTo>
                    <a:pt x="27" y="353"/>
                  </a:lnTo>
                  <a:lnTo>
                    <a:pt x="25" y="365"/>
                  </a:lnTo>
                  <a:lnTo>
                    <a:pt x="14" y="375"/>
                  </a:lnTo>
                  <a:lnTo>
                    <a:pt x="8" y="371"/>
                  </a:lnTo>
                  <a:lnTo>
                    <a:pt x="10" y="363"/>
                  </a:lnTo>
                  <a:lnTo>
                    <a:pt x="10" y="342"/>
                  </a:lnTo>
                  <a:lnTo>
                    <a:pt x="0" y="334"/>
                  </a:lnTo>
                  <a:lnTo>
                    <a:pt x="2" y="323"/>
                  </a:lnTo>
                  <a:lnTo>
                    <a:pt x="8" y="313"/>
                  </a:lnTo>
                  <a:lnTo>
                    <a:pt x="12" y="300"/>
                  </a:lnTo>
                  <a:lnTo>
                    <a:pt x="25" y="300"/>
                  </a:lnTo>
                  <a:lnTo>
                    <a:pt x="27" y="284"/>
                  </a:lnTo>
                  <a:lnTo>
                    <a:pt x="35" y="271"/>
                  </a:lnTo>
                  <a:lnTo>
                    <a:pt x="27" y="265"/>
                  </a:lnTo>
                  <a:lnTo>
                    <a:pt x="31" y="267"/>
                  </a:lnTo>
                  <a:lnTo>
                    <a:pt x="54" y="259"/>
                  </a:lnTo>
                  <a:lnTo>
                    <a:pt x="64" y="267"/>
                  </a:lnTo>
                  <a:lnTo>
                    <a:pt x="85" y="244"/>
                  </a:lnTo>
                  <a:lnTo>
                    <a:pt x="77" y="236"/>
                  </a:lnTo>
                  <a:lnTo>
                    <a:pt x="127" y="192"/>
                  </a:lnTo>
                  <a:lnTo>
                    <a:pt x="116" y="178"/>
                  </a:lnTo>
                  <a:lnTo>
                    <a:pt x="97" y="175"/>
                  </a:lnTo>
                  <a:lnTo>
                    <a:pt x="87" y="182"/>
                  </a:lnTo>
                  <a:lnTo>
                    <a:pt x="77" y="192"/>
                  </a:lnTo>
                  <a:lnTo>
                    <a:pt x="58" y="186"/>
                  </a:lnTo>
                  <a:lnTo>
                    <a:pt x="56" y="173"/>
                  </a:lnTo>
                  <a:lnTo>
                    <a:pt x="64" y="163"/>
                  </a:lnTo>
                  <a:lnTo>
                    <a:pt x="70" y="148"/>
                  </a:lnTo>
                  <a:lnTo>
                    <a:pt x="89" y="146"/>
                  </a:lnTo>
                  <a:lnTo>
                    <a:pt x="89" y="134"/>
                  </a:lnTo>
                  <a:lnTo>
                    <a:pt x="83" y="125"/>
                  </a:lnTo>
                  <a:lnTo>
                    <a:pt x="83" y="117"/>
                  </a:lnTo>
                  <a:lnTo>
                    <a:pt x="95" y="109"/>
                  </a:lnTo>
                  <a:lnTo>
                    <a:pt x="97" y="86"/>
                  </a:lnTo>
                  <a:lnTo>
                    <a:pt x="85" y="75"/>
                  </a:lnTo>
                  <a:lnTo>
                    <a:pt x="83" y="55"/>
                  </a:lnTo>
                  <a:lnTo>
                    <a:pt x="89" y="55"/>
                  </a:lnTo>
                  <a:lnTo>
                    <a:pt x="104" y="61"/>
                  </a:lnTo>
                  <a:lnTo>
                    <a:pt x="122" y="73"/>
                  </a:lnTo>
                  <a:lnTo>
                    <a:pt x="143" y="84"/>
                  </a:lnTo>
                  <a:lnTo>
                    <a:pt x="152" y="102"/>
                  </a:lnTo>
                  <a:lnTo>
                    <a:pt x="173" y="94"/>
                  </a:lnTo>
                  <a:lnTo>
                    <a:pt x="202" y="111"/>
                  </a:lnTo>
                  <a:lnTo>
                    <a:pt x="216" y="94"/>
                  </a:lnTo>
                  <a:lnTo>
                    <a:pt x="208" y="80"/>
                  </a:lnTo>
                  <a:lnTo>
                    <a:pt x="212" y="65"/>
                  </a:lnTo>
                  <a:lnTo>
                    <a:pt x="202" y="46"/>
                  </a:lnTo>
                  <a:lnTo>
                    <a:pt x="214" y="25"/>
                  </a:lnTo>
                  <a:lnTo>
                    <a:pt x="227" y="7"/>
                  </a:lnTo>
                  <a:lnTo>
                    <a:pt x="302" y="9"/>
                  </a:lnTo>
                  <a:lnTo>
                    <a:pt x="308" y="0"/>
                  </a:lnTo>
                  <a:lnTo>
                    <a:pt x="335" y="2"/>
                  </a:lnTo>
                  <a:lnTo>
                    <a:pt x="348" y="17"/>
                  </a:lnTo>
                  <a:lnTo>
                    <a:pt x="364" y="21"/>
                  </a:lnTo>
                  <a:lnTo>
                    <a:pt x="395" y="44"/>
                  </a:lnTo>
                  <a:lnTo>
                    <a:pt x="412" y="50"/>
                  </a:lnTo>
                  <a:lnTo>
                    <a:pt x="425" y="65"/>
                  </a:lnTo>
                  <a:lnTo>
                    <a:pt x="452" y="69"/>
                  </a:lnTo>
                  <a:lnTo>
                    <a:pt x="500" y="102"/>
                  </a:lnTo>
                  <a:lnTo>
                    <a:pt x="518" y="102"/>
                  </a:lnTo>
                  <a:lnTo>
                    <a:pt x="527" y="109"/>
                  </a:lnTo>
                  <a:lnTo>
                    <a:pt x="560" y="100"/>
                  </a:lnTo>
                  <a:lnTo>
                    <a:pt x="579" y="77"/>
                  </a:lnTo>
                  <a:lnTo>
                    <a:pt x="600" y="82"/>
                  </a:lnTo>
                  <a:lnTo>
                    <a:pt x="606" y="67"/>
                  </a:lnTo>
                  <a:lnTo>
                    <a:pt x="621" y="65"/>
                  </a:lnTo>
                  <a:lnTo>
                    <a:pt x="637" y="52"/>
                  </a:lnTo>
                  <a:lnTo>
                    <a:pt x="654" y="61"/>
                  </a:lnTo>
                  <a:close/>
                </a:path>
              </a:pathLst>
            </a:custGeom>
            <a:solidFill>
              <a:schemeClr val="accent1"/>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70">
              <a:extLst>
                <a:ext uri="{FF2B5EF4-FFF2-40B4-BE49-F238E27FC236}">
                  <a16:creationId xmlns:a16="http://schemas.microsoft.com/office/drawing/2014/main" id="{B4506305-A250-41B1-84C3-E7B80AF6335B}"/>
                </a:ext>
              </a:extLst>
            </p:cNvPr>
            <p:cNvSpPr>
              <a:spLocks/>
            </p:cNvSpPr>
            <p:nvPr/>
          </p:nvSpPr>
          <p:spPr bwMode="auto">
            <a:xfrm>
              <a:off x="3204972" y="3082632"/>
              <a:ext cx="554062" cy="582588"/>
            </a:xfrm>
            <a:custGeom>
              <a:avLst/>
              <a:gdLst>
                <a:gd name="T0" fmla="*/ 0 w 155"/>
                <a:gd name="T1" fmla="*/ 98 h 183"/>
                <a:gd name="T2" fmla="*/ 32 w 155"/>
                <a:gd name="T3" fmla="*/ 98 h 183"/>
                <a:gd name="T4" fmla="*/ 55 w 155"/>
                <a:gd name="T5" fmla="*/ 94 h 183"/>
                <a:gd name="T6" fmla="*/ 60 w 155"/>
                <a:gd name="T7" fmla="*/ 81 h 183"/>
                <a:gd name="T8" fmla="*/ 61 w 155"/>
                <a:gd name="T9" fmla="*/ 62 h 183"/>
                <a:gd name="T10" fmla="*/ 71 w 155"/>
                <a:gd name="T11" fmla="*/ 59 h 183"/>
                <a:gd name="T12" fmla="*/ 77 w 155"/>
                <a:gd name="T13" fmla="*/ 49 h 183"/>
                <a:gd name="T14" fmla="*/ 81 w 155"/>
                <a:gd name="T15" fmla="*/ 41 h 183"/>
                <a:gd name="T16" fmla="*/ 83 w 155"/>
                <a:gd name="T17" fmla="*/ 36 h 183"/>
                <a:gd name="T18" fmla="*/ 91 w 155"/>
                <a:gd name="T19" fmla="*/ 30 h 183"/>
                <a:gd name="T20" fmla="*/ 101 w 155"/>
                <a:gd name="T21" fmla="*/ 21 h 183"/>
                <a:gd name="T22" fmla="*/ 108 w 155"/>
                <a:gd name="T23" fmla="*/ 22 h 183"/>
                <a:gd name="T24" fmla="*/ 120 w 155"/>
                <a:gd name="T25" fmla="*/ 0 h 183"/>
                <a:gd name="T26" fmla="*/ 135 w 155"/>
                <a:gd name="T27" fmla="*/ 12 h 183"/>
                <a:gd name="T28" fmla="*/ 133 w 155"/>
                <a:gd name="T29" fmla="*/ 23 h 183"/>
                <a:gd name="T30" fmla="*/ 137 w 155"/>
                <a:gd name="T31" fmla="*/ 28 h 183"/>
                <a:gd name="T32" fmla="*/ 152 w 155"/>
                <a:gd name="T33" fmla="*/ 33 h 183"/>
                <a:gd name="T34" fmla="*/ 151 w 155"/>
                <a:gd name="T35" fmla="*/ 43 h 183"/>
                <a:gd name="T36" fmla="*/ 151 w 155"/>
                <a:gd name="T37" fmla="*/ 58 h 183"/>
                <a:gd name="T38" fmla="*/ 140 w 155"/>
                <a:gd name="T39" fmla="*/ 65 h 183"/>
                <a:gd name="T40" fmla="*/ 133 w 155"/>
                <a:gd name="T41" fmla="*/ 70 h 183"/>
                <a:gd name="T42" fmla="*/ 126 w 155"/>
                <a:gd name="T43" fmla="*/ 85 h 183"/>
                <a:gd name="T44" fmla="*/ 121 w 155"/>
                <a:gd name="T45" fmla="*/ 93 h 183"/>
                <a:gd name="T46" fmla="*/ 126 w 155"/>
                <a:gd name="T47" fmla="*/ 103 h 183"/>
                <a:gd name="T48" fmla="*/ 125 w 155"/>
                <a:gd name="T49" fmla="*/ 113 h 183"/>
                <a:gd name="T50" fmla="*/ 126 w 155"/>
                <a:gd name="T51" fmla="*/ 116 h 183"/>
                <a:gd name="T52" fmla="*/ 118 w 155"/>
                <a:gd name="T53" fmla="*/ 124 h 183"/>
                <a:gd name="T54" fmla="*/ 109 w 155"/>
                <a:gd name="T55" fmla="*/ 120 h 183"/>
                <a:gd name="T56" fmla="*/ 110 w 155"/>
                <a:gd name="T57" fmla="*/ 130 h 183"/>
                <a:gd name="T58" fmla="*/ 101 w 155"/>
                <a:gd name="T59" fmla="*/ 137 h 183"/>
                <a:gd name="T60" fmla="*/ 102 w 155"/>
                <a:gd name="T61" fmla="*/ 147 h 183"/>
                <a:gd name="T62" fmla="*/ 108 w 155"/>
                <a:gd name="T63" fmla="*/ 152 h 183"/>
                <a:gd name="T64" fmla="*/ 105 w 155"/>
                <a:gd name="T65" fmla="*/ 157 h 183"/>
                <a:gd name="T66" fmla="*/ 98 w 155"/>
                <a:gd name="T67" fmla="*/ 161 h 183"/>
                <a:gd name="T68" fmla="*/ 99 w 155"/>
                <a:gd name="T69" fmla="*/ 170 h 183"/>
                <a:gd name="T70" fmla="*/ 86 w 155"/>
                <a:gd name="T71" fmla="*/ 179 h 183"/>
                <a:gd name="T72" fmla="*/ 82 w 155"/>
                <a:gd name="T73" fmla="*/ 171 h 183"/>
                <a:gd name="T74" fmla="*/ 74 w 155"/>
                <a:gd name="T75" fmla="*/ 170 h 183"/>
                <a:gd name="T76" fmla="*/ 69 w 155"/>
                <a:gd name="T77" fmla="*/ 171 h 183"/>
                <a:gd name="T78" fmla="*/ 65 w 155"/>
                <a:gd name="T79" fmla="*/ 167 h 183"/>
                <a:gd name="T80" fmla="*/ 56 w 155"/>
                <a:gd name="T81" fmla="*/ 169 h 183"/>
                <a:gd name="T82" fmla="*/ 50 w 155"/>
                <a:gd name="T83" fmla="*/ 173 h 183"/>
                <a:gd name="T84" fmla="*/ 45 w 155"/>
                <a:gd name="T85" fmla="*/ 171 h 183"/>
                <a:gd name="T86" fmla="*/ 41 w 155"/>
                <a:gd name="T87" fmla="*/ 178 h 183"/>
                <a:gd name="T88" fmla="*/ 32 w 155"/>
                <a:gd name="T89" fmla="*/ 183 h 183"/>
                <a:gd name="T90" fmla="*/ 24 w 155"/>
                <a:gd name="T91" fmla="*/ 160 h 183"/>
                <a:gd name="T92" fmla="*/ 15 w 155"/>
                <a:gd name="T93" fmla="*/ 156 h 183"/>
                <a:gd name="T94" fmla="*/ 0 w 155"/>
                <a:gd name="T95" fmla="*/ 111 h 183"/>
                <a:gd name="T96" fmla="*/ 0 w 155"/>
                <a:gd name="T97" fmla="*/ 98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3">
                  <a:moveTo>
                    <a:pt x="0" y="98"/>
                  </a:moveTo>
                  <a:cubicBezTo>
                    <a:pt x="32" y="98"/>
                    <a:pt x="32" y="98"/>
                    <a:pt x="32" y="98"/>
                  </a:cubicBezTo>
                  <a:cubicBezTo>
                    <a:pt x="43" y="98"/>
                    <a:pt x="47" y="95"/>
                    <a:pt x="55" y="94"/>
                  </a:cubicBezTo>
                  <a:cubicBezTo>
                    <a:pt x="62" y="93"/>
                    <a:pt x="59" y="87"/>
                    <a:pt x="60" y="81"/>
                  </a:cubicBezTo>
                  <a:cubicBezTo>
                    <a:pt x="60" y="75"/>
                    <a:pt x="61" y="65"/>
                    <a:pt x="61" y="62"/>
                  </a:cubicBezTo>
                  <a:cubicBezTo>
                    <a:pt x="61" y="59"/>
                    <a:pt x="65" y="59"/>
                    <a:pt x="71" y="59"/>
                  </a:cubicBezTo>
                  <a:cubicBezTo>
                    <a:pt x="77" y="59"/>
                    <a:pt x="77" y="56"/>
                    <a:pt x="77" y="49"/>
                  </a:cubicBezTo>
                  <a:cubicBezTo>
                    <a:pt x="77" y="42"/>
                    <a:pt x="77" y="41"/>
                    <a:pt x="81" y="41"/>
                  </a:cubicBezTo>
                  <a:cubicBezTo>
                    <a:pt x="86" y="42"/>
                    <a:pt x="84" y="40"/>
                    <a:pt x="83" y="36"/>
                  </a:cubicBezTo>
                  <a:cubicBezTo>
                    <a:pt x="83" y="33"/>
                    <a:pt x="89" y="33"/>
                    <a:pt x="91" y="30"/>
                  </a:cubicBezTo>
                  <a:cubicBezTo>
                    <a:pt x="93" y="28"/>
                    <a:pt x="98" y="23"/>
                    <a:pt x="101" y="21"/>
                  </a:cubicBezTo>
                  <a:cubicBezTo>
                    <a:pt x="105" y="19"/>
                    <a:pt x="106" y="23"/>
                    <a:pt x="108" y="22"/>
                  </a:cubicBezTo>
                  <a:cubicBezTo>
                    <a:pt x="109" y="21"/>
                    <a:pt x="115" y="9"/>
                    <a:pt x="120" y="0"/>
                  </a:cubicBezTo>
                  <a:cubicBezTo>
                    <a:pt x="135" y="12"/>
                    <a:pt x="135" y="12"/>
                    <a:pt x="135" y="12"/>
                  </a:cubicBezTo>
                  <a:cubicBezTo>
                    <a:pt x="133" y="23"/>
                    <a:pt x="133" y="23"/>
                    <a:pt x="133" y="23"/>
                  </a:cubicBezTo>
                  <a:cubicBezTo>
                    <a:pt x="137" y="28"/>
                    <a:pt x="137" y="28"/>
                    <a:pt x="137" y="28"/>
                  </a:cubicBezTo>
                  <a:cubicBezTo>
                    <a:pt x="152" y="33"/>
                    <a:pt x="152" y="33"/>
                    <a:pt x="152" y="33"/>
                  </a:cubicBezTo>
                  <a:cubicBezTo>
                    <a:pt x="150" y="37"/>
                    <a:pt x="148" y="35"/>
                    <a:pt x="151" y="43"/>
                  </a:cubicBezTo>
                  <a:cubicBezTo>
                    <a:pt x="155" y="53"/>
                    <a:pt x="153" y="56"/>
                    <a:pt x="151" y="58"/>
                  </a:cubicBezTo>
                  <a:cubicBezTo>
                    <a:pt x="149" y="60"/>
                    <a:pt x="143" y="65"/>
                    <a:pt x="140" y="65"/>
                  </a:cubicBezTo>
                  <a:cubicBezTo>
                    <a:pt x="137" y="66"/>
                    <a:pt x="133" y="66"/>
                    <a:pt x="133" y="70"/>
                  </a:cubicBezTo>
                  <a:cubicBezTo>
                    <a:pt x="133" y="75"/>
                    <a:pt x="130" y="83"/>
                    <a:pt x="126" y="85"/>
                  </a:cubicBezTo>
                  <a:cubicBezTo>
                    <a:pt x="121" y="87"/>
                    <a:pt x="122" y="91"/>
                    <a:pt x="121" y="93"/>
                  </a:cubicBezTo>
                  <a:cubicBezTo>
                    <a:pt x="120" y="95"/>
                    <a:pt x="126" y="98"/>
                    <a:pt x="126" y="103"/>
                  </a:cubicBezTo>
                  <a:cubicBezTo>
                    <a:pt x="126" y="107"/>
                    <a:pt x="124" y="109"/>
                    <a:pt x="125" y="113"/>
                  </a:cubicBezTo>
                  <a:cubicBezTo>
                    <a:pt x="125" y="115"/>
                    <a:pt x="125" y="115"/>
                    <a:pt x="126" y="116"/>
                  </a:cubicBezTo>
                  <a:cubicBezTo>
                    <a:pt x="118" y="124"/>
                    <a:pt x="118" y="124"/>
                    <a:pt x="118" y="124"/>
                  </a:cubicBezTo>
                  <a:cubicBezTo>
                    <a:pt x="109" y="120"/>
                    <a:pt x="109" y="120"/>
                    <a:pt x="109" y="120"/>
                  </a:cubicBezTo>
                  <a:cubicBezTo>
                    <a:pt x="110" y="130"/>
                    <a:pt x="110" y="130"/>
                    <a:pt x="110" y="130"/>
                  </a:cubicBezTo>
                  <a:cubicBezTo>
                    <a:pt x="101" y="137"/>
                    <a:pt x="101" y="137"/>
                    <a:pt x="101" y="137"/>
                  </a:cubicBezTo>
                  <a:cubicBezTo>
                    <a:pt x="102" y="147"/>
                    <a:pt x="102" y="147"/>
                    <a:pt x="102" y="147"/>
                  </a:cubicBezTo>
                  <a:cubicBezTo>
                    <a:pt x="108" y="152"/>
                    <a:pt x="108" y="152"/>
                    <a:pt x="108" y="152"/>
                  </a:cubicBezTo>
                  <a:cubicBezTo>
                    <a:pt x="105" y="157"/>
                    <a:pt x="105" y="157"/>
                    <a:pt x="105" y="157"/>
                  </a:cubicBezTo>
                  <a:cubicBezTo>
                    <a:pt x="98" y="161"/>
                    <a:pt x="98" y="161"/>
                    <a:pt x="98" y="161"/>
                  </a:cubicBezTo>
                  <a:cubicBezTo>
                    <a:pt x="99" y="170"/>
                    <a:pt x="99" y="170"/>
                    <a:pt x="99" y="170"/>
                  </a:cubicBezTo>
                  <a:cubicBezTo>
                    <a:pt x="86" y="179"/>
                    <a:pt x="86" y="179"/>
                    <a:pt x="86" y="179"/>
                  </a:cubicBezTo>
                  <a:cubicBezTo>
                    <a:pt x="82" y="171"/>
                    <a:pt x="82" y="171"/>
                    <a:pt x="82" y="171"/>
                  </a:cubicBezTo>
                  <a:cubicBezTo>
                    <a:pt x="74" y="170"/>
                    <a:pt x="74" y="170"/>
                    <a:pt x="74" y="170"/>
                  </a:cubicBezTo>
                  <a:cubicBezTo>
                    <a:pt x="69" y="171"/>
                    <a:pt x="69" y="171"/>
                    <a:pt x="69" y="171"/>
                  </a:cubicBezTo>
                  <a:cubicBezTo>
                    <a:pt x="65" y="167"/>
                    <a:pt x="65" y="167"/>
                    <a:pt x="65" y="167"/>
                  </a:cubicBezTo>
                  <a:cubicBezTo>
                    <a:pt x="56" y="169"/>
                    <a:pt x="56" y="169"/>
                    <a:pt x="56" y="169"/>
                  </a:cubicBezTo>
                  <a:cubicBezTo>
                    <a:pt x="50" y="173"/>
                    <a:pt x="50" y="173"/>
                    <a:pt x="50" y="173"/>
                  </a:cubicBezTo>
                  <a:cubicBezTo>
                    <a:pt x="45" y="171"/>
                    <a:pt x="45" y="171"/>
                    <a:pt x="45" y="171"/>
                  </a:cubicBezTo>
                  <a:cubicBezTo>
                    <a:pt x="41" y="178"/>
                    <a:pt x="41" y="178"/>
                    <a:pt x="41" y="178"/>
                  </a:cubicBezTo>
                  <a:cubicBezTo>
                    <a:pt x="32" y="183"/>
                    <a:pt x="32" y="183"/>
                    <a:pt x="32" y="183"/>
                  </a:cubicBezTo>
                  <a:cubicBezTo>
                    <a:pt x="24" y="160"/>
                    <a:pt x="24" y="160"/>
                    <a:pt x="24" y="160"/>
                  </a:cubicBezTo>
                  <a:cubicBezTo>
                    <a:pt x="15" y="156"/>
                    <a:pt x="15" y="156"/>
                    <a:pt x="15" y="156"/>
                  </a:cubicBezTo>
                  <a:cubicBezTo>
                    <a:pt x="0" y="111"/>
                    <a:pt x="0" y="111"/>
                    <a:pt x="0" y="111"/>
                  </a:cubicBezTo>
                  <a:lnTo>
                    <a:pt x="0" y="98"/>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71">
              <a:extLst>
                <a:ext uri="{FF2B5EF4-FFF2-40B4-BE49-F238E27FC236}">
                  <a16:creationId xmlns:a16="http://schemas.microsoft.com/office/drawing/2014/main" id="{8C2056DA-8882-45EC-BB9A-C871CB4C28E6}"/>
                </a:ext>
              </a:extLst>
            </p:cNvPr>
            <p:cNvSpPr>
              <a:spLocks/>
            </p:cNvSpPr>
            <p:nvPr/>
          </p:nvSpPr>
          <p:spPr bwMode="auto">
            <a:xfrm>
              <a:off x="2403898" y="5000126"/>
              <a:ext cx="152667" cy="117741"/>
            </a:xfrm>
            <a:custGeom>
              <a:avLst/>
              <a:gdLst>
                <a:gd name="T0" fmla="*/ 34 w 43"/>
                <a:gd name="T1" fmla="*/ 2 h 37"/>
                <a:gd name="T2" fmla="*/ 36 w 43"/>
                <a:gd name="T3" fmla="*/ 3 h 37"/>
                <a:gd name="T4" fmla="*/ 37 w 43"/>
                <a:gd name="T5" fmla="*/ 6 h 37"/>
                <a:gd name="T6" fmla="*/ 39 w 43"/>
                <a:gd name="T7" fmla="*/ 11 h 37"/>
                <a:gd name="T8" fmla="*/ 43 w 43"/>
                <a:gd name="T9" fmla="*/ 17 h 37"/>
                <a:gd name="T10" fmla="*/ 37 w 43"/>
                <a:gd name="T11" fmla="*/ 19 h 37"/>
                <a:gd name="T12" fmla="*/ 37 w 43"/>
                <a:gd name="T13" fmla="*/ 22 h 37"/>
                <a:gd name="T14" fmla="*/ 40 w 43"/>
                <a:gd name="T15" fmla="*/ 26 h 37"/>
                <a:gd name="T16" fmla="*/ 39 w 43"/>
                <a:gd name="T17" fmla="*/ 30 h 37"/>
                <a:gd name="T18" fmla="*/ 38 w 43"/>
                <a:gd name="T19" fmla="*/ 32 h 37"/>
                <a:gd name="T20" fmla="*/ 37 w 43"/>
                <a:gd name="T21" fmla="*/ 32 h 37"/>
                <a:gd name="T22" fmla="*/ 29 w 43"/>
                <a:gd name="T23" fmla="*/ 35 h 37"/>
                <a:gd name="T24" fmla="*/ 24 w 43"/>
                <a:gd name="T25" fmla="*/ 37 h 37"/>
                <a:gd name="T26" fmla="*/ 24 w 43"/>
                <a:gd name="T27" fmla="*/ 37 h 37"/>
                <a:gd name="T28" fmla="*/ 14 w 43"/>
                <a:gd name="T29" fmla="*/ 31 h 37"/>
                <a:gd name="T30" fmla="*/ 5 w 43"/>
                <a:gd name="T31" fmla="*/ 15 h 37"/>
                <a:gd name="T32" fmla="*/ 0 w 43"/>
                <a:gd name="T33" fmla="*/ 8 h 37"/>
                <a:gd name="T34" fmla="*/ 2 w 43"/>
                <a:gd name="T35" fmla="*/ 7 h 37"/>
                <a:gd name="T36" fmla="*/ 8 w 43"/>
                <a:gd name="T37" fmla="*/ 4 h 37"/>
                <a:gd name="T38" fmla="*/ 15 w 43"/>
                <a:gd name="T39" fmla="*/ 0 h 37"/>
                <a:gd name="T40" fmla="*/ 20 w 43"/>
                <a:gd name="T41" fmla="*/ 6 h 37"/>
                <a:gd name="T42" fmla="*/ 28 w 43"/>
                <a:gd name="T43" fmla="*/ 8 h 37"/>
                <a:gd name="T44" fmla="*/ 33 w 43"/>
                <a:gd name="T45" fmla="*/ 3 h 37"/>
                <a:gd name="T46" fmla="*/ 34 w 43"/>
                <a:gd name="T47"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 h="37">
                  <a:moveTo>
                    <a:pt x="34" y="2"/>
                  </a:moveTo>
                  <a:cubicBezTo>
                    <a:pt x="36" y="3"/>
                    <a:pt x="36" y="3"/>
                    <a:pt x="36" y="3"/>
                  </a:cubicBezTo>
                  <a:cubicBezTo>
                    <a:pt x="37" y="6"/>
                    <a:pt x="37" y="6"/>
                    <a:pt x="37" y="6"/>
                  </a:cubicBezTo>
                  <a:cubicBezTo>
                    <a:pt x="39" y="11"/>
                    <a:pt x="39" y="11"/>
                    <a:pt x="39" y="11"/>
                  </a:cubicBezTo>
                  <a:cubicBezTo>
                    <a:pt x="43" y="17"/>
                    <a:pt x="43" y="17"/>
                    <a:pt x="43" y="17"/>
                  </a:cubicBezTo>
                  <a:cubicBezTo>
                    <a:pt x="43" y="17"/>
                    <a:pt x="37" y="18"/>
                    <a:pt x="37" y="19"/>
                  </a:cubicBezTo>
                  <a:cubicBezTo>
                    <a:pt x="36" y="20"/>
                    <a:pt x="37" y="22"/>
                    <a:pt x="37" y="22"/>
                  </a:cubicBezTo>
                  <a:cubicBezTo>
                    <a:pt x="37" y="22"/>
                    <a:pt x="40" y="26"/>
                    <a:pt x="40" y="26"/>
                  </a:cubicBezTo>
                  <a:cubicBezTo>
                    <a:pt x="39" y="30"/>
                    <a:pt x="39" y="30"/>
                    <a:pt x="39" y="30"/>
                  </a:cubicBezTo>
                  <a:cubicBezTo>
                    <a:pt x="38" y="32"/>
                    <a:pt x="38" y="32"/>
                    <a:pt x="38" y="32"/>
                  </a:cubicBezTo>
                  <a:cubicBezTo>
                    <a:pt x="37" y="32"/>
                    <a:pt x="37" y="32"/>
                    <a:pt x="37" y="32"/>
                  </a:cubicBezTo>
                  <a:cubicBezTo>
                    <a:pt x="29" y="35"/>
                    <a:pt x="29" y="35"/>
                    <a:pt x="29" y="35"/>
                  </a:cubicBezTo>
                  <a:cubicBezTo>
                    <a:pt x="29" y="35"/>
                    <a:pt x="27" y="36"/>
                    <a:pt x="24" y="37"/>
                  </a:cubicBezTo>
                  <a:cubicBezTo>
                    <a:pt x="24" y="37"/>
                    <a:pt x="24" y="37"/>
                    <a:pt x="24" y="37"/>
                  </a:cubicBezTo>
                  <a:cubicBezTo>
                    <a:pt x="21" y="34"/>
                    <a:pt x="17" y="34"/>
                    <a:pt x="14" y="31"/>
                  </a:cubicBezTo>
                  <a:cubicBezTo>
                    <a:pt x="11" y="28"/>
                    <a:pt x="7" y="22"/>
                    <a:pt x="5" y="15"/>
                  </a:cubicBezTo>
                  <a:cubicBezTo>
                    <a:pt x="4" y="12"/>
                    <a:pt x="2" y="10"/>
                    <a:pt x="0" y="8"/>
                  </a:cubicBezTo>
                  <a:cubicBezTo>
                    <a:pt x="1" y="8"/>
                    <a:pt x="1" y="7"/>
                    <a:pt x="2" y="7"/>
                  </a:cubicBezTo>
                  <a:cubicBezTo>
                    <a:pt x="3" y="5"/>
                    <a:pt x="7" y="4"/>
                    <a:pt x="8" y="4"/>
                  </a:cubicBezTo>
                  <a:cubicBezTo>
                    <a:pt x="9" y="3"/>
                    <a:pt x="13" y="1"/>
                    <a:pt x="15" y="0"/>
                  </a:cubicBezTo>
                  <a:cubicBezTo>
                    <a:pt x="17" y="0"/>
                    <a:pt x="19" y="5"/>
                    <a:pt x="20" y="6"/>
                  </a:cubicBezTo>
                  <a:cubicBezTo>
                    <a:pt x="21" y="8"/>
                    <a:pt x="26" y="8"/>
                    <a:pt x="28" y="8"/>
                  </a:cubicBezTo>
                  <a:cubicBezTo>
                    <a:pt x="29" y="8"/>
                    <a:pt x="32" y="6"/>
                    <a:pt x="33" y="3"/>
                  </a:cubicBezTo>
                  <a:cubicBezTo>
                    <a:pt x="34" y="3"/>
                    <a:pt x="34" y="2"/>
                    <a:pt x="34" y="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72">
              <a:extLst>
                <a:ext uri="{FF2B5EF4-FFF2-40B4-BE49-F238E27FC236}">
                  <a16:creationId xmlns:a16="http://schemas.microsoft.com/office/drawing/2014/main" id="{A3331999-C6CA-4A25-800D-5A89C6FCAE0C}"/>
                </a:ext>
              </a:extLst>
            </p:cNvPr>
            <p:cNvSpPr>
              <a:spLocks/>
            </p:cNvSpPr>
            <p:nvPr/>
          </p:nvSpPr>
          <p:spPr bwMode="auto">
            <a:xfrm>
              <a:off x="2489667" y="5102576"/>
              <a:ext cx="152667" cy="96333"/>
            </a:xfrm>
            <a:custGeom>
              <a:avLst/>
              <a:gdLst>
                <a:gd name="T0" fmla="*/ 0 w 43"/>
                <a:gd name="T1" fmla="*/ 5 h 30"/>
                <a:gd name="T2" fmla="*/ 5 w 43"/>
                <a:gd name="T3" fmla="*/ 3 h 30"/>
                <a:gd name="T4" fmla="*/ 13 w 43"/>
                <a:gd name="T5" fmla="*/ 0 h 30"/>
                <a:gd name="T6" fmla="*/ 16 w 43"/>
                <a:gd name="T7" fmla="*/ 0 h 30"/>
                <a:gd name="T8" fmla="*/ 22 w 43"/>
                <a:gd name="T9" fmla="*/ 1 h 30"/>
                <a:gd name="T10" fmla="*/ 26 w 43"/>
                <a:gd name="T11" fmla="*/ 3 h 30"/>
                <a:gd name="T12" fmla="*/ 32 w 43"/>
                <a:gd name="T13" fmla="*/ 12 h 30"/>
                <a:gd name="T14" fmla="*/ 37 w 43"/>
                <a:gd name="T15" fmla="*/ 11 h 30"/>
                <a:gd name="T16" fmla="*/ 43 w 43"/>
                <a:gd name="T17" fmla="*/ 15 h 30"/>
                <a:gd name="T18" fmla="*/ 43 w 43"/>
                <a:gd name="T19" fmla="*/ 19 h 30"/>
                <a:gd name="T20" fmla="*/ 43 w 43"/>
                <a:gd name="T21" fmla="*/ 20 h 30"/>
                <a:gd name="T22" fmla="*/ 42 w 43"/>
                <a:gd name="T23" fmla="*/ 20 h 30"/>
                <a:gd name="T24" fmla="*/ 38 w 43"/>
                <a:gd name="T25" fmla="*/ 21 h 30"/>
                <a:gd name="T26" fmla="*/ 38 w 43"/>
                <a:gd name="T27" fmla="*/ 27 h 30"/>
                <a:gd name="T28" fmla="*/ 35 w 43"/>
                <a:gd name="T29" fmla="*/ 27 h 30"/>
                <a:gd name="T30" fmla="*/ 29 w 43"/>
                <a:gd name="T31" fmla="*/ 30 h 30"/>
                <a:gd name="T32" fmla="*/ 26 w 43"/>
                <a:gd name="T33" fmla="*/ 28 h 30"/>
                <a:gd name="T34" fmla="*/ 20 w 43"/>
                <a:gd name="T35" fmla="*/ 27 h 30"/>
                <a:gd name="T36" fmla="*/ 12 w 43"/>
                <a:gd name="T37" fmla="*/ 29 h 30"/>
                <a:gd name="T38" fmla="*/ 11 w 43"/>
                <a:gd name="T39" fmla="*/ 26 h 30"/>
                <a:gd name="T40" fmla="*/ 10 w 43"/>
                <a:gd name="T41" fmla="*/ 18 h 30"/>
                <a:gd name="T42" fmla="*/ 0 w 43"/>
                <a:gd name="T43"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 h="30">
                  <a:moveTo>
                    <a:pt x="0" y="5"/>
                  </a:moveTo>
                  <a:cubicBezTo>
                    <a:pt x="3" y="4"/>
                    <a:pt x="5" y="3"/>
                    <a:pt x="5" y="3"/>
                  </a:cubicBezTo>
                  <a:cubicBezTo>
                    <a:pt x="13" y="0"/>
                    <a:pt x="13" y="0"/>
                    <a:pt x="13" y="0"/>
                  </a:cubicBezTo>
                  <a:cubicBezTo>
                    <a:pt x="16" y="0"/>
                    <a:pt x="16" y="0"/>
                    <a:pt x="16" y="0"/>
                  </a:cubicBezTo>
                  <a:cubicBezTo>
                    <a:pt x="22" y="1"/>
                    <a:pt x="22" y="1"/>
                    <a:pt x="22" y="1"/>
                  </a:cubicBezTo>
                  <a:cubicBezTo>
                    <a:pt x="26" y="3"/>
                    <a:pt x="26" y="3"/>
                    <a:pt x="26" y="3"/>
                  </a:cubicBezTo>
                  <a:cubicBezTo>
                    <a:pt x="32" y="12"/>
                    <a:pt x="32" y="12"/>
                    <a:pt x="32" y="12"/>
                  </a:cubicBezTo>
                  <a:cubicBezTo>
                    <a:pt x="37" y="11"/>
                    <a:pt x="37" y="11"/>
                    <a:pt x="37" y="11"/>
                  </a:cubicBezTo>
                  <a:cubicBezTo>
                    <a:pt x="43" y="15"/>
                    <a:pt x="43" y="15"/>
                    <a:pt x="43" y="15"/>
                  </a:cubicBezTo>
                  <a:cubicBezTo>
                    <a:pt x="43" y="19"/>
                    <a:pt x="43" y="19"/>
                    <a:pt x="43" y="19"/>
                  </a:cubicBezTo>
                  <a:cubicBezTo>
                    <a:pt x="43" y="20"/>
                    <a:pt x="43" y="20"/>
                    <a:pt x="43" y="20"/>
                  </a:cubicBezTo>
                  <a:cubicBezTo>
                    <a:pt x="42" y="20"/>
                    <a:pt x="42" y="20"/>
                    <a:pt x="42" y="20"/>
                  </a:cubicBezTo>
                  <a:cubicBezTo>
                    <a:pt x="38" y="21"/>
                    <a:pt x="38" y="21"/>
                    <a:pt x="38" y="21"/>
                  </a:cubicBezTo>
                  <a:cubicBezTo>
                    <a:pt x="38" y="27"/>
                    <a:pt x="38" y="27"/>
                    <a:pt x="38" y="27"/>
                  </a:cubicBezTo>
                  <a:cubicBezTo>
                    <a:pt x="35" y="27"/>
                    <a:pt x="35" y="27"/>
                    <a:pt x="35" y="27"/>
                  </a:cubicBezTo>
                  <a:cubicBezTo>
                    <a:pt x="29" y="30"/>
                    <a:pt x="29" y="30"/>
                    <a:pt x="29" y="30"/>
                  </a:cubicBezTo>
                  <a:cubicBezTo>
                    <a:pt x="26" y="28"/>
                    <a:pt x="26" y="28"/>
                    <a:pt x="26" y="28"/>
                  </a:cubicBezTo>
                  <a:cubicBezTo>
                    <a:pt x="20" y="27"/>
                    <a:pt x="20" y="27"/>
                    <a:pt x="20" y="27"/>
                  </a:cubicBezTo>
                  <a:cubicBezTo>
                    <a:pt x="12" y="29"/>
                    <a:pt x="12" y="29"/>
                    <a:pt x="12" y="29"/>
                  </a:cubicBezTo>
                  <a:cubicBezTo>
                    <a:pt x="12" y="28"/>
                    <a:pt x="11" y="27"/>
                    <a:pt x="11" y="26"/>
                  </a:cubicBezTo>
                  <a:cubicBezTo>
                    <a:pt x="8" y="23"/>
                    <a:pt x="8" y="22"/>
                    <a:pt x="10" y="18"/>
                  </a:cubicBezTo>
                  <a:cubicBezTo>
                    <a:pt x="11" y="13"/>
                    <a:pt x="2" y="9"/>
                    <a:pt x="0" y="5"/>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73">
              <a:extLst>
                <a:ext uri="{FF2B5EF4-FFF2-40B4-BE49-F238E27FC236}">
                  <a16:creationId xmlns:a16="http://schemas.microsoft.com/office/drawing/2014/main" id="{DEB7503F-B276-4FA7-B02F-B60A2982BAC9}"/>
                </a:ext>
              </a:extLst>
            </p:cNvPr>
            <p:cNvSpPr>
              <a:spLocks/>
            </p:cNvSpPr>
            <p:nvPr/>
          </p:nvSpPr>
          <p:spPr bwMode="auto">
            <a:xfrm>
              <a:off x="2532551" y="5166798"/>
              <a:ext cx="132083" cy="94804"/>
            </a:xfrm>
            <a:custGeom>
              <a:avLst/>
              <a:gdLst>
                <a:gd name="T0" fmla="*/ 0 w 37"/>
                <a:gd name="T1" fmla="*/ 9 h 30"/>
                <a:gd name="T2" fmla="*/ 8 w 37"/>
                <a:gd name="T3" fmla="*/ 7 h 30"/>
                <a:gd name="T4" fmla="*/ 14 w 37"/>
                <a:gd name="T5" fmla="*/ 8 h 30"/>
                <a:gd name="T6" fmla="*/ 17 w 37"/>
                <a:gd name="T7" fmla="*/ 10 h 30"/>
                <a:gd name="T8" fmla="*/ 23 w 37"/>
                <a:gd name="T9" fmla="*/ 7 h 30"/>
                <a:gd name="T10" fmla="*/ 26 w 37"/>
                <a:gd name="T11" fmla="*/ 7 h 30"/>
                <a:gd name="T12" fmla="*/ 26 w 37"/>
                <a:gd name="T13" fmla="*/ 1 h 30"/>
                <a:gd name="T14" fmla="*/ 30 w 37"/>
                <a:gd name="T15" fmla="*/ 0 h 30"/>
                <a:gd name="T16" fmla="*/ 34 w 37"/>
                <a:gd name="T17" fmla="*/ 2 h 30"/>
                <a:gd name="T18" fmla="*/ 37 w 37"/>
                <a:gd name="T19" fmla="*/ 5 h 30"/>
                <a:gd name="T20" fmla="*/ 37 w 37"/>
                <a:gd name="T21" fmla="*/ 11 h 30"/>
                <a:gd name="T22" fmla="*/ 32 w 37"/>
                <a:gd name="T23" fmla="*/ 12 h 30"/>
                <a:gd name="T24" fmla="*/ 32 w 37"/>
                <a:gd name="T25" fmla="*/ 13 h 30"/>
                <a:gd name="T26" fmla="*/ 27 w 37"/>
                <a:gd name="T27" fmla="*/ 11 h 30"/>
                <a:gd name="T28" fmla="*/ 25 w 37"/>
                <a:gd name="T29" fmla="*/ 17 h 30"/>
                <a:gd name="T30" fmla="*/ 25 w 37"/>
                <a:gd name="T31" fmla="*/ 24 h 30"/>
                <a:gd name="T32" fmla="*/ 23 w 37"/>
                <a:gd name="T33" fmla="*/ 28 h 30"/>
                <a:gd name="T34" fmla="*/ 20 w 37"/>
                <a:gd name="T35" fmla="*/ 30 h 30"/>
                <a:gd name="T36" fmla="*/ 15 w 37"/>
                <a:gd name="T37" fmla="*/ 26 h 30"/>
                <a:gd name="T38" fmla="*/ 3 w 37"/>
                <a:gd name="T39" fmla="*/ 22 h 30"/>
                <a:gd name="T40" fmla="*/ 4 w 37"/>
                <a:gd name="T41" fmla="*/ 15 h 30"/>
                <a:gd name="T42" fmla="*/ 0 w 37"/>
                <a:gd name="T43" fmla="*/ 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30">
                  <a:moveTo>
                    <a:pt x="0" y="9"/>
                  </a:moveTo>
                  <a:cubicBezTo>
                    <a:pt x="8" y="7"/>
                    <a:pt x="8" y="7"/>
                    <a:pt x="8" y="7"/>
                  </a:cubicBezTo>
                  <a:cubicBezTo>
                    <a:pt x="14" y="8"/>
                    <a:pt x="14" y="8"/>
                    <a:pt x="14" y="8"/>
                  </a:cubicBezTo>
                  <a:cubicBezTo>
                    <a:pt x="17" y="10"/>
                    <a:pt x="17" y="10"/>
                    <a:pt x="17" y="10"/>
                  </a:cubicBezTo>
                  <a:cubicBezTo>
                    <a:pt x="23" y="7"/>
                    <a:pt x="23" y="7"/>
                    <a:pt x="23" y="7"/>
                  </a:cubicBezTo>
                  <a:cubicBezTo>
                    <a:pt x="26" y="7"/>
                    <a:pt x="26" y="7"/>
                    <a:pt x="26" y="7"/>
                  </a:cubicBezTo>
                  <a:cubicBezTo>
                    <a:pt x="26" y="1"/>
                    <a:pt x="26" y="1"/>
                    <a:pt x="26" y="1"/>
                  </a:cubicBezTo>
                  <a:cubicBezTo>
                    <a:pt x="30" y="0"/>
                    <a:pt x="30" y="0"/>
                    <a:pt x="30" y="0"/>
                  </a:cubicBezTo>
                  <a:cubicBezTo>
                    <a:pt x="34" y="2"/>
                    <a:pt x="34" y="2"/>
                    <a:pt x="34" y="2"/>
                  </a:cubicBezTo>
                  <a:cubicBezTo>
                    <a:pt x="37" y="5"/>
                    <a:pt x="37" y="5"/>
                    <a:pt x="37" y="5"/>
                  </a:cubicBezTo>
                  <a:cubicBezTo>
                    <a:pt x="37" y="11"/>
                    <a:pt x="37" y="11"/>
                    <a:pt x="37" y="11"/>
                  </a:cubicBezTo>
                  <a:cubicBezTo>
                    <a:pt x="35" y="11"/>
                    <a:pt x="32" y="11"/>
                    <a:pt x="32" y="12"/>
                  </a:cubicBezTo>
                  <a:cubicBezTo>
                    <a:pt x="32" y="12"/>
                    <a:pt x="32" y="13"/>
                    <a:pt x="32" y="13"/>
                  </a:cubicBezTo>
                  <a:cubicBezTo>
                    <a:pt x="27" y="11"/>
                    <a:pt x="27" y="11"/>
                    <a:pt x="27" y="11"/>
                  </a:cubicBezTo>
                  <a:cubicBezTo>
                    <a:pt x="27" y="11"/>
                    <a:pt x="25" y="16"/>
                    <a:pt x="25" y="17"/>
                  </a:cubicBezTo>
                  <a:cubicBezTo>
                    <a:pt x="25" y="18"/>
                    <a:pt x="25" y="24"/>
                    <a:pt x="25" y="24"/>
                  </a:cubicBezTo>
                  <a:cubicBezTo>
                    <a:pt x="25" y="24"/>
                    <a:pt x="24" y="28"/>
                    <a:pt x="23" y="28"/>
                  </a:cubicBezTo>
                  <a:cubicBezTo>
                    <a:pt x="23" y="28"/>
                    <a:pt x="21" y="29"/>
                    <a:pt x="20" y="30"/>
                  </a:cubicBezTo>
                  <a:cubicBezTo>
                    <a:pt x="18" y="28"/>
                    <a:pt x="16" y="27"/>
                    <a:pt x="15" y="26"/>
                  </a:cubicBezTo>
                  <a:cubicBezTo>
                    <a:pt x="12" y="24"/>
                    <a:pt x="5" y="25"/>
                    <a:pt x="3" y="22"/>
                  </a:cubicBezTo>
                  <a:cubicBezTo>
                    <a:pt x="2" y="19"/>
                    <a:pt x="3" y="18"/>
                    <a:pt x="4" y="15"/>
                  </a:cubicBezTo>
                  <a:cubicBezTo>
                    <a:pt x="4" y="13"/>
                    <a:pt x="2" y="11"/>
                    <a:pt x="0" y="9"/>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74">
              <a:extLst>
                <a:ext uri="{FF2B5EF4-FFF2-40B4-BE49-F238E27FC236}">
                  <a16:creationId xmlns:a16="http://schemas.microsoft.com/office/drawing/2014/main" id="{469FD2E0-C6A1-4092-B8F1-8FD771CACB85}"/>
                </a:ext>
              </a:extLst>
            </p:cNvPr>
            <p:cNvSpPr>
              <a:spLocks/>
            </p:cNvSpPr>
            <p:nvPr/>
          </p:nvSpPr>
          <p:spPr bwMode="auto">
            <a:xfrm>
              <a:off x="2602880" y="5201968"/>
              <a:ext cx="68614" cy="97863"/>
            </a:xfrm>
            <a:custGeom>
              <a:avLst/>
              <a:gdLst>
                <a:gd name="T0" fmla="*/ 12 w 19"/>
                <a:gd name="T1" fmla="*/ 2 h 31"/>
                <a:gd name="T2" fmla="*/ 7 w 19"/>
                <a:gd name="T3" fmla="*/ 0 h 31"/>
                <a:gd name="T4" fmla="*/ 5 w 19"/>
                <a:gd name="T5" fmla="*/ 6 h 31"/>
                <a:gd name="T6" fmla="*/ 5 w 19"/>
                <a:gd name="T7" fmla="*/ 13 h 31"/>
                <a:gd name="T8" fmla="*/ 3 w 19"/>
                <a:gd name="T9" fmla="*/ 17 h 31"/>
                <a:gd name="T10" fmla="*/ 0 w 19"/>
                <a:gd name="T11" fmla="*/ 19 h 31"/>
                <a:gd name="T12" fmla="*/ 1 w 19"/>
                <a:gd name="T13" fmla="*/ 20 h 31"/>
                <a:gd name="T14" fmla="*/ 5 w 19"/>
                <a:gd name="T15" fmla="*/ 31 h 31"/>
                <a:gd name="T16" fmla="*/ 14 w 19"/>
                <a:gd name="T17" fmla="*/ 24 h 31"/>
                <a:gd name="T18" fmla="*/ 19 w 19"/>
                <a:gd name="T19" fmla="*/ 10 h 31"/>
                <a:gd name="T20" fmla="*/ 12 w 19"/>
                <a:gd name="T21"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31">
                  <a:moveTo>
                    <a:pt x="12" y="2"/>
                  </a:moveTo>
                  <a:cubicBezTo>
                    <a:pt x="7" y="0"/>
                    <a:pt x="7" y="0"/>
                    <a:pt x="7" y="0"/>
                  </a:cubicBezTo>
                  <a:cubicBezTo>
                    <a:pt x="7" y="0"/>
                    <a:pt x="5" y="5"/>
                    <a:pt x="5" y="6"/>
                  </a:cubicBezTo>
                  <a:cubicBezTo>
                    <a:pt x="5" y="7"/>
                    <a:pt x="5" y="13"/>
                    <a:pt x="5" y="13"/>
                  </a:cubicBezTo>
                  <a:cubicBezTo>
                    <a:pt x="5" y="13"/>
                    <a:pt x="4" y="17"/>
                    <a:pt x="3" y="17"/>
                  </a:cubicBezTo>
                  <a:cubicBezTo>
                    <a:pt x="3" y="17"/>
                    <a:pt x="1" y="18"/>
                    <a:pt x="0" y="19"/>
                  </a:cubicBezTo>
                  <a:cubicBezTo>
                    <a:pt x="0" y="19"/>
                    <a:pt x="1" y="20"/>
                    <a:pt x="1" y="20"/>
                  </a:cubicBezTo>
                  <a:cubicBezTo>
                    <a:pt x="2" y="22"/>
                    <a:pt x="4" y="26"/>
                    <a:pt x="5" y="31"/>
                  </a:cubicBezTo>
                  <a:cubicBezTo>
                    <a:pt x="9" y="29"/>
                    <a:pt x="13" y="26"/>
                    <a:pt x="14" y="24"/>
                  </a:cubicBezTo>
                  <a:cubicBezTo>
                    <a:pt x="15" y="19"/>
                    <a:pt x="19" y="10"/>
                    <a:pt x="19" y="10"/>
                  </a:cubicBezTo>
                  <a:cubicBezTo>
                    <a:pt x="19" y="10"/>
                    <a:pt x="13" y="4"/>
                    <a:pt x="12" y="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75">
              <a:extLst>
                <a:ext uri="{FF2B5EF4-FFF2-40B4-BE49-F238E27FC236}">
                  <a16:creationId xmlns:a16="http://schemas.microsoft.com/office/drawing/2014/main" id="{3245A829-B553-492D-AED1-80DBE8CCB073}"/>
                </a:ext>
              </a:extLst>
            </p:cNvPr>
            <p:cNvSpPr>
              <a:spLocks/>
            </p:cNvSpPr>
            <p:nvPr/>
          </p:nvSpPr>
          <p:spPr bwMode="auto">
            <a:xfrm>
              <a:off x="2625180" y="5137745"/>
              <a:ext cx="224712" cy="376159"/>
            </a:xfrm>
            <a:custGeom>
              <a:avLst/>
              <a:gdLst>
                <a:gd name="T0" fmla="*/ 0 w 63"/>
                <a:gd name="T1" fmla="*/ 65 h 118"/>
                <a:gd name="T2" fmla="*/ 7 w 63"/>
                <a:gd name="T3" fmla="*/ 61 h 118"/>
                <a:gd name="T4" fmla="*/ 17 w 63"/>
                <a:gd name="T5" fmla="*/ 58 h 118"/>
                <a:gd name="T6" fmla="*/ 21 w 63"/>
                <a:gd name="T7" fmla="*/ 55 h 118"/>
                <a:gd name="T8" fmla="*/ 26 w 63"/>
                <a:gd name="T9" fmla="*/ 60 h 118"/>
                <a:gd name="T10" fmla="*/ 29 w 63"/>
                <a:gd name="T11" fmla="*/ 50 h 118"/>
                <a:gd name="T12" fmla="*/ 44 w 63"/>
                <a:gd name="T13" fmla="*/ 40 h 118"/>
                <a:gd name="T14" fmla="*/ 44 w 63"/>
                <a:gd name="T15" fmla="*/ 31 h 118"/>
                <a:gd name="T16" fmla="*/ 37 w 63"/>
                <a:gd name="T17" fmla="*/ 31 h 118"/>
                <a:gd name="T18" fmla="*/ 34 w 63"/>
                <a:gd name="T19" fmla="*/ 27 h 118"/>
                <a:gd name="T20" fmla="*/ 28 w 63"/>
                <a:gd name="T21" fmla="*/ 21 h 118"/>
                <a:gd name="T22" fmla="*/ 29 w 63"/>
                <a:gd name="T23" fmla="*/ 17 h 118"/>
                <a:gd name="T24" fmla="*/ 28 w 63"/>
                <a:gd name="T25" fmla="*/ 11 h 118"/>
                <a:gd name="T26" fmla="*/ 33 w 63"/>
                <a:gd name="T27" fmla="*/ 10 h 118"/>
                <a:gd name="T28" fmla="*/ 35 w 63"/>
                <a:gd name="T29" fmla="*/ 3 h 118"/>
                <a:gd name="T30" fmla="*/ 43 w 63"/>
                <a:gd name="T31" fmla="*/ 4 h 118"/>
                <a:gd name="T32" fmla="*/ 49 w 63"/>
                <a:gd name="T33" fmla="*/ 0 h 118"/>
                <a:gd name="T34" fmla="*/ 60 w 63"/>
                <a:gd name="T35" fmla="*/ 8 h 118"/>
                <a:gd name="T36" fmla="*/ 61 w 63"/>
                <a:gd name="T37" fmla="*/ 14 h 118"/>
                <a:gd name="T38" fmla="*/ 62 w 63"/>
                <a:gd name="T39" fmla="*/ 17 h 118"/>
                <a:gd name="T40" fmla="*/ 60 w 63"/>
                <a:gd name="T41" fmla="*/ 24 h 118"/>
                <a:gd name="T42" fmla="*/ 61 w 63"/>
                <a:gd name="T43" fmla="*/ 43 h 118"/>
                <a:gd name="T44" fmla="*/ 57 w 63"/>
                <a:gd name="T45" fmla="*/ 52 h 118"/>
                <a:gd name="T46" fmla="*/ 49 w 63"/>
                <a:gd name="T47" fmla="*/ 68 h 118"/>
                <a:gd name="T48" fmla="*/ 45 w 63"/>
                <a:gd name="T49" fmla="*/ 83 h 118"/>
                <a:gd name="T50" fmla="*/ 48 w 63"/>
                <a:gd name="T51" fmla="*/ 102 h 118"/>
                <a:gd name="T52" fmla="*/ 49 w 63"/>
                <a:gd name="T53" fmla="*/ 112 h 118"/>
                <a:gd name="T54" fmla="*/ 41 w 63"/>
                <a:gd name="T55" fmla="*/ 113 h 118"/>
                <a:gd name="T56" fmla="*/ 29 w 63"/>
                <a:gd name="T57" fmla="*/ 115 h 118"/>
                <a:gd name="T58" fmla="*/ 18 w 63"/>
                <a:gd name="T59" fmla="*/ 111 h 118"/>
                <a:gd name="T60" fmla="*/ 14 w 63"/>
                <a:gd name="T61" fmla="*/ 97 h 118"/>
                <a:gd name="T62" fmla="*/ 12 w 63"/>
                <a:gd name="T63" fmla="*/ 84 h 118"/>
                <a:gd name="T64" fmla="*/ 2 w 63"/>
                <a:gd name="T65" fmla="*/ 70 h 118"/>
                <a:gd name="T66" fmla="*/ 0 w 63"/>
                <a:gd name="T67" fmla="*/ 6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118">
                  <a:moveTo>
                    <a:pt x="0" y="65"/>
                  </a:moveTo>
                  <a:cubicBezTo>
                    <a:pt x="2" y="63"/>
                    <a:pt x="4" y="61"/>
                    <a:pt x="7" y="61"/>
                  </a:cubicBezTo>
                  <a:cubicBezTo>
                    <a:pt x="14" y="60"/>
                    <a:pt x="16" y="58"/>
                    <a:pt x="17" y="58"/>
                  </a:cubicBezTo>
                  <a:cubicBezTo>
                    <a:pt x="17" y="57"/>
                    <a:pt x="21" y="55"/>
                    <a:pt x="21" y="55"/>
                  </a:cubicBezTo>
                  <a:cubicBezTo>
                    <a:pt x="26" y="60"/>
                    <a:pt x="26" y="60"/>
                    <a:pt x="26" y="60"/>
                  </a:cubicBezTo>
                  <a:cubicBezTo>
                    <a:pt x="26" y="60"/>
                    <a:pt x="27" y="54"/>
                    <a:pt x="29" y="50"/>
                  </a:cubicBezTo>
                  <a:cubicBezTo>
                    <a:pt x="32" y="46"/>
                    <a:pt x="44" y="40"/>
                    <a:pt x="44" y="40"/>
                  </a:cubicBezTo>
                  <a:cubicBezTo>
                    <a:pt x="44" y="31"/>
                    <a:pt x="44" y="31"/>
                    <a:pt x="44" y="31"/>
                  </a:cubicBezTo>
                  <a:cubicBezTo>
                    <a:pt x="37" y="31"/>
                    <a:pt x="37" y="31"/>
                    <a:pt x="37" y="31"/>
                  </a:cubicBezTo>
                  <a:cubicBezTo>
                    <a:pt x="37" y="31"/>
                    <a:pt x="36" y="29"/>
                    <a:pt x="34" y="27"/>
                  </a:cubicBezTo>
                  <a:cubicBezTo>
                    <a:pt x="32" y="25"/>
                    <a:pt x="28" y="21"/>
                    <a:pt x="28" y="21"/>
                  </a:cubicBezTo>
                  <a:cubicBezTo>
                    <a:pt x="28" y="21"/>
                    <a:pt x="31" y="19"/>
                    <a:pt x="29" y="17"/>
                  </a:cubicBezTo>
                  <a:cubicBezTo>
                    <a:pt x="28" y="14"/>
                    <a:pt x="27" y="11"/>
                    <a:pt x="28" y="11"/>
                  </a:cubicBezTo>
                  <a:cubicBezTo>
                    <a:pt x="29" y="11"/>
                    <a:pt x="33" y="11"/>
                    <a:pt x="33" y="10"/>
                  </a:cubicBezTo>
                  <a:cubicBezTo>
                    <a:pt x="33" y="8"/>
                    <a:pt x="34" y="3"/>
                    <a:pt x="35" y="3"/>
                  </a:cubicBezTo>
                  <a:cubicBezTo>
                    <a:pt x="37" y="3"/>
                    <a:pt x="40" y="6"/>
                    <a:pt x="43" y="4"/>
                  </a:cubicBezTo>
                  <a:cubicBezTo>
                    <a:pt x="44" y="3"/>
                    <a:pt x="46" y="1"/>
                    <a:pt x="49" y="0"/>
                  </a:cubicBezTo>
                  <a:cubicBezTo>
                    <a:pt x="60" y="8"/>
                    <a:pt x="60" y="8"/>
                    <a:pt x="60" y="8"/>
                  </a:cubicBezTo>
                  <a:cubicBezTo>
                    <a:pt x="61" y="14"/>
                    <a:pt x="61" y="14"/>
                    <a:pt x="61" y="14"/>
                  </a:cubicBezTo>
                  <a:cubicBezTo>
                    <a:pt x="62" y="17"/>
                    <a:pt x="62" y="17"/>
                    <a:pt x="62" y="17"/>
                  </a:cubicBezTo>
                  <a:cubicBezTo>
                    <a:pt x="60" y="19"/>
                    <a:pt x="60" y="20"/>
                    <a:pt x="60" y="24"/>
                  </a:cubicBezTo>
                  <a:cubicBezTo>
                    <a:pt x="61" y="29"/>
                    <a:pt x="62" y="39"/>
                    <a:pt x="61" y="43"/>
                  </a:cubicBezTo>
                  <a:cubicBezTo>
                    <a:pt x="61" y="48"/>
                    <a:pt x="63" y="48"/>
                    <a:pt x="57" y="52"/>
                  </a:cubicBezTo>
                  <a:cubicBezTo>
                    <a:pt x="50" y="56"/>
                    <a:pt x="49" y="63"/>
                    <a:pt x="49" y="68"/>
                  </a:cubicBezTo>
                  <a:cubicBezTo>
                    <a:pt x="49" y="73"/>
                    <a:pt x="45" y="78"/>
                    <a:pt x="45" y="83"/>
                  </a:cubicBezTo>
                  <a:cubicBezTo>
                    <a:pt x="45" y="87"/>
                    <a:pt x="48" y="95"/>
                    <a:pt x="48" y="102"/>
                  </a:cubicBezTo>
                  <a:cubicBezTo>
                    <a:pt x="48" y="106"/>
                    <a:pt x="49" y="109"/>
                    <a:pt x="49" y="112"/>
                  </a:cubicBezTo>
                  <a:cubicBezTo>
                    <a:pt x="46" y="113"/>
                    <a:pt x="43" y="113"/>
                    <a:pt x="41" y="113"/>
                  </a:cubicBezTo>
                  <a:cubicBezTo>
                    <a:pt x="35" y="113"/>
                    <a:pt x="31" y="113"/>
                    <a:pt x="29" y="115"/>
                  </a:cubicBezTo>
                  <a:cubicBezTo>
                    <a:pt x="26" y="118"/>
                    <a:pt x="20" y="114"/>
                    <a:pt x="18" y="111"/>
                  </a:cubicBezTo>
                  <a:cubicBezTo>
                    <a:pt x="16" y="107"/>
                    <a:pt x="14" y="100"/>
                    <a:pt x="14" y="97"/>
                  </a:cubicBezTo>
                  <a:cubicBezTo>
                    <a:pt x="14" y="94"/>
                    <a:pt x="13" y="88"/>
                    <a:pt x="12" y="84"/>
                  </a:cubicBezTo>
                  <a:cubicBezTo>
                    <a:pt x="12" y="80"/>
                    <a:pt x="3" y="74"/>
                    <a:pt x="2" y="70"/>
                  </a:cubicBezTo>
                  <a:cubicBezTo>
                    <a:pt x="1" y="68"/>
                    <a:pt x="0" y="67"/>
                    <a:pt x="0" y="65"/>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76">
              <a:extLst>
                <a:ext uri="{FF2B5EF4-FFF2-40B4-BE49-F238E27FC236}">
                  <a16:creationId xmlns:a16="http://schemas.microsoft.com/office/drawing/2014/main" id="{9EFA841C-3031-4A36-B182-E8ADFA2C54C7}"/>
                </a:ext>
              </a:extLst>
            </p:cNvPr>
            <p:cNvSpPr>
              <a:spLocks/>
            </p:cNvSpPr>
            <p:nvPr/>
          </p:nvSpPr>
          <p:spPr bwMode="auto">
            <a:xfrm>
              <a:off x="2621749" y="5185148"/>
              <a:ext cx="161244" cy="159027"/>
            </a:xfrm>
            <a:custGeom>
              <a:avLst/>
              <a:gdLst>
                <a:gd name="T0" fmla="*/ 0 w 45"/>
                <a:gd name="T1" fmla="*/ 36 h 50"/>
                <a:gd name="T2" fmla="*/ 9 w 45"/>
                <a:gd name="T3" fmla="*/ 29 h 50"/>
                <a:gd name="T4" fmla="*/ 14 w 45"/>
                <a:gd name="T5" fmla="*/ 15 h 50"/>
                <a:gd name="T6" fmla="*/ 7 w 45"/>
                <a:gd name="T7" fmla="*/ 6 h 50"/>
                <a:gd name="T8" fmla="*/ 14 w 45"/>
                <a:gd name="T9" fmla="*/ 5 h 50"/>
                <a:gd name="T10" fmla="*/ 18 w 45"/>
                <a:gd name="T11" fmla="*/ 0 h 50"/>
                <a:gd name="T12" fmla="*/ 24 w 45"/>
                <a:gd name="T13" fmla="*/ 6 h 50"/>
                <a:gd name="T14" fmla="*/ 29 w 45"/>
                <a:gd name="T15" fmla="*/ 6 h 50"/>
                <a:gd name="T16" fmla="*/ 35 w 45"/>
                <a:gd name="T17" fmla="*/ 12 h 50"/>
                <a:gd name="T18" fmla="*/ 38 w 45"/>
                <a:gd name="T19" fmla="*/ 16 h 50"/>
                <a:gd name="T20" fmla="*/ 45 w 45"/>
                <a:gd name="T21" fmla="*/ 16 h 50"/>
                <a:gd name="T22" fmla="*/ 45 w 45"/>
                <a:gd name="T23" fmla="*/ 25 h 50"/>
                <a:gd name="T24" fmla="*/ 30 w 45"/>
                <a:gd name="T25" fmla="*/ 35 h 50"/>
                <a:gd name="T26" fmla="*/ 27 w 45"/>
                <a:gd name="T27" fmla="*/ 45 h 50"/>
                <a:gd name="T28" fmla="*/ 22 w 45"/>
                <a:gd name="T29" fmla="*/ 40 h 50"/>
                <a:gd name="T30" fmla="*/ 18 w 45"/>
                <a:gd name="T31" fmla="*/ 43 h 50"/>
                <a:gd name="T32" fmla="*/ 8 w 45"/>
                <a:gd name="T33" fmla="*/ 46 h 50"/>
                <a:gd name="T34" fmla="*/ 1 w 45"/>
                <a:gd name="T35" fmla="*/ 50 h 50"/>
                <a:gd name="T36" fmla="*/ 1 w 45"/>
                <a:gd name="T37" fmla="*/ 43 h 50"/>
                <a:gd name="T38" fmla="*/ 0 w 45"/>
                <a:gd name="T39" fmla="*/ 3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50">
                  <a:moveTo>
                    <a:pt x="0" y="36"/>
                  </a:moveTo>
                  <a:cubicBezTo>
                    <a:pt x="4" y="34"/>
                    <a:pt x="8" y="31"/>
                    <a:pt x="9" y="29"/>
                  </a:cubicBezTo>
                  <a:cubicBezTo>
                    <a:pt x="10" y="24"/>
                    <a:pt x="14" y="15"/>
                    <a:pt x="14" y="15"/>
                  </a:cubicBezTo>
                  <a:cubicBezTo>
                    <a:pt x="14" y="15"/>
                    <a:pt x="7" y="8"/>
                    <a:pt x="7" y="6"/>
                  </a:cubicBezTo>
                  <a:cubicBezTo>
                    <a:pt x="7" y="4"/>
                    <a:pt x="13" y="6"/>
                    <a:pt x="14" y="5"/>
                  </a:cubicBezTo>
                  <a:cubicBezTo>
                    <a:pt x="15" y="4"/>
                    <a:pt x="18" y="0"/>
                    <a:pt x="18" y="0"/>
                  </a:cubicBezTo>
                  <a:cubicBezTo>
                    <a:pt x="18" y="0"/>
                    <a:pt x="23" y="6"/>
                    <a:pt x="24" y="6"/>
                  </a:cubicBezTo>
                  <a:cubicBezTo>
                    <a:pt x="24" y="6"/>
                    <a:pt x="26" y="6"/>
                    <a:pt x="29" y="6"/>
                  </a:cubicBezTo>
                  <a:cubicBezTo>
                    <a:pt x="30" y="7"/>
                    <a:pt x="33" y="10"/>
                    <a:pt x="35" y="12"/>
                  </a:cubicBezTo>
                  <a:cubicBezTo>
                    <a:pt x="37" y="14"/>
                    <a:pt x="38" y="16"/>
                    <a:pt x="38" y="16"/>
                  </a:cubicBezTo>
                  <a:cubicBezTo>
                    <a:pt x="45" y="16"/>
                    <a:pt x="45" y="16"/>
                    <a:pt x="45" y="16"/>
                  </a:cubicBezTo>
                  <a:cubicBezTo>
                    <a:pt x="45" y="25"/>
                    <a:pt x="45" y="25"/>
                    <a:pt x="45" y="25"/>
                  </a:cubicBezTo>
                  <a:cubicBezTo>
                    <a:pt x="45" y="25"/>
                    <a:pt x="33" y="31"/>
                    <a:pt x="30" y="35"/>
                  </a:cubicBezTo>
                  <a:cubicBezTo>
                    <a:pt x="28" y="39"/>
                    <a:pt x="27" y="45"/>
                    <a:pt x="27" y="45"/>
                  </a:cubicBezTo>
                  <a:cubicBezTo>
                    <a:pt x="22" y="40"/>
                    <a:pt x="22" y="40"/>
                    <a:pt x="22" y="40"/>
                  </a:cubicBezTo>
                  <a:cubicBezTo>
                    <a:pt x="22" y="40"/>
                    <a:pt x="18" y="42"/>
                    <a:pt x="18" y="43"/>
                  </a:cubicBezTo>
                  <a:cubicBezTo>
                    <a:pt x="17" y="43"/>
                    <a:pt x="15" y="45"/>
                    <a:pt x="8" y="46"/>
                  </a:cubicBezTo>
                  <a:cubicBezTo>
                    <a:pt x="5" y="46"/>
                    <a:pt x="3" y="48"/>
                    <a:pt x="1" y="50"/>
                  </a:cubicBezTo>
                  <a:cubicBezTo>
                    <a:pt x="1" y="48"/>
                    <a:pt x="1" y="46"/>
                    <a:pt x="1" y="43"/>
                  </a:cubicBezTo>
                  <a:cubicBezTo>
                    <a:pt x="1" y="41"/>
                    <a:pt x="1" y="38"/>
                    <a:pt x="0" y="36"/>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77">
              <a:extLst>
                <a:ext uri="{FF2B5EF4-FFF2-40B4-BE49-F238E27FC236}">
                  <a16:creationId xmlns:a16="http://schemas.microsoft.com/office/drawing/2014/main" id="{343052CC-6D46-48D8-B0A8-74E190370D3A}"/>
                </a:ext>
              </a:extLst>
            </p:cNvPr>
            <p:cNvSpPr>
              <a:spLocks/>
            </p:cNvSpPr>
            <p:nvPr/>
          </p:nvSpPr>
          <p:spPr bwMode="auto">
            <a:xfrm>
              <a:off x="2621749" y="4831925"/>
              <a:ext cx="396248" cy="359339"/>
            </a:xfrm>
            <a:custGeom>
              <a:avLst/>
              <a:gdLst>
                <a:gd name="T0" fmla="*/ 86 w 111"/>
                <a:gd name="T1" fmla="*/ 105 h 113"/>
                <a:gd name="T2" fmla="*/ 63 w 111"/>
                <a:gd name="T3" fmla="*/ 113 h 113"/>
                <a:gd name="T4" fmla="*/ 61 w 111"/>
                <a:gd name="T5" fmla="*/ 104 h 113"/>
                <a:gd name="T6" fmla="*/ 49 w 111"/>
                <a:gd name="T7" fmla="*/ 86 h 113"/>
                <a:gd name="T8" fmla="*/ 42 w 111"/>
                <a:gd name="T9" fmla="*/ 70 h 113"/>
                <a:gd name="T10" fmla="*/ 35 w 111"/>
                <a:gd name="T11" fmla="*/ 49 h 113"/>
                <a:gd name="T12" fmla="*/ 24 w 111"/>
                <a:gd name="T13" fmla="*/ 32 h 113"/>
                <a:gd name="T14" fmla="*/ 9 w 111"/>
                <a:gd name="T15" fmla="*/ 25 h 113"/>
                <a:gd name="T16" fmla="*/ 0 w 111"/>
                <a:gd name="T17" fmla="*/ 18 h 113"/>
                <a:gd name="T18" fmla="*/ 10 w 111"/>
                <a:gd name="T19" fmla="*/ 17 h 113"/>
                <a:gd name="T20" fmla="*/ 22 w 111"/>
                <a:gd name="T21" fmla="*/ 13 h 113"/>
                <a:gd name="T22" fmla="*/ 30 w 111"/>
                <a:gd name="T23" fmla="*/ 24 h 113"/>
                <a:gd name="T24" fmla="*/ 43 w 111"/>
                <a:gd name="T25" fmla="*/ 38 h 113"/>
                <a:gd name="T26" fmla="*/ 55 w 111"/>
                <a:gd name="T27" fmla="*/ 31 h 113"/>
                <a:gd name="T28" fmla="*/ 69 w 111"/>
                <a:gd name="T29" fmla="*/ 18 h 113"/>
                <a:gd name="T30" fmla="*/ 60 w 111"/>
                <a:gd name="T31" fmla="*/ 16 h 113"/>
                <a:gd name="T32" fmla="*/ 64 w 111"/>
                <a:gd name="T33" fmla="*/ 5 h 113"/>
                <a:gd name="T34" fmla="*/ 75 w 111"/>
                <a:gd name="T35" fmla="*/ 7 h 113"/>
                <a:gd name="T36" fmla="*/ 81 w 111"/>
                <a:gd name="T37" fmla="*/ 5 h 113"/>
                <a:gd name="T38" fmla="*/ 86 w 111"/>
                <a:gd name="T39" fmla="*/ 1 h 113"/>
                <a:gd name="T40" fmla="*/ 91 w 111"/>
                <a:gd name="T41" fmla="*/ 11 h 113"/>
                <a:gd name="T42" fmla="*/ 99 w 111"/>
                <a:gd name="T43" fmla="*/ 21 h 113"/>
                <a:gd name="T44" fmla="*/ 99 w 111"/>
                <a:gd name="T45" fmla="*/ 30 h 113"/>
                <a:gd name="T46" fmla="*/ 104 w 111"/>
                <a:gd name="T47" fmla="*/ 45 h 113"/>
                <a:gd name="T48" fmla="*/ 110 w 111"/>
                <a:gd name="T49" fmla="*/ 50 h 113"/>
                <a:gd name="T50" fmla="*/ 105 w 111"/>
                <a:gd name="T51" fmla="*/ 59 h 113"/>
                <a:gd name="T52" fmla="*/ 104 w 111"/>
                <a:gd name="T53" fmla="*/ 64 h 113"/>
                <a:gd name="T54" fmla="*/ 104 w 111"/>
                <a:gd name="T55" fmla="*/ 70 h 113"/>
                <a:gd name="T56" fmla="*/ 97 w 111"/>
                <a:gd name="T57" fmla="*/ 73 h 113"/>
                <a:gd name="T58" fmla="*/ 89 w 111"/>
                <a:gd name="T59" fmla="*/ 72 h 113"/>
                <a:gd name="T60" fmla="*/ 91 w 111"/>
                <a:gd name="T61" fmla="*/ 82 h 113"/>
                <a:gd name="T62" fmla="*/ 92 w 111"/>
                <a:gd name="T63" fmla="*/ 9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1" h="113">
                  <a:moveTo>
                    <a:pt x="92" y="99"/>
                  </a:moveTo>
                  <a:cubicBezTo>
                    <a:pt x="88" y="100"/>
                    <a:pt x="86" y="105"/>
                    <a:pt x="86" y="105"/>
                  </a:cubicBezTo>
                  <a:cubicBezTo>
                    <a:pt x="79" y="106"/>
                    <a:pt x="74" y="110"/>
                    <a:pt x="68" y="111"/>
                  </a:cubicBezTo>
                  <a:cubicBezTo>
                    <a:pt x="66" y="112"/>
                    <a:pt x="64" y="112"/>
                    <a:pt x="63" y="113"/>
                  </a:cubicBezTo>
                  <a:cubicBezTo>
                    <a:pt x="62" y="110"/>
                    <a:pt x="62" y="110"/>
                    <a:pt x="62" y="110"/>
                  </a:cubicBezTo>
                  <a:cubicBezTo>
                    <a:pt x="61" y="104"/>
                    <a:pt x="61" y="104"/>
                    <a:pt x="61" y="104"/>
                  </a:cubicBezTo>
                  <a:cubicBezTo>
                    <a:pt x="50" y="95"/>
                    <a:pt x="50" y="95"/>
                    <a:pt x="50" y="95"/>
                  </a:cubicBezTo>
                  <a:cubicBezTo>
                    <a:pt x="50" y="95"/>
                    <a:pt x="50" y="88"/>
                    <a:pt x="49" y="86"/>
                  </a:cubicBezTo>
                  <a:cubicBezTo>
                    <a:pt x="49" y="85"/>
                    <a:pt x="47" y="82"/>
                    <a:pt x="47" y="79"/>
                  </a:cubicBezTo>
                  <a:cubicBezTo>
                    <a:pt x="47" y="76"/>
                    <a:pt x="43" y="75"/>
                    <a:pt x="42" y="70"/>
                  </a:cubicBezTo>
                  <a:cubicBezTo>
                    <a:pt x="41" y="65"/>
                    <a:pt x="34" y="63"/>
                    <a:pt x="34" y="59"/>
                  </a:cubicBezTo>
                  <a:cubicBezTo>
                    <a:pt x="35" y="56"/>
                    <a:pt x="38" y="52"/>
                    <a:pt x="35" y="49"/>
                  </a:cubicBezTo>
                  <a:cubicBezTo>
                    <a:pt x="32" y="45"/>
                    <a:pt x="31" y="48"/>
                    <a:pt x="29" y="42"/>
                  </a:cubicBezTo>
                  <a:cubicBezTo>
                    <a:pt x="27" y="36"/>
                    <a:pt x="27" y="34"/>
                    <a:pt x="24" y="32"/>
                  </a:cubicBezTo>
                  <a:cubicBezTo>
                    <a:pt x="22" y="31"/>
                    <a:pt x="18" y="33"/>
                    <a:pt x="15" y="31"/>
                  </a:cubicBezTo>
                  <a:cubicBezTo>
                    <a:pt x="13" y="28"/>
                    <a:pt x="12" y="25"/>
                    <a:pt x="9" y="25"/>
                  </a:cubicBezTo>
                  <a:cubicBezTo>
                    <a:pt x="6" y="26"/>
                    <a:pt x="5" y="27"/>
                    <a:pt x="3" y="22"/>
                  </a:cubicBezTo>
                  <a:cubicBezTo>
                    <a:pt x="2" y="21"/>
                    <a:pt x="1" y="19"/>
                    <a:pt x="0" y="18"/>
                  </a:cubicBezTo>
                  <a:cubicBezTo>
                    <a:pt x="4" y="16"/>
                    <a:pt x="4" y="16"/>
                    <a:pt x="4" y="16"/>
                  </a:cubicBezTo>
                  <a:cubicBezTo>
                    <a:pt x="4" y="16"/>
                    <a:pt x="7" y="16"/>
                    <a:pt x="10" y="17"/>
                  </a:cubicBezTo>
                  <a:cubicBezTo>
                    <a:pt x="13" y="17"/>
                    <a:pt x="17" y="18"/>
                    <a:pt x="17" y="15"/>
                  </a:cubicBezTo>
                  <a:cubicBezTo>
                    <a:pt x="17" y="13"/>
                    <a:pt x="22" y="10"/>
                    <a:pt x="22" y="13"/>
                  </a:cubicBezTo>
                  <a:cubicBezTo>
                    <a:pt x="22" y="16"/>
                    <a:pt x="22" y="20"/>
                    <a:pt x="23" y="21"/>
                  </a:cubicBezTo>
                  <a:cubicBezTo>
                    <a:pt x="23" y="22"/>
                    <a:pt x="30" y="21"/>
                    <a:pt x="30" y="24"/>
                  </a:cubicBezTo>
                  <a:cubicBezTo>
                    <a:pt x="31" y="27"/>
                    <a:pt x="31" y="34"/>
                    <a:pt x="34" y="36"/>
                  </a:cubicBezTo>
                  <a:cubicBezTo>
                    <a:pt x="37" y="39"/>
                    <a:pt x="39" y="39"/>
                    <a:pt x="43" y="38"/>
                  </a:cubicBezTo>
                  <a:cubicBezTo>
                    <a:pt x="46" y="37"/>
                    <a:pt x="47" y="35"/>
                    <a:pt x="48" y="33"/>
                  </a:cubicBezTo>
                  <a:cubicBezTo>
                    <a:pt x="49" y="31"/>
                    <a:pt x="49" y="30"/>
                    <a:pt x="55" y="31"/>
                  </a:cubicBezTo>
                  <a:cubicBezTo>
                    <a:pt x="61" y="33"/>
                    <a:pt x="62" y="29"/>
                    <a:pt x="65" y="26"/>
                  </a:cubicBezTo>
                  <a:cubicBezTo>
                    <a:pt x="68" y="23"/>
                    <a:pt x="69" y="20"/>
                    <a:pt x="69" y="18"/>
                  </a:cubicBezTo>
                  <a:cubicBezTo>
                    <a:pt x="69" y="15"/>
                    <a:pt x="67" y="16"/>
                    <a:pt x="64" y="17"/>
                  </a:cubicBezTo>
                  <a:cubicBezTo>
                    <a:pt x="61" y="18"/>
                    <a:pt x="59" y="18"/>
                    <a:pt x="60" y="16"/>
                  </a:cubicBezTo>
                  <a:cubicBezTo>
                    <a:pt x="60" y="14"/>
                    <a:pt x="60" y="11"/>
                    <a:pt x="59" y="10"/>
                  </a:cubicBezTo>
                  <a:cubicBezTo>
                    <a:pt x="64" y="5"/>
                    <a:pt x="64" y="5"/>
                    <a:pt x="64" y="5"/>
                  </a:cubicBezTo>
                  <a:cubicBezTo>
                    <a:pt x="68" y="8"/>
                    <a:pt x="68" y="8"/>
                    <a:pt x="68" y="8"/>
                  </a:cubicBezTo>
                  <a:cubicBezTo>
                    <a:pt x="75" y="7"/>
                    <a:pt x="75" y="7"/>
                    <a:pt x="75" y="7"/>
                  </a:cubicBezTo>
                  <a:cubicBezTo>
                    <a:pt x="79" y="10"/>
                    <a:pt x="79" y="10"/>
                    <a:pt x="79" y="10"/>
                  </a:cubicBezTo>
                  <a:cubicBezTo>
                    <a:pt x="81" y="5"/>
                    <a:pt x="81" y="5"/>
                    <a:pt x="81" y="5"/>
                  </a:cubicBezTo>
                  <a:cubicBezTo>
                    <a:pt x="83" y="0"/>
                    <a:pt x="83" y="0"/>
                    <a:pt x="83" y="0"/>
                  </a:cubicBezTo>
                  <a:cubicBezTo>
                    <a:pt x="86" y="1"/>
                    <a:pt x="86" y="1"/>
                    <a:pt x="86" y="1"/>
                  </a:cubicBezTo>
                  <a:cubicBezTo>
                    <a:pt x="86" y="8"/>
                    <a:pt x="86" y="8"/>
                    <a:pt x="86" y="8"/>
                  </a:cubicBezTo>
                  <a:cubicBezTo>
                    <a:pt x="91" y="11"/>
                    <a:pt x="91" y="11"/>
                    <a:pt x="91" y="11"/>
                  </a:cubicBezTo>
                  <a:cubicBezTo>
                    <a:pt x="96" y="12"/>
                    <a:pt x="96" y="12"/>
                    <a:pt x="96" y="12"/>
                  </a:cubicBezTo>
                  <a:cubicBezTo>
                    <a:pt x="99" y="21"/>
                    <a:pt x="99" y="21"/>
                    <a:pt x="99" y="21"/>
                  </a:cubicBezTo>
                  <a:cubicBezTo>
                    <a:pt x="102" y="23"/>
                    <a:pt x="102" y="23"/>
                    <a:pt x="102" y="23"/>
                  </a:cubicBezTo>
                  <a:cubicBezTo>
                    <a:pt x="99" y="30"/>
                    <a:pt x="99" y="30"/>
                    <a:pt x="99" y="30"/>
                  </a:cubicBezTo>
                  <a:cubicBezTo>
                    <a:pt x="100" y="39"/>
                    <a:pt x="100" y="39"/>
                    <a:pt x="100" y="39"/>
                  </a:cubicBezTo>
                  <a:cubicBezTo>
                    <a:pt x="104" y="45"/>
                    <a:pt x="104" y="45"/>
                    <a:pt x="104" y="45"/>
                  </a:cubicBezTo>
                  <a:cubicBezTo>
                    <a:pt x="111" y="44"/>
                    <a:pt x="111" y="44"/>
                    <a:pt x="111" y="44"/>
                  </a:cubicBezTo>
                  <a:cubicBezTo>
                    <a:pt x="110" y="50"/>
                    <a:pt x="110" y="50"/>
                    <a:pt x="110" y="50"/>
                  </a:cubicBezTo>
                  <a:cubicBezTo>
                    <a:pt x="106" y="54"/>
                    <a:pt x="106" y="54"/>
                    <a:pt x="106" y="54"/>
                  </a:cubicBezTo>
                  <a:cubicBezTo>
                    <a:pt x="105" y="59"/>
                    <a:pt x="105" y="59"/>
                    <a:pt x="105" y="59"/>
                  </a:cubicBezTo>
                  <a:cubicBezTo>
                    <a:pt x="104" y="62"/>
                    <a:pt x="104" y="62"/>
                    <a:pt x="104" y="62"/>
                  </a:cubicBezTo>
                  <a:cubicBezTo>
                    <a:pt x="104" y="64"/>
                    <a:pt x="104" y="64"/>
                    <a:pt x="104" y="64"/>
                  </a:cubicBezTo>
                  <a:cubicBezTo>
                    <a:pt x="106" y="66"/>
                    <a:pt x="106" y="66"/>
                    <a:pt x="106" y="66"/>
                  </a:cubicBezTo>
                  <a:cubicBezTo>
                    <a:pt x="104" y="70"/>
                    <a:pt x="104" y="70"/>
                    <a:pt x="104" y="70"/>
                  </a:cubicBezTo>
                  <a:cubicBezTo>
                    <a:pt x="97" y="71"/>
                    <a:pt x="97" y="71"/>
                    <a:pt x="97" y="71"/>
                  </a:cubicBezTo>
                  <a:cubicBezTo>
                    <a:pt x="97" y="73"/>
                    <a:pt x="97" y="73"/>
                    <a:pt x="97" y="73"/>
                  </a:cubicBezTo>
                  <a:cubicBezTo>
                    <a:pt x="92" y="71"/>
                    <a:pt x="92" y="71"/>
                    <a:pt x="92" y="71"/>
                  </a:cubicBezTo>
                  <a:cubicBezTo>
                    <a:pt x="89" y="72"/>
                    <a:pt x="89" y="72"/>
                    <a:pt x="89" y="72"/>
                  </a:cubicBezTo>
                  <a:cubicBezTo>
                    <a:pt x="88" y="76"/>
                    <a:pt x="88" y="76"/>
                    <a:pt x="88" y="76"/>
                  </a:cubicBezTo>
                  <a:cubicBezTo>
                    <a:pt x="91" y="82"/>
                    <a:pt x="91" y="82"/>
                    <a:pt x="91" y="82"/>
                  </a:cubicBezTo>
                  <a:cubicBezTo>
                    <a:pt x="92" y="86"/>
                    <a:pt x="92" y="86"/>
                    <a:pt x="92" y="86"/>
                  </a:cubicBezTo>
                  <a:lnTo>
                    <a:pt x="92" y="99"/>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78">
              <a:extLst>
                <a:ext uri="{FF2B5EF4-FFF2-40B4-BE49-F238E27FC236}">
                  <a16:creationId xmlns:a16="http://schemas.microsoft.com/office/drawing/2014/main" id="{49F1144B-157F-4DCE-B331-B34A0565F359}"/>
                </a:ext>
              </a:extLst>
            </p:cNvPr>
            <p:cNvSpPr>
              <a:spLocks/>
            </p:cNvSpPr>
            <p:nvPr/>
          </p:nvSpPr>
          <p:spPr bwMode="auto">
            <a:xfrm>
              <a:off x="2378168" y="4841100"/>
              <a:ext cx="111498" cy="152910"/>
            </a:xfrm>
            <a:custGeom>
              <a:avLst/>
              <a:gdLst>
                <a:gd name="T0" fmla="*/ 4 w 31"/>
                <a:gd name="T1" fmla="*/ 0 h 48"/>
                <a:gd name="T2" fmla="*/ 5 w 31"/>
                <a:gd name="T3" fmla="*/ 9 h 48"/>
                <a:gd name="T4" fmla="*/ 12 w 31"/>
                <a:gd name="T5" fmla="*/ 14 h 48"/>
                <a:gd name="T6" fmla="*/ 20 w 31"/>
                <a:gd name="T7" fmla="*/ 18 h 48"/>
                <a:gd name="T8" fmla="*/ 14 w 31"/>
                <a:gd name="T9" fmla="*/ 23 h 48"/>
                <a:gd name="T10" fmla="*/ 12 w 31"/>
                <a:gd name="T11" fmla="*/ 31 h 48"/>
                <a:gd name="T12" fmla="*/ 10 w 31"/>
                <a:gd name="T13" fmla="*/ 37 h 48"/>
                <a:gd name="T14" fmla="*/ 0 w 31"/>
                <a:gd name="T15" fmla="*/ 38 h 48"/>
                <a:gd name="T16" fmla="*/ 6 w 31"/>
                <a:gd name="T17" fmla="*/ 48 h 48"/>
                <a:gd name="T18" fmla="*/ 15 w 31"/>
                <a:gd name="T19" fmla="*/ 41 h 48"/>
                <a:gd name="T20" fmla="*/ 26 w 31"/>
                <a:gd name="T21" fmla="*/ 32 h 48"/>
                <a:gd name="T22" fmla="*/ 30 w 31"/>
                <a:gd name="T23" fmla="*/ 26 h 48"/>
                <a:gd name="T24" fmla="*/ 26 w 31"/>
                <a:gd name="T25" fmla="*/ 14 h 48"/>
                <a:gd name="T26" fmla="*/ 19 w 31"/>
                <a:gd name="T27" fmla="*/ 7 h 48"/>
                <a:gd name="T28" fmla="*/ 10 w 31"/>
                <a:gd name="T29" fmla="*/ 2 h 48"/>
                <a:gd name="T30" fmla="*/ 4 w 31"/>
                <a:gd name="T3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48">
                  <a:moveTo>
                    <a:pt x="4" y="0"/>
                  </a:moveTo>
                  <a:cubicBezTo>
                    <a:pt x="3" y="6"/>
                    <a:pt x="4" y="7"/>
                    <a:pt x="5" y="9"/>
                  </a:cubicBezTo>
                  <a:cubicBezTo>
                    <a:pt x="6" y="12"/>
                    <a:pt x="8" y="13"/>
                    <a:pt x="12" y="14"/>
                  </a:cubicBezTo>
                  <a:cubicBezTo>
                    <a:pt x="16" y="15"/>
                    <a:pt x="21" y="14"/>
                    <a:pt x="20" y="18"/>
                  </a:cubicBezTo>
                  <a:cubicBezTo>
                    <a:pt x="19" y="22"/>
                    <a:pt x="17" y="20"/>
                    <a:pt x="14" y="23"/>
                  </a:cubicBezTo>
                  <a:cubicBezTo>
                    <a:pt x="12" y="26"/>
                    <a:pt x="12" y="30"/>
                    <a:pt x="12" y="31"/>
                  </a:cubicBezTo>
                  <a:cubicBezTo>
                    <a:pt x="13" y="32"/>
                    <a:pt x="15" y="37"/>
                    <a:pt x="10" y="37"/>
                  </a:cubicBezTo>
                  <a:cubicBezTo>
                    <a:pt x="5" y="37"/>
                    <a:pt x="0" y="35"/>
                    <a:pt x="0" y="38"/>
                  </a:cubicBezTo>
                  <a:cubicBezTo>
                    <a:pt x="0" y="40"/>
                    <a:pt x="6" y="48"/>
                    <a:pt x="6" y="48"/>
                  </a:cubicBezTo>
                  <a:cubicBezTo>
                    <a:pt x="6" y="48"/>
                    <a:pt x="13" y="45"/>
                    <a:pt x="15" y="41"/>
                  </a:cubicBezTo>
                  <a:cubicBezTo>
                    <a:pt x="17" y="36"/>
                    <a:pt x="25" y="28"/>
                    <a:pt x="26" y="32"/>
                  </a:cubicBezTo>
                  <a:cubicBezTo>
                    <a:pt x="27" y="35"/>
                    <a:pt x="30" y="31"/>
                    <a:pt x="30" y="26"/>
                  </a:cubicBezTo>
                  <a:cubicBezTo>
                    <a:pt x="31" y="20"/>
                    <a:pt x="31" y="19"/>
                    <a:pt x="26" y="14"/>
                  </a:cubicBezTo>
                  <a:cubicBezTo>
                    <a:pt x="21" y="9"/>
                    <a:pt x="25" y="8"/>
                    <a:pt x="19" y="7"/>
                  </a:cubicBezTo>
                  <a:cubicBezTo>
                    <a:pt x="14" y="6"/>
                    <a:pt x="10" y="4"/>
                    <a:pt x="10" y="2"/>
                  </a:cubicBezTo>
                  <a:cubicBezTo>
                    <a:pt x="10" y="0"/>
                    <a:pt x="4" y="0"/>
                    <a:pt x="4" y="0"/>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79">
              <a:extLst>
                <a:ext uri="{FF2B5EF4-FFF2-40B4-BE49-F238E27FC236}">
                  <a16:creationId xmlns:a16="http://schemas.microsoft.com/office/drawing/2014/main" id="{47FC7B85-34FB-4655-8A4F-98DF15303CE7}"/>
                </a:ext>
              </a:extLst>
            </p:cNvPr>
            <p:cNvSpPr>
              <a:spLocks/>
            </p:cNvSpPr>
            <p:nvPr/>
          </p:nvSpPr>
          <p:spPr bwMode="auto">
            <a:xfrm>
              <a:off x="3755603" y="4509284"/>
              <a:ext cx="413402" cy="487784"/>
            </a:xfrm>
            <a:custGeom>
              <a:avLst/>
              <a:gdLst>
                <a:gd name="T0" fmla="*/ 100 w 116"/>
                <a:gd name="T1" fmla="*/ 37 h 153"/>
                <a:gd name="T2" fmla="*/ 110 w 116"/>
                <a:gd name="T3" fmla="*/ 45 h 153"/>
                <a:gd name="T4" fmla="*/ 116 w 116"/>
                <a:gd name="T5" fmla="*/ 49 h 153"/>
                <a:gd name="T6" fmla="*/ 110 w 116"/>
                <a:gd name="T7" fmla="*/ 62 h 153"/>
                <a:gd name="T8" fmla="*/ 99 w 116"/>
                <a:gd name="T9" fmla="*/ 69 h 153"/>
                <a:gd name="T10" fmla="*/ 92 w 116"/>
                <a:gd name="T11" fmla="*/ 61 h 153"/>
                <a:gd name="T12" fmla="*/ 80 w 116"/>
                <a:gd name="T13" fmla="*/ 53 h 153"/>
                <a:gd name="T14" fmla="*/ 70 w 116"/>
                <a:gd name="T15" fmla="*/ 60 h 153"/>
                <a:gd name="T16" fmla="*/ 74 w 116"/>
                <a:gd name="T17" fmla="*/ 77 h 153"/>
                <a:gd name="T18" fmla="*/ 84 w 116"/>
                <a:gd name="T19" fmla="*/ 85 h 153"/>
                <a:gd name="T20" fmla="*/ 91 w 116"/>
                <a:gd name="T21" fmla="*/ 83 h 153"/>
                <a:gd name="T22" fmla="*/ 101 w 116"/>
                <a:gd name="T23" fmla="*/ 88 h 153"/>
                <a:gd name="T24" fmla="*/ 102 w 116"/>
                <a:gd name="T25" fmla="*/ 100 h 153"/>
                <a:gd name="T26" fmla="*/ 94 w 116"/>
                <a:gd name="T27" fmla="*/ 95 h 153"/>
                <a:gd name="T28" fmla="*/ 86 w 116"/>
                <a:gd name="T29" fmla="*/ 100 h 153"/>
                <a:gd name="T30" fmla="*/ 78 w 116"/>
                <a:gd name="T31" fmla="*/ 113 h 153"/>
                <a:gd name="T32" fmla="*/ 73 w 116"/>
                <a:gd name="T33" fmla="*/ 123 h 153"/>
                <a:gd name="T34" fmla="*/ 67 w 116"/>
                <a:gd name="T35" fmla="*/ 131 h 153"/>
                <a:gd name="T36" fmla="*/ 59 w 116"/>
                <a:gd name="T37" fmla="*/ 141 h 153"/>
                <a:gd name="T38" fmla="*/ 48 w 116"/>
                <a:gd name="T39" fmla="*/ 153 h 153"/>
                <a:gd name="T40" fmla="*/ 33 w 116"/>
                <a:gd name="T41" fmla="*/ 149 h 153"/>
                <a:gd name="T42" fmla="*/ 23 w 116"/>
                <a:gd name="T43" fmla="*/ 143 h 153"/>
                <a:gd name="T44" fmla="*/ 21 w 116"/>
                <a:gd name="T45" fmla="*/ 135 h 153"/>
                <a:gd name="T46" fmla="*/ 19 w 116"/>
                <a:gd name="T47" fmla="*/ 128 h 153"/>
                <a:gd name="T48" fmla="*/ 27 w 116"/>
                <a:gd name="T49" fmla="*/ 121 h 153"/>
                <a:gd name="T50" fmla="*/ 21 w 116"/>
                <a:gd name="T51" fmla="*/ 115 h 153"/>
                <a:gd name="T52" fmla="*/ 12 w 116"/>
                <a:gd name="T53" fmla="*/ 114 h 153"/>
                <a:gd name="T54" fmla="*/ 15 w 116"/>
                <a:gd name="T55" fmla="*/ 103 h 153"/>
                <a:gd name="T56" fmla="*/ 13 w 116"/>
                <a:gd name="T57" fmla="*/ 88 h 153"/>
                <a:gd name="T58" fmla="*/ 1 w 116"/>
                <a:gd name="T59" fmla="*/ 73 h 153"/>
                <a:gd name="T60" fmla="*/ 4 w 116"/>
                <a:gd name="T61" fmla="*/ 66 h 153"/>
                <a:gd name="T62" fmla="*/ 0 w 116"/>
                <a:gd name="T63" fmla="*/ 52 h 153"/>
                <a:gd name="T64" fmla="*/ 6 w 116"/>
                <a:gd name="T65" fmla="*/ 41 h 153"/>
                <a:gd name="T66" fmla="*/ 17 w 116"/>
                <a:gd name="T67" fmla="*/ 35 h 153"/>
                <a:gd name="T68" fmla="*/ 24 w 116"/>
                <a:gd name="T69" fmla="*/ 24 h 153"/>
                <a:gd name="T70" fmla="*/ 36 w 116"/>
                <a:gd name="T71" fmla="*/ 17 h 153"/>
                <a:gd name="T72" fmla="*/ 33 w 116"/>
                <a:gd name="T73" fmla="*/ 9 h 153"/>
                <a:gd name="T74" fmla="*/ 56 w 116"/>
                <a:gd name="T75" fmla="*/ 0 h 153"/>
                <a:gd name="T76" fmla="*/ 63 w 116"/>
                <a:gd name="T77" fmla="*/ 10 h 153"/>
                <a:gd name="T78" fmla="*/ 72 w 116"/>
                <a:gd name="T79" fmla="*/ 16 h 153"/>
                <a:gd name="T80" fmla="*/ 81 w 116"/>
                <a:gd name="T81" fmla="*/ 2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53">
                  <a:moveTo>
                    <a:pt x="90" y="27"/>
                  </a:moveTo>
                  <a:cubicBezTo>
                    <a:pt x="100" y="37"/>
                    <a:pt x="100" y="37"/>
                    <a:pt x="100" y="37"/>
                  </a:cubicBezTo>
                  <a:cubicBezTo>
                    <a:pt x="107" y="38"/>
                    <a:pt x="107" y="38"/>
                    <a:pt x="107" y="38"/>
                  </a:cubicBezTo>
                  <a:cubicBezTo>
                    <a:pt x="110" y="45"/>
                    <a:pt x="110" y="45"/>
                    <a:pt x="110" y="45"/>
                  </a:cubicBezTo>
                  <a:cubicBezTo>
                    <a:pt x="116" y="39"/>
                    <a:pt x="116" y="39"/>
                    <a:pt x="116" y="39"/>
                  </a:cubicBezTo>
                  <a:cubicBezTo>
                    <a:pt x="116" y="49"/>
                    <a:pt x="116" y="49"/>
                    <a:pt x="116" y="49"/>
                  </a:cubicBezTo>
                  <a:cubicBezTo>
                    <a:pt x="116" y="49"/>
                    <a:pt x="113" y="55"/>
                    <a:pt x="112" y="56"/>
                  </a:cubicBezTo>
                  <a:cubicBezTo>
                    <a:pt x="112" y="56"/>
                    <a:pt x="110" y="62"/>
                    <a:pt x="110" y="62"/>
                  </a:cubicBezTo>
                  <a:cubicBezTo>
                    <a:pt x="102" y="64"/>
                    <a:pt x="102" y="64"/>
                    <a:pt x="102" y="64"/>
                  </a:cubicBezTo>
                  <a:cubicBezTo>
                    <a:pt x="99" y="69"/>
                    <a:pt x="99" y="69"/>
                    <a:pt x="99" y="69"/>
                  </a:cubicBezTo>
                  <a:cubicBezTo>
                    <a:pt x="92" y="67"/>
                    <a:pt x="92" y="67"/>
                    <a:pt x="92" y="67"/>
                  </a:cubicBezTo>
                  <a:cubicBezTo>
                    <a:pt x="92" y="61"/>
                    <a:pt x="92" y="61"/>
                    <a:pt x="92" y="61"/>
                  </a:cubicBezTo>
                  <a:cubicBezTo>
                    <a:pt x="86" y="57"/>
                    <a:pt x="86" y="57"/>
                    <a:pt x="86" y="57"/>
                  </a:cubicBezTo>
                  <a:cubicBezTo>
                    <a:pt x="80" y="53"/>
                    <a:pt x="80" y="53"/>
                    <a:pt x="80" y="53"/>
                  </a:cubicBezTo>
                  <a:cubicBezTo>
                    <a:pt x="74" y="55"/>
                    <a:pt x="74" y="55"/>
                    <a:pt x="74" y="55"/>
                  </a:cubicBezTo>
                  <a:cubicBezTo>
                    <a:pt x="70" y="60"/>
                    <a:pt x="70" y="60"/>
                    <a:pt x="70" y="60"/>
                  </a:cubicBezTo>
                  <a:cubicBezTo>
                    <a:pt x="74" y="69"/>
                    <a:pt x="74" y="69"/>
                    <a:pt x="74" y="69"/>
                  </a:cubicBezTo>
                  <a:cubicBezTo>
                    <a:pt x="74" y="77"/>
                    <a:pt x="74" y="77"/>
                    <a:pt x="74" y="77"/>
                  </a:cubicBezTo>
                  <a:cubicBezTo>
                    <a:pt x="78" y="83"/>
                    <a:pt x="78" y="83"/>
                    <a:pt x="78" y="83"/>
                  </a:cubicBezTo>
                  <a:cubicBezTo>
                    <a:pt x="84" y="85"/>
                    <a:pt x="84" y="85"/>
                    <a:pt x="84" y="85"/>
                  </a:cubicBezTo>
                  <a:cubicBezTo>
                    <a:pt x="89" y="85"/>
                    <a:pt x="89" y="85"/>
                    <a:pt x="89" y="85"/>
                  </a:cubicBezTo>
                  <a:cubicBezTo>
                    <a:pt x="91" y="83"/>
                    <a:pt x="91" y="83"/>
                    <a:pt x="91" y="83"/>
                  </a:cubicBezTo>
                  <a:cubicBezTo>
                    <a:pt x="98" y="84"/>
                    <a:pt x="98" y="84"/>
                    <a:pt x="98" y="84"/>
                  </a:cubicBezTo>
                  <a:cubicBezTo>
                    <a:pt x="101" y="88"/>
                    <a:pt x="101" y="88"/>
                    <a:pt x="101" y="88"/>
                  </a:cubicBezTo>
                  <a:cubicBezTo>
                    <a:pt x="103" y="94"/>
                    <a:pt x="103" y="94"/>
                    <a:pt x="103" y="94"/>
                  </a:cubicBezTo>
                  <a:cubicBezTo>
                    <a:pt x="102" y="100"/>
                    <a:pt x="102" y="100"/>
                    <a:pt x="102" y="100"/>
                  </a:cubicBezTo>
                  <a:cubicBezTo>
                    <a:pt x="97" y="99"/>
                    <a:pt x="97" y="99"/>
                    <a:pt x="97" y="99"/>
                  </a:cubicBezTo>
                  <a:cubicBezTo>
                    <a:pt x="94" y="95"/>
                    <a:pt x="94" y="95"/>
                    <a:pt x="94" y="95"/>
                  </a:cubicBezTo>
                  <a:cubicBezTo>
                    <a:pt x="89" y="96"/>
                    <a:pt x="89" y="96"/>
                    <a:pt x="89" y="96"/>
                  </a:cubicBezTo>
                  <a:cubicBezTo>
                    <a:pt x="86" y="100"/>
                    <a:pt x="86" y="100"/>
                    <a:pt x="86" y="100"/>
                  </a:cubicBezTo>
                  <a:cubicBezTo>
                    <a:pt x="79" y="106"/>
                    <a:pt x="79" y="106"/>
                    <a:pt x="79" y="106"/>
                  </a:cubicBezTo>
                  <a:cubicBezTo>
                    <a:pt x="78" y="113"/>
                    <a:pt x="78" y="113"/>
                    <a:pt x="78" y="113"/>
                  </a:cubicBezTo>
                  <a:cubicBezTo>
                    <a:pt x="73" y="119"/>
                    <a:pt x="73" y="119"/>
                    <a:pt x="73" y="119"/>
                  </a:cubicBezTo>
                  <a:cubicBezTo>
                    <a:pt x="73" y="123"/>
                    <a:pt x="73" y="123"/>
                    <a:pt x="73" y="123"/>
                  </a:cubicBezTo>
                  <a:cubicBezTo>
                    <a:pt x="70" y="123"/>
                    <a:pt x="70" y="123"/>
                    <a:pt x="70" y="123"/>
                  </a:cubicBezTo>
                  <a:cubicBezTo>
                    <a:pt x="67" y="131"/>
                    <a:pt x="67" y="131"/>
                    <a:pt x="67" y="131"/>
                  </a:cubicBezTo>
                  <a:cubicBezTo>
                    <a:pt x="67" y="131"/>
                    <a:pt x="63" y="137"/>
                    <a:pt x="62" y="137"/>
                  </a:cubicBezTo>
                  <a:cubicBezTo>
                    <a:pt x="62" y="138"/>
                    <a:pt x="60" y="140"/>
                    <a:pt x="59" y="141"/>
                  </a:cubicBezTo>
                  <a:cubicBezTo>
                    <a:pt x="58" y="141"/>
                    <a:pt x="58" y="141"/>
                    <a:pt x="58" y="141"/>
                  </a:cubicBezTo>
                  <a:cubicBezTo>
                    <a:pt x="48" y="153"/>
                    <a:pt x="48" y="153"/>
                    <a:pt x="48" y="153"/>
                  </a:cubicBezTo>
                  <a:cubicBezTo>
                    <a:pt x="38" y="145"/>
                    <a:pt x="38" y="145"/>
                    <a:pt x="38" y="145"/>
                  </a:cubicBezTo>
                  <a:cubicBezTo>
                    <a:pt x="33" y="149"/>
                    <a:pt x="33" y="149"/>
                    <a:pt x="33" y="149"/>
                  </a:cubicBezTo>
                  <a:cubicBezTo>
                    <a:pt x="25" y="145"/>
                    <a:pt x="25" y="145"/>
                    <a:pt x="25" y="145"/>
                  </a:cubicBezTo>
                  <a:cubicBezTo>
                    <a:pt x="23" y="143"/>
                    <a:pt x="23" y="143"/>
                    <a:pt x="23" y="143"/>
                  </a:cubicBezTo>
                  <a:cubicBezTo>
                    <a:pt x="21" y="141"/>
                    <a:pt x="21" y="141"/>
                    <a:pt x="21" y="141"/>
                  </a:cubicBezTo>
                  <a:cubicBezTo>
                    <a:pt x="21" y="135"/>
                    <a:pt x="21" y="135"/>
                    <a:pt x="21" y="135"/>
                  </a:cubicBezTo>
                  <a:cubicBezTo>
                    <a:pt x="21" y="135"/>
                    <a:pt x="25" y="131"/>
                    <a:pt x="25" y="130"/>
                  </a:cubicBezTo>
                  <a:cubicBezTo>
                    <a:pt x="26" y="129"/>
                    <a:pt x="19" y="128"/>
                    <a:pt x="19" y="128"/>
                  </a:cubicBezTo>
                  <a:cubicBezTo>
                    <a:pt x="20" y="124"/>
                    <a:pt x="20" y="124"/>
                    <a:pt x="20" y="124"/>
                  </a:cubicBezTo>
                  <a:cubicBezTo>
                    <a:pt x="27" y="121"/>
                    <a:pt x="27" y="121"/>
                    <a:pt x="27" y="121"/>
                  </a:cubicBezTo>
                  <a:cubicBezTo>
                    <a:pt x="27" y="115"/>
                    <a:pt x="27" y="115"/>
                    <a:pt x="27" y="115"/>
                  </a:cubicBezTo>
                  <a:cubicBezTo>
                    <a:pt x="21" y="115"/>
                    <a:pt x="21" y="115"/>
                    <a:pt x="21" y="115"/>
                  </a:cubicBezTo>
                  <a:cubicBezTo>
                    <a:pt x="17" y="117"/>
                    <a:pt x="17" y="117"/>
                    <a:pt x="17" y="117"/>
                  </a:cubicBezTo>
                  <a:cubicBezTo>
                    <a:pt x="12" y="114"/>
                    <a:pt x="12" y="114"/>
                    <a:pt x="12" y="114"/>
                  </a:cubicBezTo>
                  <a:cubicBezTo>
                    <a:pt x="12" y="109"/>
                    <a:pt x="12" y="109"/>
                    <a:pt x="12" y="109"/>
                  </a:cubicBezTo>
                  <a:cubicBezTo>
                    <a:pt x="15" y="103"/>
                    <a:pt x="15" y="103"/>
                    <a:pt x="15" y="103"/>
                  </a:cubicBezTo>
                  <a:cubicBezTo>
                    <a:pt x="12" y="97"/>
                    <a:pt x="12" y="97"/>
                    <a:pt x="12" y="97"/>
                  </a:cubicBezTo>
                  <a:cubicBezTo>
                    <a:pt x="13" y="88"/>
                    <a:pt x="13" y="88"/>
                    <a:pt x="13" y="88"/>
                  </a:cubicBezTo>
                  <a:cubicBezTo>
                    <a:pt x="9" y="80"/>
                    <a:pt x="9" y="80"/>
                    <a:pt x="9" y="80"/>
                  </a:cubicBezTo>
                  <a:cubicBezTo>
                    <a:pt x="1" y="73"/>
                    <a:pt x="1" y="73"/>
                    <a:pt x="1" y="73"/>
                  </a:cubicBezTo>
                  <a:cubicBezTo>
                    <a:pt x="1" y="69"/>
                    <a:pt x="1" y="69"/>
                    <a:pt x="1" y="69"/>
                  </a:cubicBezTo>
                  <a:cubicBezTo>
                    <a:pt x="4" y="66"/>
                    <a:pt x="4" y="66"/>
                    <a:pt x="4" y="66"/>
                  </a:cubicBezTo>
                  <a:cubicBezTo>
                    <a:pt x="1" y="62"/>
                    <a:pt x="1" y="62"/>
                    <a:pt x="1" y="62"/>
                  </a:cubicBezTo>
                  <a:cubicBezTo>
                    <a:pt x="0" y="52"/>
                    <a:pt x="0" y="52"/>
                    <a:pt x="0" y="52"/>
                  </a:cubicBezTo>
                  <a:cubicBezTo>
                    <a:pt x="6" y="46"/>
                    <a:pt x="6" y="46"/>
                    <a:pt x="6" y="46"/>
                  </a:cubicBezTo>
                  <a:cubicBezTo>
                    <a:pt x="6" y="41"/>
                    <a:pt x="6" y="41"/>
                    <a:pt x="6" y="41"/>
                  </a:cubicBezTo>
                  <a:cubicBezTo>
                    <a:pt x="11" y="40"/>
                    <a:pt x="11" y="40"/>
                    <a:pt x="11" y="40"/>
                  </a:cubicBezTo>
                  <a:cubicBezTo>
                    <a:pt x="17" y="35"/>
                    <a:pt x="17" y="35"/>
                    <a:pt x="17" y="35"/>
                  </a:cubicBezTo>
                  <a:cubicBezTo>
                    <a:pt x="14" y="24"/>
                    <a:pt x="14" y="24"/>
                    <a:pt x="14" y="24"/>
                  </a:cubicBezTo>
                  <a:cubicBezTo>
                    <a:pt x="24" y="24"/>
                    <a:pt x="24" y="24"/>
                    <a:pt x="24" y="24"/>
                  </a:cubicBezTo>
                  <a:cubicBezTo>
                    <a:pt x="30" y="22"/>
                    <a:pt x="30" y="22"/>
                    <a:pt x="30" y="22"/>
                  </a:cubicBezTo>
                  <a:cubicBezTo>
                    <a:pt x="36" y="17"/>
                    <a:pt x="36" y="17"/>
                    <a:pt x="36" y="17"/>
                  </a:cubicBezTo>
                  <a:cubicBezTo>
                    <a:pt x="35" y="12"/>
                    <a:pt x="35" y="12"/>
                    <a:pt x="35" y="12"/>
                  </a:cubicBezTo>
                  <a:cubicBezTo>
                    <a:pt x="33" y="9"/>
                    <a:pt x="33" y="9"/>
                    <a:pt x="33" y="9"/>
                  </a:cubicBezTo>
                  <a:cubicBezTo>
                    <a:pt x="52" y="0"/>
                    <a:pt x="52" y="0"/>
                    <a:pt x="52" y="0"/>
                  </a:cubicBezTo>
                  <a:cubicBezTo>
                    <a:pt x="56" y="0"/>
                    <a:pt x="56" y="0"/>
                    <a:pt x="56" y="0"/>
                  </a:cubicBezTo>
                  <a:cubicBezTo>
                    <a:pt x="56" y="5"/>
                    <a:pt x="56" y="5"/>
                    <a:pt x="56" y="5"/>
                  </a:cubicBezTo>
                  <a:cubicBezTo>
                    <a:pt x="63" y="10"/>
                    <a:pt x="63" y="10"/>
                    <a:pt x="63" y="10"/>
                  </a:cubicBezTo>
                  <a:cubicBezTo>
                    <a:pt x="69" y="9"/>
                    <a:pt x="69" y="9"/>
                    <a:pt x="69" y="9"/>
                  </a:cubicBezTo>
                  <a:cubicBezTo>
                    <a:pt x="72" y="16"/>
                    <a:pt x="72" y="16"/>
                    <a:pt x="72" y="16"/>
                  </a:cubicBezTo>
                  <a:cubicBezTo>
                    <a:pt x="78" y="16"/>
                    <a:pt x="78" y="16"/>
                    <a:pt x="78" y="16"/>
                  </a:cubicBezTo>
                  <a:cubicBezTo>
                    <a:pt x="81" y="26"/>
                    <a:pt x="81" y="26"/>
                    <a:pt x="81" y="26"/>
                  </a:cubicBezTo>
                  <a:lnTo>
                    <a:pt x="90" y="27"/>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80">
              <a:extLst>
                <a:ext uri="{FF2B5EF4-FFF2-40B4-BE49-F238E27FC236}">
                  <a16:creationId xmlns:a16="http://schemas.microsoft.com/office/drawing/2014/main" id="{F3FE08F9-F102-4D31-A684-CCAEB7C76462}"/>
                </a:ext>
              </a:extLst>
            </p:cNvPr>
            <p:cNvSpPr>
              <a:spLocks/>
            </p:cNvSpPr>
            <p:nvPr/>
          </p:nvSpPr>
          <p:spPr bwMode="auto">
            <a:xfrm>
              <a:off x="3182672" y="4296739"/>
              <a:ext cx="264166" cy="162085"/>
            </a:xfrm>
            <a:custGeom>
              <a:avLst/>
              <a:gdLst>
                <a:gd name="T0" fmla="*/ 0 w 154"/>
                <a:gd name="T1" fmla="*/ 33 h 106"/>
                <a:gd name="T2" fmla="*/ 4 w 154"/>
                <a:gd name="T3" fmla="*/ 33 h 106"/>
                <a:gd name="T4" fmla="*/ 15 w 154"/>
                <a:gd name="T5" fmla="*/ 25 h 106"/>
                <a:gd name="T6" fmla="*/ 15 w 154"/>
                <a:gd name="T7" fmla="*/ 19 h 106"/>
                <a:gd name="T8" fmla="*/ 23 w 154"/>
                <a:gd name="T9" fmla="*/ 19 h 106"/>
                <a:gd name="T10" fmla="*/ 31 w 154"/>
                <a:gd name="T11" fmla="*/ 6 h 106"/>
                <a:gd name="T12" fmla="*/ 48 w 154"/>
                <a:gd name="T13" fmla="*/ 4 h 106"/>
                <a:gd name="T14" fmla="*/ 48 w 154"/>
                <a:gd name="T15" fmla="*/ 0 h 106"/>
                <a:gd name="T16" fmla="*/ 56 w 154"/>
                <a:gd name="T17" fmla="*/ 4 h 106"/>
                <a:gd name="T18" fmla="*/ 71 w 154"/>
                <a:gd name="T19" fmla="*/ 4 h 106"/>
                <a:gd name="T20" fmla="*/ 71 w 154"/>
                <a:gd name="T21" fmla="*/ 14 h 106"/>
                <a:gd name="T22" fmla="*/ 81 w 154"/>
                <a:gd name="T23" fmla="*/ 23 h 106"/>
                <a:gd name="T24" fmla="*/ 81 w 154"/>
                <a:gd name="T25" fmla="*/ 37 h 106"/>
                <a:gd name="T26" fmla="*/ 92 w 154"/>
                <a:gd name="T27" fmla="*/ 48 h 106"/>
                <a:gd name="T28" fmla="*/ 92 w 154"/>
                <a:gd name="T29" fmla="*/ 56 h 106"/>
                <a:gd name="T30" fmla="*/ 104 w 154"/>
                <a:gd name="T31" fmla="*/ 56 h 106"/>
                <a:gd name="T32" fmla="*/ 115 w 154"/>
                <a:gd name="T33" fmla="*/ 50 h 106"/>
                <a:gd name="T34" fmla="*/ 127 w 154"/>
                <a:gd name="T35" fmla="*/ 52 h 106"/>
                <a:gd name="T36" fmla="*/ 131 w 154"/>
                <a:gd name="T37" fmla="*/ 44 h 106"/>
                <a:gd name="T38" fmla="*/ 144 w 154"/>
                <a:gd name="T39" fmla="*/ 46 h 106"/>
                <a:gd name="T40" fmla="*/ 144 w 154"/>
                <a:gd name="T41" fmla="*/ 58 h 106"/>
                <a:gd name="T42" fmla="*/ 154 w 154"/>
                <a:gd name="T43" fmla="*/ 62 h 106"/>
                <a:gd name="T44" fmla="*/ 154 w 154"/>
                <a:gd name="T45" fmla="*/ 75 h 106"/>
                <a:gd name="T46" fmla="*/ 150 w 154"/>
                <a:gd name="T47" fmla="*/ 77 h 106"/>
                <a:gd name="T48" fmla="*/ 152 w 154"/>
                <a:gd name="T49" fmla="*/ 87 h 106"/>
                <a:gd name="T50" fmla="*/ 146 w 154"/>
                <a:gd name="T51" fmla="*/ 92 h 106"/>
                <a:gd name="T52" fmla="*/ 148 w 154"/>
                <a:gd name="T53" fmla="*/ 104 h 106"/>
                <a:gd name="T54" fmla="*/ 127 w 154"/>
                <a:gd name="T55" fmla="*/ 106 h 106"/>
                <a:gd name="T56" fmla="*/ 115 w 154"/>
                <a:gd name="T57" fmla="*/ 96 h 106"/>
                <a:gd name="T58" fmla="*/ 104 w 154"/>
                <a:gd name="T59" fmla="*/ 106 h 106"/>
                <a:gd name="T60" fmla="*/ 96 w 154"/>
                <a:gd name="T61" fmla="*/ 104 h 106"/>
                <a:gd name="T62" fmla="*/ 83 w 154"/>
                <a:gd name="T63" fmla="*/ 92 h 106"/>
                <a:gd name="T64" fmla="*/ 69 w 154"/>
                <a:gd name="T65" fmla="*/ 89 h 106"/>
                <a:gd name="T66" fmla="*/ 61 w 154"/>
                <a:gd name="T67" fmla="*/ 92 h 106"/>
                <a:gd name="T68" fmla="*/ 48 w 154"/>
                <a:gd name="T69" fmla="*/ 79 h 106"/>
                <a:gd name="T70" fmla="*/ 48 w 154"/>
                <a:gd name="T71" fmla="*/ 62 h 106"/>
                <a:gd name="T72" fmla="*/ 38 w 154"/>
                <a:gd name="T73" fmla="*/ 54 h 106"/>
                <a:gd name="T74" fmla="*/ 23 w 154"/>
                <a:gd name="T75" fmla="*/ 52 h 106"/>
                <a:gd name="T76" fmla="*/ 13 w 154"/>
                <a:gd name="T77" fmla="*/ 44 h 106"/>
                <a:gd name="T78" fmla="*/ 4 w 154"/>
                <a:gd name="T79" fmla="*/ 44 h 106"/>
                <a:gd name="T80" fmla="*/ 0 w 154"/>
                <a:gd name="T81" fmla="*/ 3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4" h="106">
                  <a:moveTo>
                    <a:pt x="0" y="33"/>
                  </a:moveTo>
                  <a:lnTo>
                    <a:pt x="4" y="33"/>
                  </a:lnTo>
                  <a:lnTo>
                    <a:pt x="15" y="25"/>
                  </a:lnTo>
                  <a:lnTo>
                    <a:pt x="15" y="19"/>
                  </a:lnTo>
                  <a:lnTo>
                    <a:pt x="23" y="19"/>
                  </a:lnTo>
                  <a:lnTo>
                    <a:pt x="31" y="6"/>
                  </a:lnTo>
                  <a:lnTo>
                    <a:pt x="48" y="4"/>
                  </a:lnTo>
                  <a:lnTo>
                    <a:pt x="48" y="0"/>
                  </a:lnTo>
                  <a:lnTo>
                    <a:pt x="56" y="4"/>
                  </a:lnTo>
                  <a:lnTo>
                    <a:pt x="71" y="4"/>
                  </a:lnTo>
                  <a:lnTo>
                    <a:pt x="71" y="14"/>
                  </a:lnTo>
                  <a:lnTo>
                    <a:pt x="81" y="23"/>
                  </a:lnTo>
                  <a:lnTo>
                    <a:pt x="81" y="37"/>
                  </a:lnTo>
                  <a:lnTo>
                    <a:pt x="92" y="48"/>
                  </a:lnTo>
                  <a:lnTo>
                    <a:pt x="92" y="56"/>
                  </a:lnTo>
                  <a:lnTo>
                    <a:pt x="104" y="56"/>
                  </a:lnTo>
                  <a:lnTo>
                    <a:pt x="115" y="50"/>
                  </a:lnTo>
                  <a:lnTo>
                    <a:pt x="127" y="52"/>
                  </a:lnTo>
                  <a:lnTo>
                    <a:pt x="131" y="44"/>
                  </a:lnTo>
                  <a:lnTo>
                    <a:pt x="144" y="46"/>
                  </a:lnTo>
                  <a:lnTo>
                    <a:pt x="144" y="58"/>
                  </a:lnTo>
                  <a:lnTo>
                    <a:pt x="154" y="62"/>
                  </a:lnTo>
                  <a:lnTo>
                    <a:pt x="154" y="75"/>
                  </a:lnTo>
                  <a:lnTo>
                    <a:pt x="150" y="77"/>
                  </a:lnTo>
                  <a:lnTo>
                    <a:pt x="152" y="87"/>
                  </a:lnTo>
                  <a:lnTo>
                    <a:pt x="146" y="92"/>
                  </a:lnTo>
                  <a:lnTo>
                    <a:pt x="148" y="104"/>
                  </a:lnTo>
                  <a:lnTo>
                    <a:pt x="127" y="106"/>
                  </a:lnTo>
                  <a:lnTo>
                    <a:pt x="115" y="96"/>
                  </a:lnTo>
                  <a:lnTo>
                    <a:pt x="104" y="106"/>
                  </a:lnTo>
                  <a:lnTo>
                    <a:pt x="96" y="104"/>
                  </a:lnTo>
                  <a:lnTo>
                    <a:pt x="83" y="92"/>
                  </a:lnTo>
                  <a:lnTo>
                    <a:pt x="69" y="89"/>
                  </a:lnTo>
                  <a:lnTo>
                    <a:pt x="61" y="92"/>
                  </a:lnTo>
                  <a:lnTo>
                    <a:pt x="48" y="79"/>
                  </a:lnTo>
                  <a:lnTo>
                    <a:pt x="48" y="62"/>
                  </a:lnTo>
                  <a:lnTo>
                    <a:pt x="38" y="54"/>
                  </a:lnTo>
                  <a:lnTo>
                    <a:pt x="23" y="52"/>
                  </a:lnTo>
                  <a:lnTo>
                    <a:pt x="13" y="44"/>
                  </a:lnTo>
                  <a:lnTo>
                    <a:pt x="4" y="44"/>
                  </a:lnTo>
                  <a:lnTo>
                    <a:pt x="0" y="33"/>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81">
              <a:extLst>
                <a:ext uri="{FF2B5EF4-FFF2-40B4-BE49-F238E27FC236}">
                  <a16:creationId xmlns:a16="http://schemas.microsoft.com/office/drawing/2014/main" id="{210206E5-5F76-4F65-A399-D189026255A7}"/>
                </a:ext>
              </a:extLst>
            </p:cNvPr>
            <p:cNvSpPr>
              <a:spLocks/>
            </p:cNvSpPr>
            <p:nvPr/>
          </p:nvSpPr>
          <p:spPr bwMode="auto">
            <a:xfrm>
              <a:off x="3472568" y="4367078"/>
              <a:ext cx="411687" cy="308879"/>
            </a:xfrm>
            <a:custGeom>
              <a:avLst/>
              <a:gdLst>
                <a:gd name="T0" fmla="*/ 0 w 240"/>
                <a:gd name="T1" fmla="*/ 52 h 202"/>
                <a:gd name="T2" fmla="*/ 12 w 240"/>
                <a:gd name="T3" fmla="*/ 48 h 202"/>
                <a:gd name="T4" fmla="*/ 27 w 240"/>
                <a:gd name="T5" fmla="*/ 54 h 202"/>
                <a:gd name="T6" fmla="*/ 44 w 240"/>
                <a:gd name="T7" fmla="*/ 48 h 202"/>
                <a:gd name="T8" fmla="*/ 44 w 240"/>
                <a:gd name="T9" fmla="*/ 29 h 202"/>
                <a:gd name="T10" fmla="*/ 69 w 240"/>
                <a:gd name="T11" fmla="*/ 21 h 202"/>
                <a:gd name="T12" fmla="*/ 83 w 240"/>
                <a:gd name="T13" fmla="*/ 16 h 202"/>
                <a:gd name="T14" fmla="*/ 102 w 240"/>
                <a:gd name="T15" fmla="*/ 8 h 202"/>
                <a:gd name="T16" fmla="*/ 112 w 240"/>
                <a:gd name="T17" fmla="*/ 0 h 202"/>
                <a:gd name="T18" fmla="*/ 121 w 240"/>
                <a:gd name="T19" fmla="*/ 6 h 202"/>
                <a:gd name="T20" fmla="*/ 140 w 240"/>
                <a:gd name="T21" fmla="*/ 6 h 202"/>
                <a:gd name="T22" fmla="*/ 144 w 240"/>
                <a:gd name="T23" fmla="*/ 14 h 202"/>
                <a:gd name="T24" fmla="*/ 154 w 240"/>
                <a:gd name="T25" fmla="*/ 12 h 202"/>
                <a:gd name="T26" fmla="*/ 160 w 240"/>
                <a:gd name="T27" fmla="*/ 35 h 202"/>
                <a:gd name="T28" fmla="*/ 171 w 240"/>
                <a:gd name="T29" fmla="*/ 50 h 202"/>
                <a:gd name="T30" fmla="*/ 187 w 240"/>
                <a:gd name="T31" fmla="*/ 56 h 202"/>
                <a:gd name="T32" fmla="*/ 200 w 240"/>
                <a:gd name="T33" fmla="*/ 68 h 202"/>
                <a:gd name="T34" fmla="*/ 212 w 240"/>
                <a:gd name="T35" fmla="*/ 75 h 202"/>
                <a:gd name="T36" fmla="*/ 223 w 240"/>
                <a:gd name="T37" fmla="*/ 79 h 202"/>
                <a:gd name="T38" fmla="*/ 223 w 240"/>
                <a:gd name="T39" fmla="*/ 87 h 202"/>
                <a:gd name="T40" fmla="*/ 231 w 240"/>
                <a:gd name="T41" fmla="*/ 93 h 202"/>
                <a:gd name="T42" fmla="*/ 221 w 240"/>
                <a:gd name="T43" fmla="*/ 104 h 202"/>
                <a:gd name="T44" fmla="*/ 237 w 240"/>
                <a:gd name="T45" fmla="*/ 110 h 202"/>
                <a:gd name="T46" fmla="*/ 233 w 240"/>
                <a:gd name="T47" fmla="*/ 112 h 202"/>
                <a:gd name="T48" fmla="*/ 237 w 240"/>
                <a:gd name="T49" fmla="*/ 118 h 202"/>
                <a:gd name="T50" fmla="*/ 240 w 240"/>
                <a:gd name="T51" fmla="*/ 129 h 202"/>
                <a:gd name="T52" fmla="*/ 227 w 240"/>
                <a:gd name="T53" fmla="*/ 139 h 202"/>
                <a:gd name="T54" fmla="*/ 215 w 240"/>
                <a:gd name="T55" fmla="*/ 143 h 202"/>
                <a:gd name="T56" fmla="*/ 194 w 240"/>
                <a:gd name="T57" fmla="*/ 143 h 202"/>
                <a:gd name="T58" fmla="*/ 200 w 240"/>
                <a:gd name="T59" fmla="*/ 166 h 202"/>
                <a:gd name="T60" fmla="*/ 187 w 240"/>
                <a:gd name="T61" fmla="*/ 177 h 202"/>
                <a:gd name="T62" fmla="*/ 177 w 240"/>
                <a:gd name="T63" fmla="*/ 179 h 202"/>
                <a:gd name="T64" fmla="*/ 177 w 240"/>
                <a:gd name="T65" fmla="*/ 189 h 202"/>
                <a:gd name="T66" fmla="*/ 165 w 240"/>
                <a:gd name="T67" fmla="*/ 202 h 202"/>
                <a:gd name="T68" fmla="*/ 165 w 240"/>
                <a:gd name="T69" fmla="*/ 200 h 202"/>
                <a:gd name="T70" fmla="*/ 154 w 240"/>
                <a:gd name="T71" fmla="*/ 191 h 202"/>
                <a:gd name="T72" fmla="*/ 160 w 240"/>
                <a:gd name="T73" fmla="*/ 181 h 202"/>
                <a:gd name="T74" fmla="*/ 154 w 240"/>
                <a:gd name="T75" fmla="*/ 171 h 202"/>
                <a:gd name="T76" fmla="*/ 140 w 240"/>
                <a:gd name="T77" fmla="*/ 171 h 202"/>
                <a:gd name="T78" fmla="*/ 135 w 240"/>
                <a:gd name="T79" fmla="*/ 160 h 202"/>
                <a:gd name="T80" fmla="*/ 140 w 240"/>
                <a:gd name="T81" fmla="*/ 148 h 202"/>
                <a:gd name="T82" fmla="*/ 112 w 240"/>
                <a:gd name="T83" fmla="*/ 131 h 202"/>
                <a:gd name="T84" fmla="*/ 100 w 240"/>
                <a:gd name="T85" fmla="*/ 141 h 202"/>
                <a:gd name="T86" fmla="*/ 81 w 240"/>
                <a:gd name="T87" fmla="*/ 123 h 202"/>
                <a:gd name="T88" fmla="*/ 81 w 240"/>
                <a:gd name="T89" fmla="*/ 125 h 202"/>
                <a:gd name="T90" fmla="*/ 81 w 240"/>
                <a:gd name="T91" fmla="*/ 118 h 202"/>
                <a:gd name="T92" fmla="*/ 69 w 240"/>
                <a:gd name="T93" fmla="*/ 104 h 202"/>
                <a:gd name="T94" fmla="*/ 67 w 240"/>
                <a:gd name="T95" fmla="*/ 91 h 202"/>
                <a:gd name="T96" fmla="*/ 60 w 240"/>
                <a:gd name="T97" fmla="*/ 81 h 202"/>
                <a:gd name="T98" fmla="*/ 54 w 240"/>
                <a:gd name="T99" fmla="*/ 85 h 202"/>
                <a:gd name="T100" fmla="*/ 48 w 240"/>
                <a:gd name="T101" fmla="*/ 87 h 202"/>
                <a:gd name="T102" fmla="*/ 23 w 240"/>
                <a:gd name="T103" fmla="*/ 64 h 202"/>
                <a:gd name="T104" fmla="*/ 14 w 240"/>
                <a:gd name="T105" fmla="*/ 62 h 202"/>
                <a:gd name="T106" fmla="*/ 2 w 240"/>
                <a:gd name="T107" fmla="*/ 64 h 202"/>
                <a:gd name="T108" fmla="*/ 2 w 240"/>
                <a:gd name="T109" fmla="*/ 54 h 202"/>
                <a:gd name="T110" fmla="*/ 0 w 240"/>
                <a:gd name="T111" fmla="*/ 5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40" h="202">
                  <a:moveTo>
                    <a:pt x="0" y="52"/>
                  </a:moveTo>
                  <a:lnTo>
                    <a:pt x="12" y="48"/>
                  </a:lnTo>
                  <a:lnTo>
                    <a:pt x="27" y="54"/>
                  </a:lnTo>
                  <a:lnTo>
                    <a:pt x="44" y="48"/>
                  </a:lnTo>
                  <a:lnTo>
                    <a:pt x="44" y="29"/>
                  </a:lnTo>
                  <a:lnTo>
                    <a:pt x="69" y="21"/>
                  </a:lnTo>
                  <a:lnTo>
                    <a:pt x="83" y="16"/>
                  </a:lnTo>
                  <a:lnTo>
                    <a:pt x="102" y="8"/>
                  </a:lnTo>
                  <a:lnTo>
                    <a:pt x="112" y="0"/>
                  </a:lnTo>
                  <a:lnTo>
                    <a:pt x="121" y="6"/>
                  </a:lnTo>
                  <a:lnTo>
                    <a:pt x="140" y="6"/>
                  </a:lnTo>
                  <a:lnTo>
                    <a:pt x="144" y="14"/>
                  </a:lnTo>
                  <a:lnTo>
                    <a:pt x="154" y="12"/>
                  </a:lnTo>
                  <a:lnTo>
                    <a:pt x="160" y="35"/>
                  </a:lnTo>
                  <a:lnTo>
                    <a:pt x="171" y="50"/>
                  </a:lnTo>
                  <a:lnTo>
                    <a:pt x="187" y="56"/>
                  </a:lnTo>
                  <a:lnTo>
                    <a:pt x="200" y="68"/>
                  </a:lnTo>
                  <a:lnTo>
                    <a:pt x="212" y="75"/>
                  </a:lnTo>
                  <a:lnTo>
                    <a:pt x="223" y="79"/>
                  </a:lnTo>
                  <a:lnTo>
                    <a:pt x="223" y="87"/>
                  </a:lnTo>
                  <a:lnTo>
                    <a:pt x="231" y="93"/>
                  </a:lnTo>
                  <a:lnTo>
                    <a:pt x="221" y="104"/>
                  </a:lnTo>
                  <a:lnTo>
                    <a:pt x="237" y="110"/>
                  </a:lnTo>
                  <a:lnTo>
                    <a:pt x="233" y="112"/>
                  </a:lnTo>
                  <a:lnTo>
                    <a:pt x="237" y="118"/>
                  </a:lnTo>
                  <a:lnTo>
                    <a:pt x="240" y="129"/>
                  </a:lnTo>
                  <a:lnTo>
                    <a:pt x="227" y="139"/>
                  </a:lnTo>
                  <a:lnTo>
                    <a:pt x="215" y="143"/>
                  </a:lnTo>
                  <a:lnTo>
                    <a:pt x="194" y="143"/>
                  </a:lnTo>
                  <a:lnTo>
                    <a:pt x="200" y="166"/>
                  </a:lnTo>
                  <a:lnTo>
                    <a:pt x="187" y="177"/>
                  </a:lnTo>
                  <a:lnTo>
                    <a:pt x="177" y="179"/>
                  </a:lnTo>
                  <a:lnTo>
                    <a:pt x="177" y="189"/>
                  </a:lnTo>
                  <a:lnTo>
                    <a:pt x="165" y="202"/>
                  </a:lnTo>
                  <a:lnTo>
                    <a:pt x="165" y="200"/>
                  </a:lnTo>
                  <a:lnTo>
                    <a:pt x="154" y="191"/>
                  </a:lnTo>
                  <a:lnTo>
                    <a:pt x="160" y="181"/>
                  </a:lnTo>
                  <a:lnTo>
                    <a:pt x="154" y="171"/>
                  </a:lnTo>
                  <a:lnTo>
                    <a:pt x="140" y="171"/>
                  </a:lnTo>
                  <a:lnTo>
                    <a:pt x="135" y="160"/>
                  </a:lnTo>
                  <a:lnTo>
                    <a:pt x="140" y="148"/>
                  </a:lnTo>
                  <a:lnTo>
                    <a:pt x="112" y="131"/>
                  </a:lnTo>
                  <a:lnTo>
                    <a:pt x="100" y="141"/>
                  </a:lnTo>
                  <a:lnTo>
                    <a:pt x="81" y="123"/>
                  </a:lnTo>
                  <a:lnTo>
                    <a:pt x="81" y="125"/>
                  </a:lnTo>
                  <a:lnTo>
                    <a:pt x="81" y="118"/>
                  </a:lnTo>
                  <a:lnTo>
                    <a:pt x="69" y="104"/>
                  </a:lnTo>
                  <a:lnTo>
                    <a:pt x="67" y="91"/>
                  </a:lnTo>
                  <a:lnTo>
                    <a:pt x="60" y="81"/>
                  </a:lnTo>
                  <a:lnTo>
                    <a:pt x="54" y="85"/>
                  </a:lnTo>
                  <a:lnTo>
                    <a:pt x="48" y="87"/>
                  </a:lnTo>
                  <a:lnTo>
                    <a:pt x="23" y="64"/>
                  </a:lnTo>
                  <a:lnTo>
                    <a:pt x="14" y="62"/>
                  </a:lnTo>
                  <a:lnTo>
                    <a:pt x="2" y="64"/>
                  </a:lnTo>
                  <a:lnTo>
                    <a:pt x="2" y="54"/>
                  </a:lnTo>
                  <a:lnTo>
                    <a:pt x="0" y="52"/>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82">
              <a:extLst>
                <a:ext uri="{FF2B5EF4-FFF2-40B4-BE49-F238E27FC236}">
                  <a16:creationId xmlns:a16="http://schemas.microsoft.com/office/drawing/2014/main" id="{5DA9F365-4433-474C-9489-73A0166DBAFF}"/>
                </a:ext>
              </a:extLst>
            </p:cNvPr>
            <p:cNvSpPr>
              <a:spLocks/>
            </p:cNvSpPr>
            <p:nvPr/>
          </p:nvSpPr>
          <p:spPr bwMode="auto">
            <a:xfrm>
              <a:off x="3436546" y="4312030"/>
              <a:ext cx="161244" cy="137619"/>
            </a:xfrm>
            <a:custGeom>
              <a:avLst/>
              <a:gdLst>
                <a:gd name="T0" fmla="*/ 0 w 94"/>
                <a:gd name="T1" fmla="*/ 50 h 90"/>
                <a:gd name="T2" fmla="*/ 23 w 94"/>
                <a:gd name="T3" fmla="*/ 32 h 90"/>
                <a:gd name="T4" fmla="*/ 23 w 94"/>
                <a:gd name="T5" fmla="*/ 15 h 90"/>
                <a:gd name="T6" fmla="*/ 44 w 94"/>
                <a:gd name="T7" fmla="*/ 0 h 90"/>
                <a:gd name="T8" fmla="*/ 56 w 94"/>
                <a:gd name="T9" fmla="*/ 7 h 90"/>
                <a:gd name="T10" fmla="*/ 83 w 94"/>
                <a:gd name="T11" fmla="*/ 7 h 90"/>
                <a:gd name="T12" fmla="*/ 83 w 94"/>
                <a:gd name="T13" fmla="*/ 17 h 90"/>
                <a:gd name="T14" fmla="*/ 94 w 94"/>
                <a:gd name="T15" fmla="*/ 27 h 90"/>
                <a:gd name="T16" fmla="*/ 85 w 94"/>
                <a:gd name="T17" fmla="*/ 40 h 90"/>
                <a:gd name="T18" fmla="*/ 94 w 94"/>
                <a:gd name="T19" fmla="*/ 54 h 90"/>
                <a:gd name="T20" fmla="*/ 90 w 94"/>
                <a:gd name="T21" fmla="*/ 57 h 90"/>
                <a:gd name="T22" fmla="*/ 65 w 94"/>
                <a:gd name="T23" fmla="*/ 65 h 90"/>
                <a:gd name="T24" fmla="*/ 65 w 94"/>
                <a:gd name="T25" fmla="*/ 84 h 90"/>
                <a:gd name="T26" fmla="*/ 48 w 94"/>
                <a:gd name="T27" fmla="*/ 90 h 90"/>
                <a:gd name="T28" fmla="*/ 33 w 94"/>
                <a:gd name="T29" fmla="*/ 84 h 90"/>
                <a:gd name="T30" fmla="*/ 21 w 94"/>
                <a:gd name="T31" fmla="*/ 88 h 90"/>
                <a:gd name="T32" fmla="*/ 4 w 94"/>
                <a:gd name="T33" fmla="*/ 77 h 90"/>
                <a:gd name="T34" fmla="*/ 4 w 94"/>
                <a:gd name="T35" fmla="*/ 77 h 90"/>
                <a:gd name="T36" fmla="*/ 2 w 94"/>
                <a:gd name="T37" fmla="*/ 67 h 90"/>
                <a:gd name="T38" fmla="*/ 6 w 94"/>
                <a:gd name="T39" fmla="*/ 65 h 90"/>
                <a:gd name="T40" fmla="*/ 6 w 94"/>
                <a:gd name="T41" fmla="*/ 52 h 90"/>
                <a:gd name="T42" fmla="*/ 0 w 94"/>
                <a:gd name="T43" fmla="*/ 5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90">
                  <a:moveTo>
                    <a:pt x="0" y="50"/>
                  </a:moveTo>
                  <a:lnTo>
                    <a:pt x="23" y="32"/>
                  </a:lnTo>
                  <a:lnTo>
                    <a:pt x="23" y="15"/>
                  </a:lnTo>
                  <a:lnTo>
                    <a:pt x="44" y="0"/>
                  </a:lnTo>
                  <a:lnTo>
                    <a:pt x="56" y="7"/>
                  </a:lnTo>
                  <a:lnTo>
                    <a:pt x="83" y="7"/>
                  </a:lnTo>
                  <a:lnTo>
                    <a:pt x="83" y="17"/>
                  </a:lnTo>
                  <a:lnTo>
                    <a:pt x="94" y="27"/>
                  </a:lnTo>
                  <a:lnTo>
                    <a:pt x="85" y="40"/>
                  </a:lnTo>
                  <a:lnTo>
                    <a:pt x="94" y="54"/>
                  </a:lnTo>
                  <a:lnTo>
                    <a:pt x="90" y="57"/>
                  </a:lnTo>
                  <a:lnTo>
                    <a:pt x="65" y="65"/>
                  </a:lnTo>
                  <a:lnTo>
                    <a:pt x="65" y="84"/>
                  </a:lnTo>
                  <a:lnTo>
                    <a:pt x="48" y="90"/>
                  </a:lnTo>
                  <a:lnTo>
                    <a:pt x="33" y="84"/>
                  </a:lnTo>
                  <a:lnTo>
                    <a:pt x="21" y="88"/>
                  </a:lnTo>
                  <a:lnTo>
                    <a:pt x="4" y="77"/>
                  </a:lnTo>
                  <a:lnTo>
                    <a:pt x="4" y="77"/>
                  </a:lnTo>
                  <a:lnTo>
                    <a:pt x="2" y="67"/>
                  </a:lnTo>
                  <a:lnTo>
                    <a:pt x="6" y="65"/>
                  </a:lnTo>
                  <a:lnTo>
                    <a:pt x="6" y="52"/>
                  </a:lnTo>
                  <a:lnTo>
                    <a:pt x="0" y="5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83">
              <a:extLst>
                <a:ext uri="{FF2B5EF4-FFF2-40B4-BE49-F238E27FC236}">
                  <a16:creationId xmlns:a16="http://schemas.microsoft.com/office/drawing/2014/main" id="{CC85145A-7206-48EF-BD83-BB538944A016}"/>
                </a:ext>
              </a:extLst>
            </p:cNvPr>
            <p:cNvSpPr>
              <a:spLocks/>
            </p:cNvSpPr>
            <p:nvPr/>
          </p:nvSpPr>
          <p:spPr bwMode="auto">
            <a:xfrm>
              <a:off x="3496583" y="4241691"/>
              <a:ext cx="243581" cy="157498"/>
            </a:xfrm>
            <a:custGeom>
              <a:avLst/>
              <a:gdLst>
                <a:gd name="T0" fmla="*/ 55 w 142"/>
                <a:gd name="T1" fmla="*/ 13 h 103"/>
                <a:gd name="T2" fmla="*/ 71 w 142"/>
                <a:gd name="T3" fmla="*/ 34 h 103"/>
                <a:gd name="T4" fmla="*/ 86 w 142"/>
                <a:gd name="T5" fmla="*/ 28 h 103"/>
                <a:gd name="T6" fmla="*/ 92 w 142"/>
                <a:gd name="T7" fmla="*/ 34 h 103"/>
                <a:gd name="T8" fmla="*/ 101 w 142"/>
                <a:gd name="T9" fmla="*/ 23 h 103"/>
                <a:gd name="T10" fmla="*/ 113 w 142"/>
                <a:gd name="T11" fmla="*/ 36 h 103"/>
                <a:gd name="T12" fmla="*/ 126 w 142"/>
                <a:gd name="T13" fmla="*/ 36 h 103"/>
                <a:gd name="T14" fmla="*/ 128 w 142"/>
                <a:gd name="T15" fmla="*/ 53 h 103"/>
                <a:gd name="T16" fmla="*/ 142 w 142"/>
                <a:gd name="T17" fmla="*/ 57 h 103"/>
                <a:gd name="T18" fmla="*/ 140 w 142"/>
                <a:gd name="T19" fmla="*/ 80 h 103"/>
                <a:gd name="T20" fmla="*/ 140 w 142"/>
                <a:gd name="T21" fmla="*/ 94 h 103"/>
                <a:gd name="T22" fmla="*/ 130 w 142"/>
                <a:gd name="T23" fmla="*/ 96 h 103"/>
                <a:gd name="T24" fmla="*/ 126 w 142"/>
                <a:gd name="T25" fmla="*/ 88 h 103"/>
                <a:gd name="T26" fmla="*/ 107 w 142"/>
                <a:gd name="T27" fmla="*/ 88 h 103"/>
                <a:gd name="T28" fmla="*/ 98 w 142"/>
                <a:gd name="T29" fmla="*/ 82 h 103"/>
                <a:gd name="T30" fmla="*/ 88 w 142"/>
                <a:gd name="T31" fmla="*/ 90 h 103"/>
                <a:gd name="T32" fmla="*/ 69 w 142"/>
                <a:gd name="T33" fmla="*/ 98 h 103"/>
                <a:gd name="T34" fmla="*/ 55 w 142"/>
                <a:gd name="T35" fmla="*/ 103 h 103"/>
                <a:gd name="T36" fmla="*/ 59 w 142"/>
                <a:gd name="T37" fmla="*/ 100 h 103"/>
                <a:gd name="T38" fmla="*/ 50 w 142"/>
                <a:gd name="T39" fmla="*/ 86 h 103"/>
                <a:gd name="T40" fmla="*/ 59 w 142"/>
                <a:gd name="T41" fmla="*/ 73 h 103"/>
                <a:gd name="T42" fmla="*/ 48 w 142"/>
                <a:gd name="T43" fmla="*/ 63 h 103"/>
                <a:gd name="T44" fmla="*/ 48 w 142"/>
                <a:gd name="T45" fmla="*/ 53 h 103"/>
                <a:gd name="T46" fmla="*/ 21 w 142"/>
                <a:gd name="T47" fmla="*/ 53 h 103"/>
                <a:gd name="T48" fmla="*/ 9 w 142"/>
                <a:gd name="T49" fmla="*/ 46 h 103"/>
                <a:gd name="T50" fmla="*/ 0 w 142"/>
                <a:gd name="T51" fmla="*/ 34 h 103"/>
                <a:gd name="T52" fmla="*/ 11 w 142"/>
                <a:gd name="T53" fmla="*/ 23 h 103"/>
                <a:gd name="T54" fmla="*/ 9 w 142"/>
                <a:gd name="T55" fmla="*/ 11 h 103"/>
                <a:gd name="T56" fmla="*/ 28 w 142"/>
                <a:gd name="T57" fmla="*/ 11 h 103"/>
                <a:gd name="T58" fmla="*/ 34 w 142"/>
                <a:gd name="T59" fmla="*/ 0 h 103"/>
                <a:gd name="T60" fmla="*/ 55 w 142"/>
                <a:gd name="T6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2" h="103">
                  <a:moveTo>
                    <a:pt x="55" y="13"/>
                  </a:moveTo>
                  <a:lnTo>
                    <a:pt x="71" y="34"/>
                  </a:lnTo>
                  <a:lnTo>
                    <a:pt x="86" y="28"/>
                  </a:lnTo>
                  <a:lnTo>
                    <a:pt x="92" y="34"/>
                  </a:lnTo>
                  <a:lnTo>
                    <a:pt x="101" y="23"/>
                  </a:lnTo>
                  <a:lnTo>
                    <a:pt x="113" y="36"/>
                  </a:lnTo>
                  <a:lnTo>
                    <a:pt x="126" y="36"/>
                  </a:lnTo>
                  <a:lnTo>
                    <a:pt x="128" y="53"/>
                  </a:lnTo>
                  <a:lnTo>
                    <a:pt x="142" y="57"/>
                  </a:lnTo>
                  <a:lnTo>
                    <a:pt x="140" y="80"/>
                  </a:lnTo>
                  <a:lnTo>
                    <a:pt x="140" y="94"/>
                  </a:lnTo>
                  <a:lnTo>
                    <a:pt x="130" y="96"/>
                  </a:lnTo>
                  <a:lnTo>
                    <a:pt x="126" y="88"/>
                  </a:lnTo>
                  <a:lnTo>
                    <a:pt x="107" y="88"/>
                  </a:lnTo>
                  <a:lnTo>
                    <a:pt x="98" y="82"/>
                  </a:lnTo>
                  <a:lnTo>
                    <a:pt x="88" y="90"/>
                  </a:lnTo>
                  <a:lnTo>
                    <a:pt x="69" y="98"/>
                  </a:lnTo>
                  <a:lnTo>
                    <a:pt x="55" y="103"/>
                  </a:lnTo>
                  <a:lnTo>
                    <a:pt x="59" y="100"/>
                  </a:lnTo>
                  <a:lnTo>
                    <a:pt x="50" y="86"/>
                  </a:lnTo>
                  <a:lnTo>
                    <a:pt x="59" y="73"/>
                  </a:lnTo>
                  <a:lnTo>
                    <a:pt x="48" y="63"/>
                  </a:lnTo>
                  <a:lnTo>
                    <a:pt x="48" y="53"/>
                  </a:lnTo>
                  <a:lnTo>
                    <a:pt x="21" y="53"/>
                  </a:lnTo>
                  <a:lnTo>
                    <a:pt x="9" y="46"/>
                  </a:lnTo>
                  <a:lnTo>
                    <a:pt x="0" y="34"/>
                  </a:lnTo>
                  <a:lnTo>
                    <a:pt x="11" y="23"/>
                  </a:lnTo>
                  <a:lnTo>
                    <a:pt x="9" y="11"/>
                  </a:lnTo>
                  <a:lnTo>
                    <a:pt x="28" y="11"/>
                  </a:lnTo>
                  <a:lnTo>
                    <a:pt x="34" y="0"/>
                  </a:lnTo>
                  <a:lnTo>
                    <a:pt x="55" y="13"/>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84">
              <a:extLst>
                <a:ext uri="{FF2B5EF4-FFF2-40B4-BE49-F238E27FC236}">
                  <a16:creationId xmlns:a16="http://schemas.microsoft.com/office/drawing/2014/main" id="{83673128-8724-4253-A1BE-746B0C612864}"/>
                </a:ext>
              </a:extLst>
            </p:cNvPr>
            <p:cNvSpPr>
              <a:spLocks/>
            </p:cNvSpPr>
            <p:nvPr/>
          </p:nvSpPr>
          <p:spPr bwMode="auto">
            <a:xfrm>
              <a:off x="3765895" y="4279919"/>
              <a:ext cx="235004" cy="255360"/>
            </a:xfrm>
            <a:custGeom>
              <a:avLst/>
              <a:gdLst>
                <a:gd name="T0" fmla="*/ 100 w 137"/>
                <a:gd name="T1" fmla="*/ 153 h 167"/>
                <a:gd name="T2" fmla="*/ 94 w 137"/>
                <a:gd name="T3" fmla="*/ 138 h 167"/>
                <a:gd name="T4" fmla="*/ 94 w 137"/>
                <a:gd name="T5" fmla="*/ 125 h 167"/>
                <a:gd name="T6" fmla="*/ 119 w 137"/>
                <a:gd name="T7" fmla="*/ 117 h 167"/>
                <a:gd name="T8" fmla="*/ 123 w 137"/>
                <a:gd name="T9" fmla="*/ 90 h 167"/>
                <a:gd name="T10" fmla="*/ 125 w 137"/>
                <a:gd name="T11" fmla="*/ 73 h 167"/>
                <a:gd name="T12" fmla="*/ 135 w 137"/>
                <a:gd name="T13" fmla="*/ 63 h 167"/>
                <a:gd name="T14" fmla="*/ 137 w 137"/>
                <a:gd name="T15" fmla="*/ 30 h 167"/>
                <a:gd name="T16" fmla="*/ 125 w 137"/>
                <a:gd name="T17" fmla="*/ 28 h 167"/>
                <a:gd name="T18" fmla="*/ 129 w 137"/>
                <a:gd name="T19" fmla="*/ 15 h 167"/>
                <a:gd name="T20" fmla="*/ 108 w 137"/>
                <a:gd name="T21" fmla="*/ 11 h 167"/>
                <a:gd name="T22" fmla="*/ 91 w 137"/>
                <a:gd name="T23" fmla="*/ 0 h 167"/>
                <a:gd name="T24" fmla="*/ 73 w 137"/>
                <a:gd name="T25" fmla="*/ 23 h 167"/>
                <a:gd name="T26" fmla="*/ 66 w 137"/>
                <a:gd name="T27" fmla="*/ 44 h 167"/>
                <a:gd name="T28" fmla="*/ 54 w 137"/>
                <a:gd name="T29" fmla="*/ 46 h 167"/>
                <a:gd name="T30" fmla="*/ 41 w 137"/>
                <a:gd name="T31" fmla="*/ 38 h 167"/>
                <a:gd name="T32" fmla="*/ 27 w 137"/>
                <a:gd name="T33" fmla="*/ 46 h 167"/>
                <a:gd name="T34" fmla="*/ 25 w 137"/>
                <a:gd name="T35" fmla="*/ 71 h 167"/>
                <a:gd name="T36" fmla="*/ 10 w 137"/>
                <a:gd name="T37" fmla="*/ 96 h 167"/>
                <a:gd name="T38" fmla="*/ 0 w 137"/>
                <a:gd name="T39" fmla="*/ 107 h 167"/>
                <a:gd name="T40" fmla="*/ 0 w 137"/>
                <a:gd name="T41" fmla="*/ 107 h 167"/>
                <a:gd name="T42" fmla="*/ 16 w 137"/>
                <a:gd name="T43" fmla="*/ 113 h 167"/>
                <a:gd name="T44" fmla="*/ 29 w 137"/>
                <a:gd name="T45" fmla="*/ 125 h 167"/>
                <a:gd name="T46" fmla="*/ 41 w 137"/>
                <a:gd name="T47" fmla="*/ 132 h 167"/>
                <a:gd name="T48" fmla="*/ 52 w 137"/>
                <a:gd name="T49" fmla="*/ 136 h 167"/>
                <a:gd name="T50" fmla="*/ 52 w 137"/>
                <a:gd name="T51" fmla="*/ 144 h 167"/>
                <a:gd name="T52" fmla="*/ 60 w 137"/>
                <a:gd name="T53" fmla="*/ 150 h 167"/>
                <a:gd name="T54" fmla="*/ 50 w 137"/>
                <a:gd name="T55" fmla="*/ 161 h 167"/>
                <a:gd name="T56" fmla="*/ 66 w 137"/>
                <a:gd name="T57" fmla="*/ 167 h 167"/>
                <a:gd name="T58" fmla="*/ 100 w 137"/>
                <a:gd name="T59" fmla="*/ 15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7" h="167">
                  <a:moveTo>
                    <a:pt x="100" y="153"/>
                  </a:moveTo>
                  <a:lnTo>
                    <a:pt x="94" y="138"/>
                  </a:lnTo>
                  <a:lnTo>
                    <a:pt x="94" y="125"/>
                  </a:lnTo>
                  <a:lnTo>
                    <a:pt x="119" y="117"/>
                  </a:lnTo>
                  <a:lnTo>
                    <a:pt x="123" y="90"/>
                  </a:lnTo>
                  <a:lnTo>
                    <a:pt x="125" y="73"/>
                  </a:lnTo>
                  <a:lnTo>
                    <a:pt x="135" y="63"/>
                  </a:lnTo>
                  <a:lnTo>
                    <a:pt x="137" y="30"/>
                  </a:lnTo>
                  <a:lnTo>
                    <a:pt x="125" y="28"/>
                  </a:lnTo>
                  <a:lnTo>
                    <a:pt x="129" y="15"/>
                  </a:lnTo>
                  <a:lnTo>
                    <a:pt x="108" y="11"/>
                  </a:lnTo>
                  <a:lnTo>
                    <a:pt x="91" y="0"/>
                  </a:lnTo>
                  <a:lnTo>
                    <a:pt x="73" y="23"/>
                  </a:lnTo>
                  <a:lnTo>
                    <a:pt x="66" y="44"/>
                  </a:lnTo>
                  <a:lnTo>
                    <a:pt x="54" y="46"/>
                  </a:lnTo>
                  <a:lnTo>
                    <a:pt x="41" y="38"/>
                  </a:lnTo>
                  <a:lnTo>
                    <a:pt x="27" y="46"/>
                  </a:lnTo>
                  <a:lnTo>
                    <a:pt x="25" y="71"/>
                  </a:lnTo>
                  <a:lnTo>
                    <a:pt x="10" y="96"/>
                  </a:lnTo>
                  <a:lnTo>
                    <a:pt x="0" y="107"/>
                  </a:lnTo>
                  <a:lnTo>
                    <a:pt x="0" y="107"/>
                  </a:lnTo>
                  <a:lnTo>
                    <a:pt x="16" y="113"/>
                  </a:lnTo>
                  <a:lnTo>
                    <a:pt x="29" y="125"/>
                  </a:lnTo>
                  <a:lnTo>
                    <a:pt x="41" y="132"/>
                  </a:lnTo>
                  <a:lnTo>
                    <a:pt x="52" y="136"/>
                  </a:lnTo>
                  <a:lnTo>
                    <a:pt x="52" y="144"/>
                  </a:lnTo>
                  <a:lnTo>
                    <a:pt x="60" y="150"/>
                  </a:lnTo>
                  <a:lnTo>
                    <a:pt x="50" y="161"/>
                  </a:lnTo>
                  <a:lnTo>
                    <a:pt x="66" y="167"/>
                  </a:lnTo>
                  <a:lnTo>
                    <a:pt x="100" y="153"/>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85">
              <a:extLst>
                <a:ext uri="{FF2B5EF4-FFF2-40B4-BE49-F238E27FC236}">
                  <a16:creationId xmlns:a16="http://schemas.microsoft.com/office/drawing/2014/main" id="{F4C2CA50-9F5C-416E-B9EA-9F55440694A5}"/>
                </a:ext>
              </a:extLst>
            </p:cNvPr>
            <p:cNvSpPr>
              <a:spLocks/>
            </p:cNvSpPr>
            <p:nvPr/>
          </p:nvSpPr>
          <p:spPr bwMode="auto">
            <a:xfrm>
              <a:off x="6464158" y="4649962"/>
              <a:ext cx="1037793" cy="822657"/>
            </a:xfrm>
            <a:custGeom>
              <a:avLst/>
              <a:gdLst>
                <a:gd name="T0" fmla="*/ 23 w 290"/>
                <a:gd name="T1" fmla="*/ 178 h 258"/>
                <a:gd name="T2" fmla="*/ 28 w 290"/>
                <a:gd name="T3" fmla="*/ 185 h 258"/>
                <a:gd name="T4" fmla="*/ 45 w 290"/>
                <a:gd name="T5" fmla="*/ 192 h 258"/>
                <a:gd name="T6" fmla="*/ 67 w 290"/>
                <a:gd name="T7" fmla="*/ 202 h 258"/>
                <a:gd name="T8" fmla="*/ 85 w 290"/>
                <a:gd name="T9" fmla="*/ 210 h 258"/>
                <a:gd name="T10" fmla="*/ 97 w 290"/>
                <a:gd name="T11" fmla="*/ 222 h 258"/>
                <a:gd name="T12" fmla="*/ 107 w 290"/>
                <a:gd name="T13" fmla="*/ 223 h 258"/>
                <a:gd name="T14" fmla="*/ 113 w 290"/>
                <a:gd name="T15" fmla="*/ 212 h 258"/>
                <a:gd name="T16" fmla="*/ 133 w 290"/>
                <a:gd name="T17" fmla="*/ 184 h 258"/>
                <a:gd name="T18" fmla="*/ 161 w 290"/>
                <a:gd name="T19" fmla="*/ 129 h 258"/>
                <a:gd name="T20" fmla="*/ 157 w 290"/>
                <a:gd name="T21" fmla="*/ 110 h 258"/>
                <a:gd name="T22" fmla="*/ 158 w 290"/>
                <a:gd name="T23" fmla="*/ 69 h 258"/>
                <a:gd name="T24" fmla="*/ 146 w 290"/>
                <a:gd name="T25" fmla="*/ 51 h 258"/>
                <a:gd name="T26" fmla="*/ 161 w 290"/>
                <a:gd name="T27" fmla="*/ 48 h 258"/>
                <a:gd name="T28" fmla="*/ 166 w 290"/>
                <a:gd name="T29" fmla="*/ 38 h 258"/>
                <a:gd name="T30" fmla="*/ 182 w 290"/>
                <a:gd name="T31" fmla="*/ 37 h 258"/>
                <a:gd name="T32" fmla="*/ 186 w 290"/>
                <a:gd name="T33" fmla="*/ 25 h 258"/>
                <a:gd name="T34" fmla="*/ 198 w 290"/>
                <a:gd name="T35" fmla="*/ 32 h 258"/>
                <a:gd name="T36" fmla="*/ 206 w 290"/>
                <a:gd name="T37" fmla="*/ 32 h 258"/>
                <a:gd name="T38" fmla="*/ 219 w 290"/>
                <a:gd name="T39" fmla="*/ 26 h 258"/>
                <a:gd name="T40" fmla="*/ 232 w 290"/>
                <a:gd name="T41" fmla="*/ 25 h 258"/>
                <a:gd name="T42" fmla="*/ 236 w 290"/>
                <a:gd name="T43" fmla="*/ 13 h 258"/>
                <a:gd name="T44" fmla="*/ 249 w 290"/>
                <a:gd name="T45" fmla="*/ 0 h 258"/>
                <a:gd name="T46" fmla="*/ 250 w 290"/>
                <a:gd name="T47" fmla="*/ 11 h 258"/>
                <a:gd name="T48" fmla="*/ 255 w 290"/>
                <a:gd name="T49" fmla="*/ 23 h 258"/>
                <a:gd name="T50" fmla="*/ 265 w 290"/>
                <a:gd name="T51" fmla="*/ 40 h 258"/>
                <a:gd name="T52" fmla="*/ 273 w 290"/>
                <a:gd name="T53" fmla="*/ 50 h 258"/>
                <a:gd name="T54" fmla="*/ 289 w 290"/>
                <a:gd name="T55" fmla="*/ 59 h 258"/>
                <a:gd name="T56" fmla="*/ 288 w 290"/>
                <a:gd name="T57" fmla="*/ 75 h 258"/>
                <a:gd name="T58" fmla="*/ 265 w 290"/>
                <a:gd name="T59" fmla="*/ 99 h 258"/>
                <a:gd name="T60" fmla="*/ 255 w 290"/>
                <a:gd name="T61" fmla="*/ 114 h 258"/>
                <a:gd name="T62" fmla="*/ 266 w 290"/>
                <a:gd name="T63" fmla="*/ 129 h 258"/>
                <a:gd name="T64" fmla="*/ 252 w 290"/>
                <a:gd name="T65" fmla="*/ 153 h 258"/>
                <a:gd name="T66" fmla="*/ 233 w 290"/>
                <a:gd name="T67" fmla="*/ 170 h 258"/>
                <a:gd name="T68" fmla="*/ 221 w 290"/>
                <a:gd name="T69" fmla="*/ 190 h 258"/>
                <a:gd name="T70" fmla="*/ 195 w 290"/>
                <a:gd name="T71" fmla="*/ 200 h 258"/>
                <a:gd name="T72" fmla="*/ 184 w 290"/>
                <a:gd name="T73" fmla="*/ 208 h 258"/>
                <a:gd name="T74" fmla="*/ 184 w 290"/>
                <a:gd name="T75" fmla="*/ 229 h 258"/>
                <a:gd name="T76" fmla="*/ 182 w 290"/>
                <a:gd name="T77" fmla="*/ 237 h 258"/>
                <a:gd name="T78" fmla="*/ 176 w 290"/>
                <a:gd name="T79" fmla="*/ 246 h 258"/>
                <a:gd name="T80" fmla="*/ 156 w 290"/>
                <a:gd name="T81" fmla="*/ 238 h 258"/>
                <a:gd name="T82" fmla="*/ 122 w 290"/>
                <a:gd name="T83" fmla="*/ 245 h 258"/>
                <a:gd name="T84" fmla="*/ 102 w 290"/>
                <a:gd name="T85" fmla="*/ 257 h 258"/>
                <a:gd name="T86" fmla="*/ 73 w 290"/>
                <a:gd name="T87" fmla="*/ 243 h 258"/>
                <a:gd name="T88" fmla="*/ 58 w 290"/>
                <a:gd name="T89" fmla="*/ 225 h 258"/>
                <a:gd name="T90" fmla="*/ 35 w 290"/>
                <a:gd name="T91" fmla="*/ 219 h 258"/>
                <a:gd name="T92" fmla="*/ 11 w 290"/>
                <a:gd name="T93" fmla="*/ 215 h 258"/>
                <a:gd name="T94" fmla="*/ 0 w 290"/>
                <a:gd name="T95" fmla="*/ 205 h 258"/>
                <a:gd name="T96" fmla="*/ 9 w 290"/>
                <a:gd name="T97" fmla="*/ 19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0" h="258">
                  <a:moveTo>
                    <a:pt x="9" y="191"/>
                  </a:moveTo>
                  <a:cubicBezTo>
                    <a:pt x="23" y="178"/>
                    <a:pt x="23" y="178"/>
                    <a:pt x="23" y="178"/>
                  </a:cubicBezTo>
                  <a:cubicBezTo>
                    <a:pt x="29" y="182"/>
                    <a:pt x="29" y="182"/>
                    <a:pt x="29" y="182"/>
                  </a:cubicBezTo>
                  <a:cubicBezTo>
                    <a:pt x="28" y="185"/>
                    <a:pt x="28" y="185"/>
                    <a:pt x="28" y="185"/>
                  </a:cubicBezTo>
                  <a:cubicBezTo>
                    <a:pt x="36" y="191"/>
                    <a:pt x="36" y="191"/>
                    <a:pt x="36" y="191"/>
                  </a:cubicBezTo>
                  <a:cubicBezTo>
                    <a:pt x="45" y="192"/>
                    <a:pt x="45" y="192"/>
                    <a:pt x="45" y="192"/>
                  </a:cubicBezTo>
                  <a:cubicBezTo>
                    <a:pt x="60" y="204"/>
                    <a:pt x="60" y="204"/>
                    <a:pt x="60" y="204"/>
                  </a:cubicBezTo>
                  <a:cubicBezTo>
                    <a:pt x="67" y="202"/>
                    <a:pt x="67" y="202"/>
                    <a:pt x="67" y="202"/>
                  </a:cubicBezTo>
                  <a:cubicBezTo>
                    <a:pt x="77" y="211"/>
                    <a:pt x="77" y="211"/>
                    <a:pt x="77" y="211"/>
                  </a:cubicBezTo>
                  <a:cubicBezTo>
                    <a:pt x="85" y="210"/>
                    <a:pt x="85" y="210"/>
                    <a:pt x="85" y="210"/>
                  </a:cubicBezTo>
                  <a:cubicBezTo>
                    <a:pt x="88" y="221"/>
                    <a:pt x="88" y="221"/>
                    <a:pt x="88" y="221"/>
                  </a:cubicBezTo>
                  <a:cubicBezTo>
                    <a:pt x="97" y="222"/>
                    <a:pt x="97" y="222"/>
                    <a:pt x="97" y="222"/>
                  </a:cubicBezTo>
                  <a:cubicBezTo>
                    <a:pt x="102" y="228"/>
                    <a:pt x="102" y="228"/>
                    <a:pt x="102" y="228"/>
                  </a:cubicBezTo>
                  <a:cubicBezTo>
                    <a:pt x="107" y="223"/>
                    <a:pt x="107" y="223"/>
                    <a:pt x="107" y="223"/>
                  </a:cubicBezTo>
                  <a:cubicBezTo>
                    <a:pt x="112" y="223"/>
                    <a:pt x="112" y="223"/>
                    <a:pt x="112" y="223"/>
                  </a:cubicBezTo>
                  <a:cubicBezTo>
                    <a:pt x="113" y="212"/>
                    <a:pt x="113" y="212"/>
                    <a:pt x="113" y="212"/>
                  </a:cubicBezTo>
                  <a:cubicBezTo>
                    <a:pt x="130" y="194"/>
                    <a:pt x="130" y="194"/>
                    <a:pt x="130" y="194"/>
                  </a:cubicBezTo>
                  <a:cubicBezTo>
                    <a:pt x="133" y="184"/>
                    <a:pt x="133" y="184"/>
                    <a:pt x="133" y="184"/>
                  </a:cubicBezTo>
                  <a:cubicBezTo>
                    <a:pt x="159" y="156"/>
                    <a:pt x="159" y="156"/>
                    <a:pt x="159" y="156"/>
                  </a:cubicBezTo>
                  <a:cubicBezTo>
                    <a:pt x="161" y="129"/>
                    <a:pt x="161" y="129"/>
                    <a:pt x="161" y="129"/>
                  </a:cubicBezTo>
                  <a:cubicBezTo>
                    <a:pt x="166" y="113"/>
                    <a:pt x="166" y="113"/>
                    <a:pt x="166" y="113"/>
                  </a:cubicBezTo>
                  <a:cubicBezTo>
                    <a:pt x="157" y="110"/>
                    <a:pt x="157" y="110"/>
                    <a:pt x="157" y="110"/>
                  </a:cubicBezTo>
                  <a:cubicBezTo>
                    <a:pt x="152" y="78"/>
                    <a:pt x="152" y="78"/>
                    <a:pt x="152" y="78"/>
                  </a:cubicBezTo>
                  <a:cubicBezTo>
                    <a:pt x="158" y="69"/>
                    <a:pt x="158" y="69"/>
                    <a:pt x="158" y="69"/>
                  </a:cubicBezTo>
                  <a:cubicBezTo>
                    <a:pt x="149" y="63"/>
                    <a:pt x="149" y="63"/>
                    <a:pt x="149" y="63"/>
                  </a:cubicBezTo>
                  <a:cubicBezTo>
                    <a:pt x="146" y="51"/>
                    <a:pt x="146" y="51"/>
                    <a:pt x="146" y="51"/>
                  </a:cubicBezTo>
                  <a:cubicBezTo>
                    <a:pt x="154" y="46"/>
                    <a:pt x="154" y="46"/>
                    <a:pt x="154" y="46"/>
                  </a:cubicBezTo>
                  <a:cubicBezTo>
                    <a:pt x="161" y="48"/>
                    <a:pt x="161" y="48"/>
                    <a:pt x="161" y="48"/>
                  </a:cubicBezTo>
                  <a:cubicBezTo>
                    <a:pt x="162" y="39"/>
                    <a:pt x="162" y="39"/>
                    <a:pt x="162" y="39"/>
                  </a:cubicBezTo>
                  <a:cubicBezTo>
                    <a:pt x="166" y="38"/>
                    <a:pt x="166" y="38"/>
                    <a:pt x="166" y="38"/>
                  </a:cubicBezTo>
                  <a:cubicBezTo>
                    <a:pt x="174" y="40"/>
                    <a:pt x="174" y="40"/>
                    <a:pt x="174" y="40"/>
                  </a:cubicBezTo>
                  <a:cubicBezTo>
                    <a:pt x="182" y="37"/>
                    <a:pt x="182" y="37"/>
                    <a:pt x="182" y="37"/>
                  </a:cubicBezTo>
                  <a:cubicBezTo>
                    <a:pt x="181" y="31"/>
                    <a:pt x="181" y="31"/>
                    <a:pt x="181" y="31"/>
                  </a:cubicBezTo>
                  <a:cubicBezTo>
                    <a:pt x="186" y="25"/>
                    <a:pt x="186" y="25"/>
                    <a:pt x="186" y="25"/>
                  </a:cubicBezTo>
                  <a:cubicBezTo>
                    <a:pt x="188" y="32"/>
                    <a:pt x="188" y="32"/>
                    <a:pt x="188" y="32"/>
                  </a:cubicBezTo>
                  <a:cubicBezTo>
                    <a:pt x="198" y="32"/>
                    <a:pt x="198" y="32"/>
                    <a:pt x="198" y="32"/>
                  </a:cubicBezTo>
                  <a:cubicBezTo>
                    <a:pt x="203" y="27"/>
                    <a:pt x="203" y="27"/>
                    <a:pt x="203" y="27"/>
                  </a:cubicBezTo>
                  <a:cubicBezTo>
                    <a:pt x="206" y="32"/>
                    <a:pt x="206" y="32"/>
                    <a:pt x="206" y="32"/>
                  </a:cubicBezTo>
                  <a:cubicBezTo>
                    <a:pt x="216" y="32"/>
                    <a:pt x="216" y="32"/>
                    <a:pt x="216" y="32"/>
                  </a:cubicBezTo>
                  <a:cubicBezTo>
                    <a:pt x="219" y="26"/>
                    <a:pt x="219" y="26"/>
                    <a:pt x="219" y="26"/>
                  </a:cubicBezTo>
                  <a:cubicBezTo>
                    <a:pt x="226" y="31"/>
                    <a:pt x="226" y="31"/>
                    <a:pt x="226" y="31"/>
                  </a:cubicBezTo>
                  <a:cubicBezTo>
                    <a:pt x="232" y="25"/>
                    <a:pt x="232" y="25"/>
                    <a:pt x="232" y="25"/>
                  </a:cubicBezTo>
                  <a:cubicBezTo>
                    <a:pt x="238" y="25"/>
                    <a:pt x="238" y="25"/>
                    <a:pt x="238" y="25"/>
                  </a:cubicBezTo>
                  <a:cubicBezTo>
                    <a:pt x="236" y="13"/>
                    <a:pt x="236" y="13"/>
                    <a:pt x="236" y="13"/>
                  </a:cubicBezTo>
                  <a:cubicBezTo>
                    <a:pt x="244" y="6"/>
                    <a:pt x="244" y="6"/>
                    <a:pt x="244" y="6"/>
                  </a:cubicBezTo>
                  <a:cubicBezTo>
                    <a:pt x="249" y="0"/>
                    <a:pt x="249" y="0"/>
                    <a:pt x="249" y="0"/>
                  </a:cubicBezTo>
                  <a:cubicBezTo>
                    <a:pt x="257" y="4"/>
                    <a:pt x="257" y="4"/>
                    <a:pt x="257" y="4"/>
                  </a:cubicBezTo>
                  <a:cubicBezTo>
                    <a:pt x="250" y="11"/>
                    <a:pt x="250" y="11"/>
                    <a:pt x="250" y="11"/>
                  </a:cubicBezTo>
                  <a:cubicBezTo>
                    <a:pt x="248" y="19"/>
                    <a:pt x="248" y="19"/>
                    <a:pt x="248" y="19"/>
                  </a:cubicBezTo>
                  <a:cubicBezTo>
                    <a:pt x="255" y="23"/>
                    <a:pt x="255" y="23"/>
                    <a:pt x="255" y="23"/>
                  </a:cubicBezTo>
                  <a:cubicBezTo>
                    <a:pt x="258" y="33"/>
                    <a:pt x="258" y="33"/>
                    <a:pt x="258" y="33"/>
                  </a:cubicBezTo>
                  <a:cubicBezTo>
                    <a:pt x="265" y="40"/>
                    <a:pt x="265" y="40"/>
                    <a:pt x="265" y="40"/>
                  </a:cubicBezTo>
                  <a:cubicBezTo>
                    <a:pt x="267" y="50"/>
                    <a:pt x="267" y="50"/>
                    <a:pt x="267" y="50"/>
                  </a:cubicBezTo>
                  <a:cubicBezTo>
                    <a:pt x="273" y="50"/>
                    <a:pt x="273" y="50"/>
                    <a:pt x="273" y="50"/>
                  </a:cubicBezTo>
                  <a:cubicBezTo>
                    <a:pt x="278" y="49"/>
                    <a:pt x="278" y="49"/>
                    <a:pt x="278" y="49"/>
                  </a:cubicBezTo>
                  <a:cubicBezTo>
                    <a:pt x="289" y="59"/>
                    <a:pt x="289" y="59"/>
                    <a:pt x="289" y="59"/>
                  </a:cubicBezTo>
                  <a:cubicBezTo>
                    <a:pt x="290" y="70"/>
                    <a:pt x="290" y="70"/>
                    <a:pt x="290" y="70"/>
                  </a:cubicBezTo>
                  <a:cubicBezTo>
                    <a:pt x="288" y="75"/>
                    <a:pt x="288" y="75"/>
                    <a:pt x="288" y="75"/>
                  </a:cubicBezTo>
                  <a:cubicBezTo>
                    <a:pt x="279" y="77"/>
                    <a:pt x="279" y="77"/>
                    <a:pt x="279" y="77"/>
                  </a:cubicBezTo>
                  <a:cubicBezTo>
                    <a:pt x="265" y="99"/>
                    <a:pt x="265" y="99"/>
                    <a:pt x="265" y="99"/>
                  </a:cubicBezTo>
                  <a:cubicBezTo>
                    <a:pt x="257" y="106"/>
                    <a:pt x="257" y="106"/>
                    <a:pt x="257" y="106"/>
                  </a:cubicBezTo>
                  <a:cubicBezTo>
                    <a:pt x="255" y="114"/>
                    <a:pt x="255" y="114"/>
                    <a:pt x="255" y="114"/>
                  </a:cubicBezTo>
                  <a:cubicBezTo>
                    <a:pt x="261" y="123"/>
                    <a:pt x="261" y="123"/>
                    <a:pt x="261" y="123"/>
                  </a:cubicBezTo>
                  <a:cubicBezTo>
                    <a:pt x="266" y="129"/>
                    <a:pt x="266" y="129"/>
                    <a:pt x="266" y="129"/>
                  </a:cubicBezTo>
                  <a:cubicBezTo>
                    <a:pt x="265" y="139"/>
                    <a:pt x="265" y="139"/>
                    <a:pt x="265" y="139"/>
                  </a:cubicBezTo>
                  <a:cubicBezTo>
                    <a:pt x="252" y="153"/>
                    <a:pt x="252" y="153"/>
                    <a:pt x="252" y="153"/>
                  </a:cubicBezTo>
                  <a:cubicBezTo>
                    <a:pt x="235" y="160"/>
                    <a:pt x="235" y="160"/>
                    <a:pt x="235" y="160"/>
                  </a:cubicBezTo>
                  <a:cubicBezTo>
                    <a:pt x="233" y="170"/>
                    <a:pt x="233" y="170"/>
                    <a:pt x="233" y="170"/>
                  </a:cubicBezTo>
                  <a:cubicBezTo>
                    <a:pt x="224" y="178"/>
                    <a:pt x="224" y="178"/>
                    <a:pt x="224" y="178"/>
                  </a:cubicBezTo>
                  <a:cubicBezTo>
                    <a:pt x="221" y="190"/>
                    <a:pt x="221" y="190"/>
                    <a:pt x="221" y="190"/>
                  </a:cubicBezTo>
                  <a:cubicBezTo>
                    <a:pt x="209" y="189"/>
                    <a:pt x="209" y="189"/>
                    <a:pt x="209" y="189"/>
                  </a:cubicBezTo>
                  <a:cubicBezTo>
                    <a:pt x="195" y="200"/>
                    <a:pt x="195" y="200"/>
                    <a:pt x="195" y="200"/>
                  </a:cubicBezTo>
                  <a:cubicBezTo>
                    <a:pt x="184" y="200"/>
                    <a:pt x="184" y="200"/>
                    <a:pt x="184" y="200"/>
                  </a:cubicBezTo>
                  <a:cubicBezTo>
                    <a:pt x="184" y="208"/>
                    <a:pt x="184" y="208"/>
                    <a:pt x="184" y="208"/>
                  </a:cubicBezTo>
                  <a:cubicBezTo>
                    <a:pt x="183" y="214"/>
                    <a:pt x="183" y="214"/>
                    <a:pt x="183" y="214"/>
                  </a:cubicBezTo>
                  <a:cubicBezTo>
                    <a:pt x="184" y="229"/>
                    <a:pt x="184" y="229"/>
                    <a:pt x="184" y="229"/>
                  </a:cubicBezTo>
                  <a:cubicBezTo>
                    <a:pt x="191" y="229"/>
                    <a:pt x="191" y="229"/>
                    <a:pt x="191" y="229"/>
                  </a:cubicBezTo>
                  <a:cubicBezTo>
                    <a:pt x="182" y="237"/>
                    <a:pt x="182" y="237"/>
                    <a:pt x="182" y="237"/>
                  </a:cubicBezTo>
                  <a:cubicBezTo>
                    <a:pt x="181" y="244"/>
                    <a:pt x="181" y="244"/>
                    <a:pt x="181" y="244"/>
                  </a:cubicBezTo>
                  <a:cubicBezTo>
                    <a:pt x="180" y="243"/>
                    <a:pt x="177" y="245"/>
                    <a:pt x="176" y="246"/>
                  </a:cubicBezTo>
                  <a:cubicBezTo>
                    <a:pt x="173" y="247"/>
                    <a:pt x="165" y="248"/>
                    <a:pt x="164" y="244"/>
                  </a:cubicBezTo>
                  <a:cubicBezTo>
                    <a:pt x="164" y="239"/>
                    <a:pt x="159" y="238"/>
                    <a:pt x="156" y="238"/>
                  </a:cubicBezTo>
                  <a:cubicBezTo>
                    <a:pt x="153" y="237"/>
                    <a:pt x="152" y="244"/>
                    <a:pt x="146" y="241"/>
                  </a:cubicBezTo>
                  <a:cubicBezTo>
                    <a:pt x="139" y="237"/>
                    <a:pt x="127" y="243"/>
                    <a:pt x="122" y="245"/>
                  </a:cubicBezTo>
                  <a:cubicBezTo>
                    <a:pt x="117" y="246"/>
                    <a:pt x="115" y="252"/>
                    <a:pt x="112" y="253"/>
                  </a:cubicBezTo>
                  <a:cubicBezTo>
                    <a:pt x="109" y="253"/>
                    <a:pt x="104" y="258"/>
                    <a:pt x="102" y="257"/>
                  </a:cubicBezTo>
                  <a:cubicBezTo>
                    <a:pt x="100" y="257"/>
                    <a:pt x="86" y="254"/>
                    <a:pt x="80" y="251"/>
                  </a:cubicBezTo>
                  <a:cubicBezTo>
                    <a:pt x="74" y="247"/>
                    <a:pt x="74" y="247"/>
                    <a:pt x="73" y="243"/>
                  </a:cubicBezTo>
                  <a:cubicBezTo>
                    <a:pt x="72" y="239"/>
                    <a:pt x="70" y="234"/>
                    <a:pt x="68" y="228"/>
                  </a:cubicBezTo>
                  <a:cubicBezTo>
                    <a:pt x="67" y="223"/>
                    <a:pt x="63" y="225"/>
                    <a:pt x="58" y="225"/>
                  </a:cubicBezTo>
                  <a:cubicBezTo>
                    <a:pt x="52" y="225"/>
                    <a:pt x="48" y="224"/>
                    <a:pt x="47" y="223"/>
                  </a:cubicBezTo>
                  <a:cubicBezTo>
                    <a:pt x="47" y="222"/>
                    <a:pt x="41" y="219"/>
                    <a:pt x="35" y="219"/>
                  </a:cubicBezTo>
                  <a:cubicBezTo>
                    <a:pt x="29" y="220"/>
                    <a:pt x="27" y="220"/>
                    <a:pt x="22" y="219"/>
                  </a:cubicBezTo>
                  <a:cubicBezTo>
                    <a:pt x="16" y="218"/>
                    <a:pt x="15" y="218"/>
                    <a:pt x="11" y="215"/>
                  </a:cubicBezTo>
                  <a:cubicBezTo>
                    <a:pt x="9" y="213"/>
                    <a:pt x="7" y="214"/>
                    <a:pt x="6" y="216"/>
                  </a:cubicBezTo>
                  <a:cubicBezTo>
                    <a:pt x="0" y="205"/>
                    <a:pt x="0" y="205"/>
                    <a:pt x="0" y="205"/>
                  </a:cubicBezTo>
                  <a:cubicBezTo>
                    <a:pt x="4" y="198"/>
                    <a:pt x="4" y="198"/>
                    <a:pt x="4" y="198"/>
                  </a:cubicBezTo>
                  <a:lnTo>
                    <a:pt x="9" y="191"/>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86">
              <a:extLst>
                <a:ext uri="{FF2B5EF4-FFF2-40B4-BE49-F238E27FC236}">
                  <a16:creationId xmlns:a16="http://schemas.microsoft.com/office/drawing/2014/main" id="{C9544424-0202-49DB-8F30-64D623381FBA}"/>
                </a:ext>
              </a:extLst>
            </p:cNvPr>
            <p:cNvSpPr>
              <a:spLocks noEditPoints="1"/>
            </p:cNvSpPr>
            <p:nvPr/>
          </p:nvSpPr>
          <p:spPr bwMode="auto">
            <a:xfrm>
              <a:off x="5850059" y="5205026"/>
              <a:ext cx="646691" cy="379217"/>
            </a:xfrm>
            <a:custGeom>
              <a:avLst/>
              <a:gdLst>
                <a:gd name="T0" fmla="*/ 0 w 181"/>
                <a:gd name="T1" fmla="*/ 67 h 119"/>
                <a:gd name="T2" fmla="*/ 13 w 181"/>
                <a:gd name="T3" fmla="*/ 68 h 119"/>
                <a:gd name="T4" fmla="*/ 21 w 181"/>
                <a:gd name="T5" fmla="*/ 62 h 119"/>
                <a:gd name="T6" fmla="*/ 21 w 181"/>
                <a:gd name="T7" fmla="*/ 53 h 119"/>
                <a:gd name="T8" fmla="*/ 27 w 181"/>
                <a:gd name="T9" fmla="*/ 52 h 119"/>
                <a:gd name="T10" fmla="*/ 39 w 181"/>
                <a:gd name="T11" fmla="*/ 59 h 119"/>
                <a:gd name="T12" fmla="*/ 53 w 181"/>
                <a:gd name="T13" fmla="*/ 60 h 119"/>
                <a:gd name="T14" fmla="*/ 66 w 181"/>
                <a:gd name="T15" fmla="*/ 59 h 119"/>
                <a:gd name="T16" fmla="*/ 78 w 181"/>
                <a:gd name="T17" fmla="*/ 50 h 119"/>
                <a:gd name="T18" fmla="*/ 85 w 181"/>
                <a:gd name="T19" fmla="*/ 50 h 119"/>
                <a:gd name="T20" fmla="*/ 85 w 181"/>
                <a:gd name="T21" fmla="*/ 40 h 119"/>
                <a:gd name="T22" fmla="*/ 91 w 181"/>
                <a:gd name="T23" fmla="*/ 35 h 119"/>
                <a:gd name="T24" fmla="*/ 90 w 181"/>
                <a:gd name="T25" fmla="*/ 29 h 119"/>
                <a:gd name="T26" fmla="*/ 98 w 181"/>
                <a:gd name="T27" fmla="*/ 26 h 119"/>
                <a:gd name="T28" fmla="*/ 100 w 181"/>
                <a:gd name="T29" fmla="*/ 13 h 119"/>
                <a:gd name="T30" fmla="*/ 108 w 181"/>
                <a:gd name="T31" fmla="*/ 11 h 119"/>
                <a:gd name="T32" fmla="*/ 114 w 181"/>
                <a:gd name="T33" fmla="*/ 11 h 119"/>
                <a:gd name="T34" fmla="*/ 117 w 181"/>
                <a:gd name="T35" fmla="*/ 8 h 119"/>
                <a:gd name="T36" fmla="*/ 127 w 181"/>
                <a:gd name="T37" fmla="*/ 6 h 119"/>
                <a:gd name="T38" fmla="*/ 133 w 181"/>
                <a:gd name="T39" fmla="*/ 4 h 119"/>
                <a:gd name="T40" fmla="*/ 135 w 181"/>
                <a:gd name="T41" fmla="*/ 0 h 119"/>
                <a:gd name="T42" fmla="*/ 144 w 181"/>
                <a:gd name="T43" fmla="*/ 2 h 119"/>
                <a:gd name="T44" fmla="*/ 155 w 181"/>
                <a:gd name="T45" fmla="*/ 5 h 119"/>
                <a:gd name="T46" fmla="*/ 164 w 181"/>
                <a:gd name="T47" fmla="*/ 12 h 119"/>
                <a:gd name="T48" fmla="*/ 176 w 181"/>
                <a:gd name="T49" fmla="*/ 10 h 119"/>
                <a:gd name="T50" fmla="*/ 181 w 181"/>
                <a:gd name="T51" fmla="*/ 17 h 119"/>
                <a:gd name="T52" fmla="*/ 176 w 181"/>
                <a:gd name="T53" fmla="*/ 24 h 119"/>
                <a:gd name="T54" fmla="*/ 172 w 181"/>
                <a:gd name="T55" fmla="*/ 31 h 119"/>
                <a:gd name="T56" fmla="*/ 178 w 181"/>
                <a:gd name="T57" fmla="*/ 42 h 119"/>
                <a:gd name="T58" fmla="*/ 178 w 181"/>
                <a:gd name="T59" fmla="*/ 45 h 119"/>
                <a:gd name="T60" fmla="*/ 172 w 181"/>
                <a:gd name="T61" fmla="*/ 51 h 119"/>
                <a:gd name="T62" fmla="*/ 167 w 181"/>
                <a:gd name="T63" fmla="*/ 59 h 119"/>
                <a:gd name="T64" fmla="*/ 162 w 181"/>
                <a:gd name="T65" fmla="*/ 72 h 119"/>
                <a:gd name="T66" fmla="*/ 169 w 181"/>
                <a:gd name="T67" fmla="*/ 85 h 119"/>
                <a:gd name="T68" fmla="*/ 171 w 181"/>
                <a:gd name="T69" fmla="*/ 99 h 119"/>
                <a:gd name="T70" fmla="*/ 163 w 181"/>
                <a:gd name="T71" fmla="*/ 107 h 119"/>
                <a:gd name="T72" fmla="*/ 152 w 181"/>
                <a:gd name="T73" fmla="*/ 109 h 119"/>
                <a:gd name="T74" fmla="*/ 144 w 181"/>
                <a:gd name="T75" fmla="*/ 108 h 119"/>
                <a:gd name="T76" fmla="*/ 135 w 181"/>
                <a:gd name="T77" fmla="*/ 106 h 119"/>
                <a:gd name="T78" fmla="*/ 126 w 181"/>
                <a:gd name="T79" fmla="*/ 109 h 119"/>
                <a:gd name="T80" fmla="*/ 114 w 181"/>
                <a:gd name="T81" fmla="*/ 108 h 119"/>
                <a:gd name="T82" fmla="*/ 101 w 181"/>
                <a:gd name="T83" fmla="*/ 101 h 119"/>
                <a:gd name="T84" fmla="*/ 99 w 181"/>
                <a:gd name="T85" fmla="*/ 92 h 119"/>
                <a:gd name="T86" fmla="*/ 88 w 181"/>
                <a:gd name="T87" fmla="*/ 91 h 119"/>
                <a:gd name="T88" fmla="*/ 80 w 181"/>
                <a:gd name="T89" fmla="*/ 92 h 119"/>
                <a:gd name="T90" fmla="*/ 69 w 181"/>
                <a:gd name="T91" fmla="*/ 88 h 119"/>
                <a:gd name="T92" fmla="*/ 61 w 181"/>
                <a:gd name="T93" fmla="*/ 87 h 119"/>
                <a:gd name="T94" fmla="*/ 55 w 181"/>
                <a:gd name="T95" fmla="*/ 90 h 119"/>
                <a:gd name="T96" fmla="*/ 47 w 181"/>
                <a:gd name="T97" fmla="*/ 94 h 119"/>
                <a:gd name="T98" fmla="*/ 41 w 181"/>
                <a:gd name="T99" fmla="*/ 97 h 119"/>
                <a:gd name="T100" fmla="*/ 34 w 181"/>
                <a:gd name="T101" fmla="*/ 102 h 119"/>
                <a:gd name="T102" fmla="*/ 24 w 181"/>
                <a:gd name="T103" fmla="*/ 107 h 119"/>
                <a:gd name="T104" fmla="*/ 16 w 181"/>
                <a:gd name="T105" fmla="*/ 112 h 119"/>
                <a:gd name="T106" fmla="*/ 13 w 181"/>
                <a:gd name="T107" fmla="*/ 114 h 119"/>
                <a:gd name="T108" fmla="*/ 11 w 181"/>
                <a:gd name="T109" fmla="*/ 112 h 119"/>
                <a:gd name="T110" fmla="*/ 5 w 181"/>
                <a:gd name="T111" fmla="*/ 105 h 119"/>
                <a:gd name="T112" fmla="*/ 14 w 181"/>
                <a:gd name="T113" fmla="*/ 101 h 119"/>
                <a:gd name="T114" fmla="*/ 14 w 181"/>
                <a:gd name="T115" fmla="*/ 96 h 119"/>
                <a:gd name="T116" fmla="*/ 2 w 181"/>
                <a:gd name="T117" fmla="*/ 83 h 119"/>
                <a:gd name="T118" fmla="*/ 0 w 181"/>
                <a:gd name="T119" fmla="*/ 67 h 119"/>
                <a:gd name="T120" fmla="*/ 13 w 181"/>
                <a:gd name="T121" fmla="*/ 119 h 119"/>
                <a:gd name="T122" fmla="*/ 13 w 181"/>
                <a:gd name="T123" fmla="*/ 119 h 119"/>
                <a:gd name="T124" fmla="*/ 13 w 181"/>
                <a:gd name="T1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1" h="119">
                  <a:moveTo>
                    <a:pt x="0" y="67"/>
                  </a:moveTo>
                  <a:cubicBezTo>
                    <a:pt x="13" y="68"/>
                    <a:pt x="13" y="68"/>
                    <a:pt x="13" y="68"/>
                  </a:cubicBezTo>
                  <a:cubicBezTo>
                    <a:pt x="21" y="62"/>
                    <a:pt x="21" y="62"/>
                    <a:pt x="21" y="62"/>
                  </a:cubicBezTo>
                  <a:cubicBezTo>
                    <a:pt x="21" y="53"/>
                    <a:pt x="21" y="53"/>
                    <a:pt x="21" y="53"/>
                  </a:cubicBezTo>
                  <a:cubicBezTo>
                    <a:pt x="27" y="52"/>
                    <a:pt x="27" y="52"/>
                    <a:pt x="27" y="52"/>
                  </a:cubicBezTo>
                  <a:cubicBezTo>
                    <a:pt x="39" y="59"/>
                    <a:pt x="39" y="59"/>
                    <a:pt x="39" y="59"/>
                  </a:cubicBezTo>
                  <a:cubicBezTo>
                    <a:pt x="53" y="60"/>
                    <a:pt x="53" y="60"/>
                    <a:pt x="53" y="60"/>
                  </a:cubicBezTo>
                  <a:cubicBezTo>
                    <a:pt x="66" y="59"/>
                    <a:pt x="66" y="59"/>
                    <a:pt x="66" y="59"/>
                  </a:cubicBezTo>
                  <a:cubicBezTo>
                    <a:pt x="78" y="50"/>
                    <a:pt x="78" y="50"/>
                    <a:pt x="78" y="50"/>
                  </a:cubicBezTo>
                  <a:cubicBezTo>
                    <a:pt x="85" y="50"/>
                    <a:pt x="85" y="50"/>
                    <a:pt x="85" y="50"/>
                  </a:cubicBezTo>
                  <a:cubicBezTo>
                    <a:pt x="85" y="40"/>
                    <a:pt x="85" y="40"/>
                    <a:pt x="85" y="40"/>
                  </a:cubicBezTo>
                  <a:cubicBezTo>
                    <a:pt x="91" y="35"/>
                    <a:pt x="91" y="35"/>
                    <a:pt x="91" y="35"/>
                  </a:cubicBezTo>
                  <a:cubicBezTo>
                    <a:pt x="90" y="29"/>
                    <a:pt x="90" y="29"/>
                    <a:pt x="90" y="29"/>
                  </a:cubicBezTo>
                  <a:cubicBezTo>
                    <a:pt x="98" y="26"/>
                    <a:pt x="98" y="26"/>
                    <a:pt x="98" y="26"/>
                  </a:cubicBezTo>
                  <a:cubicBezTo>
                    <a:pt x="100" y="13"/>
                    <a:pt x="100" y="13"/>
                    <a:pt x="100" y="13"/>
                  </a:cubicBezTo>
                  <a:cubicBezTo>
                    <a:pt x="108" y="11"/>
                    <a:pt x="108" y="11"/>
                    <a:pt x="108" y="11"/>
                  </a:cubicBezTo>
                  <a:cubicBezTo>
                    <a:pt x="114" y="11"/>
                    <a:pt x="114" y="11"/>
                    <a:pt x="114" y="11"/>
                  </a:cubicBezTo>
                  <a:cubicBezTo>
                    <a:pt x="117" y="8"/>
                    <a:pt x="117" y="8"/>
                    <a:pt x="117" y="8"/>
                  </a:cubicBezTo>
                  <a:cubicBezTo>
                    <a:pt x="127" y="6"/>
                    <a:pt x="127" y="6"/>
                    <a:pt x="127" y="6"/>
                  </a:cubicBezTo>
                  <a:cubicBezTo>
                    <a:pt x="133" y="4"/>
                    <a:pt x="133" y="4"/>
                    <a:pt x="133" y="4"/>
                  </a:cubicBezTo>
                  <a:cubicBezTo>
                    <a:pt x="135" y="0"/>
                    <a:pt x="135" y="0"/>
                    <a:pt x="135" y="0"/>
                  </a:cubicBezTo>
                  <a:cubicBezTo>
                    <a:pt x="144" y="2"/>
                    <a:pt x="144" y="2"/>
                    <a:pt x="144" y="2"/>
                  </a:cubicBezTo>
                  <a:cubicBezTo>
                    <a:pt x="155" y="5"/>
                    <a:pt x="155" y="5"/>
                    <a:pt x="155" y="5"/>
                  </a:cubicBezTo>
                  <a:cubicBezTo>
                    <a:pt x="164" y="12"/>
                    <a:pt x="164" y="12"/>
                    <a:pt x="164" y="12"/>
                  </a:cubicBezTo>
                  <a:cubicBezTo>
                    <a:pt x="176" y="10"/>
                    <a:pt x="176" y="10"/>
                    <a:pt x="176" y="10"/>
                  </a:cubicBezTo>
                  <a:cubicBezTo>
                    <a:pt x="181" y="17"/>
                    <a:pt x="181" y="17"/>
                    <a:pt x="181" y="17"/>
                  </a:cubicBezTo>
                  <a:cubicBezTo>
                    <a:pt x="176" y="24"/>
                    <a:pt x="176" y="24"/>
                    <a:pt x="176" y="24"/>
                  </a:cubicBezTo>
                  <a:cubicBezTo>
                    <a:pt x="172" y="31"/>
                    <a:pt x="172" y="31"/>
                    <a:pt x="172" y="31"/>
                  </a:cubicBezTo>
                  <a:cubicBezTo>
                    <a:pt x="178" y="42"/>
                    <a:pt x="178" y="42"/>
                    <a:pt x="178" y="42"/>
                  </a:cubicBezTo>
                  <a:cubicBezTo>
                    <a:pt x="178" y="43"/>
                    <a:pt x="178" y="44"/>
                    <a:pt x="178" y="45"/>
                  </a:cubicBezTo>
                  <a:cubicBezTo>
                    <a:pt x="178" y="48"/>
                    <a:pt x="175" y="48"/>
                    <a:pt x="172" y="51"/>
                  </a:cubicBezTo>
                  <a:cubicBezTo>
                    <a:pt x="168" y="53"/>
                    <a:pt x="170" y="58"/>
                    <a:pt x="167" y="59"/>
                  </a:cubicBezTo>
                  <a:cubicBezTo>
                    <a:pt x="164" y="60"/>
                    <a:pt x="162" y="68"/>
                    <a:pt x="162" y="72"/>
                  </a:cubicBezTo>
                  <a:cubicBezTo>
                    <a:pt x="162" y="77"/>
                    <a:pt x="164" y="80"/>
                    <a:pt x="169" y="85"/>
                  </a:cubicBezTo>
                  <a:cubicBezTo>
                    <a:pt x="173" y="91"/>
                    <a:pt x="175" y="97"/>
                    <a:pt x="171" y="99"/>
                  </a:cubicBezTo>
                  <a:cubicBezTo>
                    <a:pt x="167" y="101"/>
                    <a:pt x="168" y="102"/>
                    <a:pt x="163" y="107"/>
                  </a:cubicBezTo>
                  <a:cubicBezTo>
                    <a:pt x="158" y="112"/>
                    <a:pt x="154" y="112"/>
                    <a:pt x="152" y="109"/>
                  </a:cubicBezTo>
                  <a:cubicBezTo>
                    <a:pt x="150" y="106"/>
                    <a:pt x="146" y="108"/>
                    <a:pt x="144" y="108"/>
                  </a:cubicBezTo>
                  <a:cubicBezTo>
                    <a:pt x="142" y="108"/>
                    <a:pt x="136" y="108"/>
                    <a:pt x="135" y="106"/>
                  </a:cubicBezTo>
                  <a:cubicBezTo>
                    <a:pt x="133" y="104"/>
                    <a:pt x="128" y="106"/>
                    <a:pt x="126" y="109"/>
                  </a:cubicBezTo>
                  <a:cubicBezTo>
                    <a:pt x="123" y="111"/>
                    <a:pt x="119" y="109"/>
                    <a:pt x="114" y="108"/>
                  </a:cubicBezTo>
                  <a:cubicBezTo>
                    <a:pt x="110" y="108"/>
                    <a:pt x="103" y="104"/>
                    <a:pt x="101" y="101"/>
                  </a:cubicBezTo>
                  <a:cubicBezTo>
                    <a:pt x="100" y="98"/>
                    <a:pt x="100" y="94"/>
                    <a:pt x="99" y="92"/>
                  </a:cubicBezTo>
                  <a:cubicBezTo>
                    <a:pt x="99" y="91"/>
                    <a:pt x="90" y="92"/>
                    <a:pt x="88" y="91"/>
                  </a:cubicBezTo>
                  <a:cubicBezTo>
                    <a:pt x="87" y="90"/>
                    <a:pt x="82" y="92"/>
                    <a:pt x="80" y="92"/>
                  </a:cubicBezTo>
                  <a:cubicBezTo>
                    <a:pt x="79" y="92"/>
                    <a:pt x="71" y="90"/>
                    <a:pt x="69" y="88"/>
                  </a:cubicBezTo>
                  <a:cubicBezTo>
                    <a:pt x="66" y="85"/>
                    <a:pt x="65" y="87"/>
                    <a:pt x="61" y="87"/>
                  </a:cubicBezTo>
                  <a:cubicBezTo>
                    <a:pt x="58" y="87"/>
                    <a:pt x="57" y="90"/>
                    <a:pt x="55" y="90"/>
                  </a:cubicBezTo>
                  <a:cubicBezTo>
                    <a:pt x="53" y="90"/>
                    <a:pt x="48" y="92"/>
                    <a:pt x="47" y="94"/>
                  </a:cubicBezTo>
                  <a:cubicBezTo>
                    <a:pt x="45" y="96"/>
                    <a:pt x="44" y="97"/>
                    <a:pt x="41" y="97"/>
                  </a:cubicBezTo>
                  <a:cubicBezTo>
                    <a:pt x="38" y="98"/>
                    <a:pt x="37" y="101"/>
                    <a:pt x="34" y="102"/>
                  </a:cubicBezTo>
                  <a:cubicBezTo>
                    <a:pt x="32" y="103"/>
                    <a:pt x="27" y="105"/>
                    <a:pt x="24" y="107"/>
                  </a:cubicBezTo>
                  <a:cubicBezTo>
                    <a:pt x="22" y="108"/>
                    <a:pt x="20" y="112"/>
                    <a:pt x="16" y="112"/>
                  </a:cubicBezTo>
                  <a:cubicBezTo>
                    <a:pt x="15" y="112"/>
                    <a:pt x="14" y="113"/>
                    <a:pt x="13" y="114"/>
                  </a:cubicBezTo>
                  <a:cubicBezTo>
                    <a:pt x="11" y="112"/>
                    <a:pt x="11" y="112"/>
                    <a:pt x="11" y="112"/>
                  </a:cubicBezTo>
                  <a:cubicBezTo>
                    <a:pt x="5" y="105"/>
                    <a:pt x="5" y="105"/>
                    <a:pt x="5" y="105"/>
                  </a:cubicBezTo>
                  <a:cubicBezTo>
                    <a:pt x="14" y="101"/>
                    <a:pt x="14" y="101"/>
                    <a:pt x="14" y="101"/>
                  </a:cubicBezTo>
                  <a:cubicBezTo>
                    <a:pt x="14" y="96"/>
                    <a:pt x="14" y="96"/>
                    <a:pt x="14" y="96"/>
                  </a:cubicBezTo>
                  <a:cubicBezTo>
                    <a:pt x="2" y="83"/>
                    <a:pt x="2" y="83"/>
                    <a:pt x="2" y="83"/>
                  </a:cubicBezTo>
                  <a:cubicBezTo>
                    <a:pt x="0" y="67"/>
                    <a:pt x="0" y="67"/>
                    <a:pt x="0" y="67"/>
                  </a:cubicBezTo>
                  <a:close/>
                  <a:moveTo>
                    <a:pt x="13" y="119"/>
                  </a:moveTo>
                  <a:cubicBezTo>
                    <a:pt x="13" y="119"/>
                    <a:pt x="13" y="119"/>
                    <a:pt x="13" y="119"/>
                  </a:cubicBezTo>
                  <a:cubicBezTo>
                    <a:pt x="13" y="119"/>
                    <a:pt x="13" y="119"/>
                    <a:pt x="13" y="119"/>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87">
              <a:extLst>
                <a:ext uri="{FF2B5EF4-FFF2-40B4-BE49-F238E27FC236}">
                  <a16:creationId xmlns:a16="http://schemas.microsoft.com/office/drawing/2014/main" id="{088B42BB-95C7-4781-A1E7-493805C956E4}"/>
                </a:ext>
              </a:extLst>
            </p:cNvPr>
            <p:cNvSpPr>
              <a:spLocks/>
            </p:cNvSpPr>
            <p:nvPr/>
          </p:nvSpPr>
          <p:spPr bwMode="auto">
            <a:xfrm>
              <a:off x="5524140" y="5313592"/>
              <a:ext cx="375664" cy="324170"/>
            </a:xfrm>
            <a:custGeom>
              <a:avLst/>
              <a:gdLst>
                <a:gd name="T0" fmla="*/ 1 w 105"/>
                <a:gd name="T1" fmla="*/ 57 h 102"/>
                <a:gd name="T2" fmla="*/ 0 w 105"/>
                <a:gd name="T3" fmla="*/ 65 h 102"/>
                <a:gd name="T4" fmla="*/ 8 w 105"/>
                <a:gd name="T5" fmla="*/ 69 h 102"/>
                <a:gd name="T6" fmla="*/ 16 w 105"/>
                <a:gd name="T7" fmla="*/ 78 h 102"/>
                <a:gd name="T8" fmla="*/ 18 w 105"/>
                <a:gd name="T9" fmla="*/ 86 h 102"/>
                <a:gd name="T10" fmla="*/ 29 w 105"/>
                <a:gd name="T11" fmla="*/ 88 h 102"/>
                <a:gd name="T12" fmla="*/ 38 w 105"/>
                <a:gd name="T13" fmla="*/ 88 h 102"/>
                <a:gd name="T14" fmla="*/ 46 w 105"/>
                <a:gd name="T15" fmla="*/ 82 h 102"/>
                <a:gd name="T16" fmla="*/ 46 w 105"/>
                <a:gd name="T17" fmla="*/ 88 h 102"/>
                <a:gd name="T18" fmla="*/ 52 w 105"/>
                <a:gd name="T19" fmla="*/ 95 h 102"/>
                <a:gd name="T20" fmla="*/ 62 w 105"/>
                <a:gd name="T21" fmla="*/ 102 h 102"/>
                <a:gd name="T22" fmla="*/ 72 w 105"/>
                <a:gd name="T23" fmla="*/ 99 h 102"/>
                <a:gd name="T24" fmla="*/ 79 w 105"/>
                <a:gd name="T25" fmla="*/ 92 h 102"/>
                <a:gd name="T26" fmla="*/ 91 w 105"/>
                <a:gd name="T27" fmla="*/ 92 h 102"/>
                <a:gd name="T28" fmla="*/ 104 w 105"/>
                <a:gd name="T29" fmla="*/ 85 h 102"/>
                <a:gd name="T30" fmla="*/ 104 w 105"/>
                <a:gd name="T31" fmla="*/ 80 h 102"/>
                <a:gd name="T32" fmla="*/ 102 w 105"/>
                <a:gd name="T33" fmla="*/ 78 h 102"/>
                <a:gd name="T34" fmla="*/ 96 w 105"/>
                <a:gd name="T35" fmla="*/ 71 h 102"/>
                <a:gd name="T36" fmla="*/ 105 w 105"/>
                <a:gd name="T37" fmla="*/ 67 h 102"/>
                <a:gd name="T38" fmla="*/ 105 w 105"/>
                <a:gd name="T39" fmla="*/ 62 h 102"/>
                <a:gd name="T40" fmla="*/ 93 w 105"/>
                <a:gd name="T41" fmla="*/ 49 h 102"/>
                <a:gd name="T42" fmla="*/ 91 w 105"/>
                <a:gd name="T43" fmla="*/ 33 h 102"/>
                <a:gd name="T44" fmla="*/ 85 w 105"/>
                <a:gd name="T45" fmla="*/ 33 h 102"/>
                <a:gd name="T46" fmla="*/ 82 w 105"/>
                <a:gd name="T47" fmla="*/ 41 h 102"/>
                <a:gd name="T48" fmla="*/ 76 w 105"/>
                <a:gd name="T49" fmla="*/ 40 h 102"/>
                <a:gd name="T50" fmla="*/ 70 w 105"/>
                <a:gd name="T51" fmla="*/ 34 h 102"/>
                <a:gd name="T52" fmla="*/ 73 w 105"/>
                <a:gd name="T53" fmla="*/ 31 h 102"/>
                <a:gd name="T54" fmla="*/ 73 w 105"/>
                <a:gd name="T55" fmla="*/ 24 h 102"/>
                <a:gd name="T56" fmla="*/ 81 w 105"/>
                <a:gd name="T57" fmla="*/ 14 h 102"/>
                <a:gd name="T58" fmla="*/ 81 w 105"/>
                <a:gd name="T59" fmla="*/ 9 h 102"/>
                <a:gd name="T60" fmla="*/ 76 w 105"/>
                <a:gd name="T61" fmla="*/ 8 h 102"/>
                <a:gd name="T62" fmla="*/ 69 w 105"/>
                <a:gd name="T63" fmla="*/ 4 h 102"/>
                <a:gd name="T64" fmla="*/ 63 w 105"/>
                <a:gd name="T65" fmla="*/ 5 h 102"/>
                <a:gd name="T66" fmla="*/ 57 w 105"/>
                <a:gd name="T67" fmla="*/ 0 h 102"/>
                <a:gd name="T68" fmla="*/ 50 w 105"/>
                <a:gd name="T69" fmla="*/ 5 h 102"/>
                <a:gd name="T70" fmla="*/ 54 w 105"/>
                <a:gd name="T71" fmla="*/ 11 h 102"/>
                <a:gd name="T72" fmla="*/ 48 w 105"/>
                <a:gd name="T73" fmla="*/ 18 h 102"/>
                <a:gd name="T74" fmla="*/ 43 w 105"/>
                <a:gd name="T75" fmla="*/ 20 h 102"/>
                <a:gd name="T76" fmla="*/ 38 w 105"/>
                <a:gd name="T77" fmla="*/ 16 h 102"/>
                <a:gd name="T78" fmla="*/ 34 w 105"/>
                <a:gd name="T79" fmla="*/ 19 h 102"/>
                <a:gd name="T80" fmla="*/ 33 w 105"/>
                <a:gd name="T81" fmla="*/ 26 h 102"/>
                <a:gd name="T82" fmla="*/ 24 w 105"/>
                <a:gd name="T83" fmla="*/ 34 h 102"/>
                <a:gd name="T84" fmla="*/ 17 w 105"/>
                <a:gd name="T85" fmla="*/ 34 h 102"/>
                <a:gd name="T86" fmla="*/ 0 w 105"/>
                <a:gd name="T87" fmla="*/ 41 h 102"/>
                <a:gd name="T88" fmla="*/ 7 w 105"/>
                <a:gd name="T89" fmla="*/ 49 h 102"/>
                <a:gd name="T90" fmla="*/ 9 w 105"/>
                <a:gd name="T91" fmla="*/ 56 h 102"/>
                <a:gd name="T92" fmla="*/ 1 w 105"/>
                <a:gd name="T93" fmla="*/ 5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5" h="102">
                  <a:moveTo>
                    <a:pt x="1" y="57"/>
                  </a:moveTo>
                  <a:cubicBezTo>
                    <a:pt x="1" y="61"/>
                    <a:pt x="0" y="64"/>
                    <a:pt x="0" y="65"/>
                  </a:cubicBezTo>
                  <a:cubicBezTo>
                    <a:pt x="0" y="67"/>
                    <a:pt x="6" y="67"/>
                    <a:pt x="8" y="69"/>
                  </a:cubicBezTo>
                  <a:cubicBezTo>
                    <a:pt x="11" y="71"/>
                    <a:pt x="15" y="74"/>
                    <a:pt x="16" y="78"/>
                  </a:cubicBezTo>
                  <a:cubicBezTo>
                    <a:pt x="16" y="81"/>
                    <a:pt x="18" y="86"/>
                    <a:pt x="18" y="86"/>
                  </a:cubicBezTo>
                  <a:cubicBezTo>
                    <a:pt x="18" y="86"/>
                    <a:pt x="28" y="86"/>
                    <a:pt x="29" y="88"/>
                  </a:cubicBezTo>
                  <a:cubicBezTo>
                    <a:pt x="30" y="89"/>
                    <a:pt x="36" y="91"/>
                    <a:pt x="38" y="88"/>
                  </a:cubicBezTo>
                  <a:cubicBezTo>
                    <a:pt x="40" y="85"/>
                    <a:pt x="45" y="81"/>
                    <a:pt x="46" y="82"/>
                  </a:cubicBezTo>
                  <a:cubicBezTo>
                    <a:pt x="46" y="83"/>
                    <a:pt x="46" y="86"/>
                    <a:pt x="46" y="88"/>
                  </a:cubicBezTo>
                  <a:cubicBezTo>
                    <a:pt x="46" y="89"/>
                    <a:pt x="50" y="92"/>
                    <a:pt x="52" y="95"/>
                  </a:cubicBezTo>
                  <a:cubicBezTo>
                    <a:pt x="54" y="98"/>
                    <a:pt x="58" y="102"/>
                    <a:pt x="62" y="102"/>
                  </a:cubicBezTo>
                  <a:cubicBezTo>
                    <a:pt x="65" y="102"/>
                    <a:pt x="71" y="101"/>
                    <a:pt x="72" y="99"/>
                  </a:cubicBezTo>
                  <a:cubicBezTo>
                    <a:pt x="74" y="96"/>
                    <a:pt x="76" y="92"/>
                    <a:pt x="79" y="92"/>
                  </a:cubicBezTo>
                  <a:cubicBezTo>
                    <a:pt x="83" y="92"/>
                    <a:pt x="87" y="92"/>
                    <a:pt x="91" y="92"/>
                  </a:cubicBezTo>
                  <a:cubicBezTo>
                    <a:pt x="94" y="92"/>
                    <a:pt x="104" y="87"/>
                    <a:pt x="104" y="85"/>
                  </a:cubicBezTo>
                  <a:cubicBezTo>
                    <a:pt x="104" y="84"/>
                    <a:pt x="104" y="82"/>
                    <a:pt x="104" y="80"/>
                  </a:cubicBezTo>
                  <a:cubicBezTo>
                    <a:pt x="102" y="78"/>
                    <a:pt x="102" y="78"/>
                    <a:pt x="102" y="78"/>
                  </a:cubicBezTo>
                  <a:cubicBezTo>
                    <a:pt x="96" y="71"/>
                    <a:pt x="96" y="71"/>
                    <a:pt x="96" y="71"/>
                  </a:cubicBezTo>
                  <a:cubicBezTo>
                    <a:pt x="105" y="67"/>
                    <a:pt x="105" y="67"/>
                    <a:pt x="105" y="67"/>
                  </a:cubicBezTo>
                  <a:cubicBezTo>
                    <a:pt x="105" y="62"/>
                    <a:pt x="105" y="62"/>
                    <a:pt x="105" y="62"/>
                  </a:cubicBezTo>
                  <a:cubicBezTo>
                    <a:pt x="93" y="49"/>
                    <a:pt x="93" y="49"/>
                    <a:pt x="93" y="49"/>
                  </a:cubicBezTo>
                  <a:cubicBezTo>
                    <a:pt x="91" y="33"/>
                    <a:pt x="91" y="33"/>
                    <a:pt x="91" y="33"/>
                  </a:cubicBezTo>
                  <a:cubicBezTo>
                    <a:pt x="85" y="33"/>
                    <a:pt x="85" y="33"/>
                    <a:pt x="85" y="33"/>
                  </a:cubicBezTo>
                  <a:cubicBezTo>
                    <a:pt x="82" y="41"/>
                    <a:pt x="82" y="41"/>
                    <a:pt x="82" y="41"/>
                  </a:cubicBezTo>
                  <a:cubicBezTo>
                    <a:pt x="76" y="40"/>
                    <a:pt x="76" y="40"/>
                    <a:pt x="76" y="40"/>
                  </a:cubicBezTo>
                  <a:cubicBezTo>
                    <a:pt x="70" y="34"/>
                    <a:pt x="70" y="34"/>
                    <a:pt x="70" y="34"/>
                  </a:cubicBezTo>
                  <a:cubicBezTo>
                    <a:pt x="73" y="31"/>
                    <a:pt x="73" y="31"/>
                    <a:pt x="73" y="31"/>
                  </a:cubicBezTo>
                  <a:cubicBezTo>
                    <a:pt x="73" y="24"/>
                    <a:pt x="73" y="24"/>
                    <a:pt x="73" y="24"/>
                  </a:cubicBezTo>
                  <a:cubicBezTo>
                    <a:pt x="81" y="14"/>
                    <a:pt x="81" y="14"/>
                    <a:pt x="81" y="14"/>
                  </a:cubicBezTo>
                  <a:cubicBezTo>
                    <a:pt x="81" y="9"/>
                    <a:pt x="81" y="9"/>
                    <a:pt x="81" y="9"/>
                  </a:cubicBezTo>
                  <a:cubicBezTo>
                    <a:pt x="76" y="8"/>
                    <a:pt x="76" y="8"/>
                    <a:pt x="76" y="8"/>
                  </a:cubicBezTo>
                  <a:cubicBezTo>
                    <a:pt x="69" y="4"/>
                    <a:pt x="69" y="4"/>
                    <a:pt x="69" y="4"/>
                  </a:cubicBezTo>
                  <a:cubicBezTo>
                    <a:pt x="63" y="5"/>
                    <a:pt x="63" y="5"/>
                    <a:pt x="63" y="5"/>
                  </a:cubicBezTo>
                  <a:cubicBezTo>
                    <a:pt x="57" y="0"/>
                    <a:pt x="57" y="0"/>
                    <a:pt x="57" y="0"/>
                  </a:cubicBezTo>
                  <a:cubicBezTo>
                    <a:pt x="50" y="5"/>
                    <a:pt x="50" y="5"/>
                    <a:pt x="50" y="5"/>
                  </a:cubicBezTo>
                  <a:cubicBezTo>
                    <a:pt x="54" y="11"/>
                    <a:pt x="54" y="11"/>
                    <a:pt x="54" y="11"/>
                  </a:cubicBezTo>
                  <a:cubicBezTo>
                    <a:pt x="48" y="18"/>
                    <a:pt x="48" y="18"/>
                    <a:pt x="48" y="18"/>
                  </a:cubicBezTo>
                  <a:cubicBezTo>
                    <a:pt x="43" y="20"/>
                    <a:pt x="43" y="20"/>
                    <a:pt x="43" y="20"/>
                  </a:cubicBezTo>
                  <a:cubicBezTo>
                    <a:pt x="38" y="16"/>
                    <a:pt x="38" y="16"/>
                    <a:pt x="38" y="16"/>
                  </a:cubicBezTo>
                  <a:cubicBezTo>
                    <a:pt x="34" y="19"/>
                    <a:pt x="34" y="19"/>
                    <a:pt x="34" y="19"/>
                  </a:cubicBezTo>
                  <a:cubicBezTo>
                    <a:pt x="33" y="26"/>
                    <a:pt x="33" y="26"/>
                    <a:pt x="33" y="26"/>
                  </a:cubicBezTo>
                  <a:cubicBezTo>
                    <a:pt x="24" y="34"/>
                    <a:pt x="24" y="34"/>
                    <a:pt x="24" y="34"/>
                  </a:cubicBezTo>
                  <a:cubicBezTo>
                    <a:pt x="17" y="34"/>
                    <a:pt x="17" y="34"/>
                    <a:pt x="17" y="34"/>
                  </a:cubicBezTo>
                  <a:cubicBezTo>
                    <a:pt x="0" y="41"/>
                    <a:pt x="0" y="41"/>
                    <a:pt x="0" y="41"/>
                  </a:cubicBezTo>
                  <a:cubicBezTo>
                    <a:pt x="7" y="49"/>
                    <a:pt x="7" y="49"/>
                    <a:pt x="7" y="49"/>
                  </a:cubicBezTo>
                  <a:cubicBezTo>
                    <a:pt x="9" y="56"/>
                    <a:pt x="9" y="56"/>
                    <a:pt x="9" y="56"/>
                  </a:cubicBezTo>
                  <a:lnTo>
                    <a:pt x="1" y="57"/>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88">
              <a:extLst>
                <a:ext uri="{FF2B5EF4-FFF2-40B4-BE49-F238E27FC236}">
                  <a16:creationId xmlns:a16="http://schemas.microsoft.com/office/drawing/2014/main" id="{C116BD4B-E5A9-4FAF-A22A-A72A5DF1110E}"/>
                </a:ext>
              </a:extLst>
            </p:cNvPr>
            <p:cNvSpPr>
              <a:spLocks/>
            </p:cNvSpPr>
            <p:nvPr/>
          </p:nvSpPr>
          <p:spPr bwMode="auto">
            <a:xfrm>
              <a:off x="5774583" y="5055174"/>
              <a:ext cx="260735" cy="388392"/>
            </a:xfrm>
            <a:custGeom>
              <a:avLst/>
              <a:gdLst>
                <a:gd name="T0" fmla="*/ 42 w 152"/>
                <a:gd name="T1" fmla="*/ 0 h 254"/>
                <a:gd name="T2" fmla="*/ 58 w 152"/>
                <a:gd name="T3" fmla="*/ 29 h 254"/>
                <a:gd name="T4" fmla="*/ 71 w 152"/>
                <a:gd name="T5" fmla="*/ 29 h 254"/>
                <a:gd name="T6" fmla="*/ 79 w 152"/>
                <a:gd name="T7" fmla="*/ 23 h 254"/>
                <a:gd name="T8" fmla="*/ 106 w 152"/>
                <a:gd name="T9" fmla="*/ 29 h 254"/>
                <a:gd name="T10" fmla="*/ 115 w 152"/>
                <a:gd name="T11" fmla="*/ 25 h 254"/>
                <a:gd name="T12" fmla="*/ 121 w 152"/>
                <a:gd name="T13" fmla="*/ 35 h 254"/>
                <a:gd name="T14" fmla="*/ 115 w 152"/>
                <a:gd name="T15" fmla="*/ 48 h 254"/>
                <a:gd name="T16" fmla="*/ 129 w 152"/>
                <a:gd name="T17" fmla="*/ 62 h 254"/>
                <a:gd name="T18" fmla="*/ 129 w 152"/>
                <a:gd name="T19" fmla="*/ 81 h 254"/>
                <a:gd name="T20" fmla="*/ 148 w 152"/>
                <a:gd name="T21" fmla="*/ 96 h 254"/>
                <a:gd name="T22" fmla="*/ 146 w 152"/>
                <a:gd name="T23" fmla="*/ 114 h 254"/>
                <a:gd name="T24" fmla="*/ 152 w 152"/>
                <a:gd name="T25" fmla="*/ 127 h 254"/>
                <a:gd name="T26" fmla="*/ 133 w 152"/>
                <a:gd name="T27" fmla="*/ 144 h 254"/>
                <a:gd name="T28" fmla="*/ 135 w 152"/>
                <a:gd name="T29" fmla="*/ 154 h 254"/>
                <a:gd name="T30" fmla="*/ 110 w 152"/>
                <a:gd name="T31" fmla="*/ 177 h 254"/>
                <a:gd name="T32" fmla="*/ 100 w 152"/>
                <a:gd name="T33" fmla="*/ 206 h 254"/>
                <a:gd name="T34" fmla="*/ 87 w 152"/>
                <a:gd name="T35" fmla="*/ 208 h 254"/>
                <a:gd name="T36" fmla="*/ 87 w 152"/>
                <a:gd name="T37" fmla="*/ 227 h 254"/>
                <a:gd name="T38" fmla="*/ 71 w 152"/>
                <a:gd name="T39" fmla="*/ 239 h 254"/>
                <a:gd name="T40" fmla="*/ 44 w 152"/>
                <a:gd name="T41" fmla="*/ 237 h 254"/>
                <a:gd name="T42" fmla="*/ 31 w 152"/>
                <a:gd name="T43" fmla="*/ 237 h 254"/>
                <a:gd name="T44" fmla="*/ 25 w 152"/>
                <a:gd name="T45" fmla="*/ 254 h 254"/>
                <a:gd name="T46" fmla="*/ 12 w 152"/>
                <a:gd name="T47" fmla="*/ 252 h 254"/>
                <a:gd name="T48" fmla="*/ 0 w 152"/>
                <a:gd name="T49" fmla="*/ 239 h 254"/>
                <a:gd name="T50" fmla="*/ 6 w 152"/>
                <a:gd name="T51" fmla="*/ 233 h 254"/>
                <a:gd name="T52" fmla="*/ 6 w 152"/>
                <a:gd name="T53" fmla="*/ 219 h 254"/>
                <a:gd name="T54" fmla="*/ 23 w 152"/>
                <a:gd name="T55" fmla="*/ 198 h 254"/>
                <a:gd name="T56" fmla="*/ 33 w 152"/>
                <a:gd name="T57" fmla="*/ 202 h 254"/>
                <a:gd name="T58" fmla="*/ 33 w 152"/>
                <a:gd name="T59" fmla="*/ 185 h 254"/>
                <a:gd name="T60" fmla="*/ 54 w 152"/>
                <a:gd name="T61" fmla="*/ 169 h 254"/>
                <a:gd name="T62" fmla="*/ 44 w 152"/>
                <a:gd name="T63" fmla="*/ 152 h 254"/>
                <a:gd name="T64" fmla="*/ 50 w 152"/>
                <a:gd name="T65" fmla="*/ 137 h 254"/>
                <a:gd name="T66" fmla="*/ 35 w 152"/>
                <a:gd name="T67" fmla="*/ 123 h 254"/>
                <a:gd name="T68" fmla="*/ 50 w 152"/>
                <a:gd name="T69" fmla="*/ 104 h 254"/>
                <a:gd name="T70" fmla="*/ 50 w 152"/>
                <a:gd name="T71" fmla="*/ 81 h 254"/>
                <a:gd name="T72" fmla="*/ 58 w 152"/>
                <a:gd name="T73" fmla="*/ 71 h 254"/>
                <a:gd name="T74" fmla="*/ 42 w 152"/>
                <a:gd name="T75" fmla="*/ 69 h 254"/>
                <a:gd name="T76" fmla="*/ 29 w 152"/>
                <a:gd name="T77" fmla="*/ 73 h 254"/>
                <a:gd name="T78" fmla="*/ 23 w 152"/>
                <a:gd name="T79" fmla="*/ 69 h 254"/>
                <a:gd name="T80" fmla="*/ 37 w 152"/>
                <a:gd name="T81" fmla="*/ 58 h 254"/>
                <a:gd name="T82" fmla="*/ 37 w 152"/>
                <a:gd name="T83" fmla="*/ 33 h 254"/>
                <a:gd name="T84" fmla="*/ 29 w 152"/>
                <a:gd name="T85" fmla="*/ 8 h 254"/>
                <a:gd name="T86" fmla="*/ 42 w 152"/>
                <a:gd name="T87"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2" h="254">
                  <a:moveTo>
                    <a:pt x="42" y="0"/>
                  </a:moveTo>
                  <a:lnTo>
                    <a:pt x="58" y="29"/>
                  </a:lnTo>
                  <a:lnTo>
                    <a:pt x="71" y="29"/>
                  </a:lnTo>
                  <a:lnTo>
                    <a:pt x="79" y="23"/>
                  </a:lnTo>
                  <a:lnTo>
                    <a:pt x="106" y="29"/>
                  </a:lnTo>
                  <a:lnTo>
                    <a:pt x="115" y="25"/>
                  </a:lnTo>
                  <a:lnTo>
                    <a:pt x="121" y="35"/>
                  </a:lnTo>
                  <a:lnTo>
                    <a:pt x="115" y="48"/>
                  </a:lnTo>
                  <a:lnTo>
                    <a:pt x="129" y="62"/>
                  </a:lnTo>
                  <a:lnTo>
                    <a:pt x="129" y="81"/>
                  </a:lnTo>
                  <a:lnTo>
                    <a:pt x="148" y="96"/>
                  </a:lnTo>
                  <a:lnTo>
                    <a:pt x="146" y="114"/>
                  </a:lnTo>
                  <a:lnTo>
                    <a:pt x="152" y="127"/>
                  </a:lnTo>
                  <a:lnTo>
                    <a:pt x="133" y="144"/>
                  </a:lnTo>
                  <a:lnTo>
                    <a:pt x="135" y="154"/>
                  </a:lnTo>
                  <a:lnTo>
                    <a:pt x="110" y="177"/>
                  </a:lnTo>
                  <a:lnTo>
                    <a:pt x="100" y="206"/>
                  </a:lnTo>
                  <a:lnTo>
                    <a:pt x="87" y="208"/>
                  </a:lnTo>
                  <a:lnTo>
                    <a:pt x="87" y="227"/>
                  </a:lnTo>
                  <a:lnTo>
                    <a:pt x="71" y="239"/>
                  </a:lnTo>
                  <a:lnTo>
                    <a:pt x="44" y="237"/>
                  </a:lnTo>
                  <a:lnTo>
                    <a:pt x="31" y="237"/>
                  </a:lnTo>
                  <a:lnTo>
                    <a:pt x="25" y="254"/>
                  </a:lnTo>
                  <a:lnTo>
                    <a:pt x="12" y="252"/>
                  </a:lnTo>
                  <a:lnTo>
                    <a:pt x="0" y="239"/>
                  </a:lnTo>
                  <a:lnTo>
                    <a:pt x="6" y="233"/>
                  </a:lnTo>
                  <a:lnTo>
                    <a:pt x="6" y="219"/>
                  </a:lnTo>
                  <a:lnTo>
                    <a:pt x="23" y="198"/>
                  </a:lnTo>
                  <a:lnTo>
                    <a:pt x="33" y="202"/>
                  </a:lnTo>
                  <a:lnTo>
                    <a:pt x="33" y="185"/>
                  </a:lnTo>
                  <a:lnTo>
                    <a:pt x="54" y="169"/>
                  </a:lnTo>
                  <a:lnTo>
                    <a:pt x="44" y="152"/>
                  </a:lnTo>
                  <a:lnTo>
                    <a:pt x="50" y="137"/>
                  </a:lnTo>
                  <a:lnTo>
                    <a:pt x="35" y="123"/>
                  </a:lnTo>
                  <a:lnTo>
                    <a:pt x="50" y="104"/>
                  </a:lnTo>
                  <a:lnTo>
                    <a:pt x="50" y="81"/>
                  </a:lnTo>
                  <a:lnTo>
                    <a:pt x="58" y="71"/>
                  </a:lnTo>
                  <a:lnTo>
                    <a:pt x="42" y="69"/>
                  </a:lnTo>
                  <a:lnTo>
                    <a:pt x="29" y="73"/>
                  </a:lnTo>
                  <a:lnTo>
                    <a:pt x="23" y="69"/>
                  </a:lnTo>
                  <a:lnTo>
                    <a:pt x="37" y="58"/>
                  </a:lnTo>
                  <a:lnTo>
                    <a:pt x="37" y="33"/>
                  </a:lnTo>
                  <a:lnTo>
                    <a:pt x="29" y="8"/>
                  </a:lnTo>
                  <a:lnTo>
                    <a:pt x="42" y="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89">
              <a:extLst>
                <a:ext uri="{FF2B5EF4-FFF2-40B4-BE49-F238E27FC236}">
                  <a16:creationId xmlns:a16="http://schemas.microsoft.com/office/drawing/2014/main" id="{86C424AB-0289-4689-83E2-48C1D32BD5B7}"/>
                </a:ext>
              </a:extLst>
            </p:cNvPr>
            <p:cNvSpPr>
              <a:spLocks noEditPoints="1"/>
            </p:cNvSpPr>
            <p:nvPr/>
          </p:nvSpPr>
          <p:spPr bwMode="auto">
            <a:xfrm>
              <a:off x="8194957" y="1712556"/>
              <a:ext cx="1025786" cy="1156001"/>
            </a:xfrm>
            <a:custGeom>
              <a:avLst/>
              <a:gdLst>
                <a:gd name="T0" fmla="*/ 7 w 287"/>
                <a:gd name="T1" fmla="*/ 247 h 363"/>
                <a:gd name="T2" fmla="*/ 23 w 287"/>
                <a:gd name="T3" fmla="*/ 214 h 363"/>
                <a:gd name="T4" fmla="*/ 38 w 287"/>
                <a:gd name="T5" fmla="*/ 203 h 363"/>
                <a:gd name="T6" fmla="*/ 42 w 287"/>
                <a:gd name="T7" fmla="*/ 213 h 363"/>
                <a:gd name="T8" fmla="*/ 54 w 287"/>
                <a:gd name="T9" fmla="*/ 191 h 363"/>
                <a:gd name="T10" fmla="*/ 27 w 287"/>
                <a:gd name="T11" fmla="*/ 181 h 363"/>
                <a:gd name="T12" fmla="*/ 47 w 287"/>
                <a:gd name="T13" fmla="*/ 153 h 363"/>
                <a:gd name="T14" fmla="*/ 76 w 287"/>
                <a:gd name="T15" fmla="*/ 114 h 363"/>
                <a:gd name="T16" fmla="*/ 117 w 287"/>
                <a:gd name="T17" fmla="*/ 85 h 363"/>
                <a:gd name="T18" fmla="*/ 155 w 287"/>
                <a:gd name="T19" fmla="*/ 58 h 363"/>
                <a:gd name="T20" fmla="*/ 179 w 287"/>
                <a:gd name="T21" fmla="*/ 61 h 363"/>
                <a:gd name="T22" fmla="*/ 168 w 287"/>
                <a:gd name="T23" fmla="*/ 53 h 363"/>
                <a:gd name="T24" fmla="*/ 172 w 287"/>
                <a:gd name="T25" fmla="*/ 34 h 363"/>
                <a:gd name="T26" fmla="*/ 205 w 287"/>
                <a:gd name="T27" fmla="*/ 2 h 363"/>
                <a:gd name="T28" fmla="*/ 218 w 287"/>
                <a:gd name="T29" fmla="*/ 18 h 363"/>
                <a:gd name="T30" fmla="*/ 224 w 287"/>
                <a:gd name="T31" fmla="*/ 39 h 363"/>
                <a:gd name="T32" fmla="*/ 247 w 287"/>
                <a:gd name="T33" fmla="*/ 45 h 363"/>
                <a:gd name="T34" fmla="*/ 246 w 287"/>
                <a:gd name="T35" fmla="*/ 64 h 363"/>
                <a:gd name="T36" fmla="*/ 226 w 287"/>
                <a:gd name="T37" fmla="*/ 84 h 363"/>
                <a:gd name="T38" fmla="*/ 204 w 287"/>
                <a:gd name="T39" fmla="*/ 107 h 363"/>
                <a:gd name="T40" fmla="*/ 184 w 287"/>
                <a:gd name="T41" fmla="*/ 113 h 363"/>
                <a:gd name="T42" fmla="*/ 187 w 287"/>
                <a:gd name="T43" fmla="*/ 124 h 363"/>
                <a:gd name="T44" fmla="*/ 209 w 287"/>
                <a:gd name="T45" fmla="*/ 135 h 363"/>
                <a:gd name="T46" fmla="*/ 212 w 287"/>
                <a:gd name="T47" fmla="*/ 161 h 363"/>
                <a:gd name="T48" fmla="*/ 202 w 287"/>
                <a:gd name="T49" fmla="*/ 179 h 363"/>
                <a:gd name="T50" fmla="*/ 220 w 287"/>
                <a:gd name="T51" fmla="*/ 168 h 363"/>
                <a:gd name="T52" fmla="*/ 246 w 287"/>
                <a:gd name="T53" fmla="*/ 163 h 363"/>
                <a:gd name="T54" fmla="*/ 272 w 287"/>
                <a:gd name="T55" fmla="*/ 159 h 363"/>
                <a:gd name="T56" fmla="*/ 264 w 287"/>
                <a:gd name="T57" fmla="*/ 191 h 363"/>
                <a:gd name="T58" fmla="*/ 275 w 287"/>
                <a:gd name="T59" fmla="*/ 228 h 363"/>
                <a:gd name="T60" fmla="*/ 264 w 287"/>
                <a:gd name="T61" fmla="*/ 239 h 363"/>
                <a:gd name="T62" fmla="*/ 251 w 287"/>
                <a:gd name="T63" fmla="*/ 254 h 363"/>
                <a:gd name="T64" fmla="*/ 241 w 287"/>
                <a:gd name="T65" fmla="*/ 284 h 363"/>
                <a:gd name="T66" fmla="*/ 224 w 287"/>
                <a:gd name="T67" fmla="*/ 289 h 363"/>
                <a:gd name="T68" fmla="*/ 207 w 287"/>
                <a:gd name="T69" fmla="*/ 289 h 363"/>
                <a:gd name="T70" fmla="*/ 178 w 287"/>
                <a:gd name="T71" fmla="*/ 280 h 363"/>
                <a:gd name="T72" fmla="*/ 161 w 287"/>
                <a:gd name="T73" fmla="*/ 298 h 363"/>
                <a:gd name="T74" fmla="*/ 144 w 287"/>
                <a:gd name="T75" fmla="*/ 312 h 363"/>
                <a:gd name="T76" fmla="*/ 136 w 287"/>
                <a:gd name="T77" fmla="*/ 326 h 363"/>
                <a:gd name="T78" fmla="*/ 124 w 287"/>
                <a:gd name="T79" fmla="*/ 349 h 363"/>
                <a:gd name="T80" fmla="*/ 91 w 287"/>
                <a:gd name="T81" fmla="*/ 357 h 363"/>
                <a:gd name="T82" fmla="*/ 70 w 287"/>
                <a:gd name="T83" fmla="*/ 352 h 363"/>
                <a:gd name="T84" fmla="*/ 59 w 287"/>
                <a:gd name="T85" fmla="*/ 354 h 363"/>
                <a:gd name="T86" fmla="*/ 26 w 287"/>
                <a:gd name="T87" fmla="*/ 346 h 363"/>
                <a:gd name="T88" fmla="*/ 20 w 287"/>
                <a:gd name="T89" fmla="*/ 322 h 363"/>
                <a:gd name="T90" fmla="*/ 26 w 287"/>
                <a:gd name="T91" fmla="*/ 301 h 363"/>
                <a:gd name="T92" fmla="*/ 25 w 287"/>
                <a:gd name="T93" fmla="*/ 278 h 363"/>
                <a:gd name="T94" fmla="*/ 30 w 287"/>
                <a:gd name="T95" fmla="*/ 60 h 363"/>
                <a:gd name="T96" fmla="*/ 30 w 287"/>
                <a:gd name="T97" fmla="*/ 95 h 363"/>
                <a:gd name="T98" fmla="*/ 40 w 287"/>
                <a:gd name="T99" fmla="*/ 64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7" h="363">
                  <a:moveTo>
                    <a:pt x="0" y="264"/>
                  </a:moveTo>
                  <a:cubicBezTo>
                    <a:pt x="0" y="263"/>
                    <a:pt x="1" y="263"/>
                    <a:pt x="1" y="262"/>
                  </a:cubicBezTo>
                  <a:cubicBezTo>
                    <a:pt x="4" y="255"/>
                    <a:pt x="5" y="250"/>
                    <a:pt x="7" y="247"/>
                  </a:cubicBezTo>
                  <a:cubicBezTo>
                    <a:pt x="9" y="245"/>
                    <a:pt x="14" y="244"/>
                    <a:pt x="17" y="240"/>
                  </a:cubicBezTo>
                  <a:cubicBezTo>
                    <a:pt x="21" y="235"/>
                    <a:pt x="26" y="231"/>
                    <a:pt x="26" y="227"/>
                  </a:cubicBezTo>
                  <a:cubicBezTo>
                    <a:pt x="27" y="223"/>
                    <a:pt x="25" y="216"/>
                    <a:pt x="23" y="214"/>
                  </a:cubicBezTo>
                  <a:cubicBezTo>
                    <a:pt x="20" y="212"/>
                    <a:pt x="20" y="207"/>
                    <a:pt x="20" y="206"/>
                  </a:cubicBezTo>
                  <a:cubicBezTo>
                    <a:pt x="21" y="204"/>
                    <a:pt x="28" y="197"/>
                    <a:pt x="30" y="197"/>
                  </a:cubicBezTo>
                  <a:cubicBezTo>
                    <a:pt x="31" y="196"/>
                    <a:pt x="38" y="202"/>
                    <a:pt x="38" y="203"/>
                  </a:cubicBezTo>
                  <a:cubicBezTo>
                    <a:pt x="37" y="205"/>
                    <a:pt x="32" y="208"/>
                    <a:pt x="31" y="211"/>
                  </a:cubicBezTo>
                  <a:cubicBezTo>
                    <a:pt x="29" y="213"/>
                    <a:pt x="34" y="213"/>
                    <a:pt x="36" y="214"/>
                  </a:cubicBezTo>
                  <a:cubicBezTo>
                    <a:pt x="38" y="215"/>
                    <a:pt x="39" y="215"/>
                    <a:pt x="42" y="213"/>
                  </a:cubicBezTo>
                  <a:cubicBezTo>
                    <a:pt x="46" y="210"/>
                    <a:pt x="48" y="206"/>
                    <a:pt x="51" y="207"/>
                  </a:cubicBezTo>
                  <a:cubicBezTo>
                    <a:pt x="54" y="208"/>
                    <a:pt x="59" y="207"/>
                    <a:pt x="61" y="203"/>
                  </a:cubicBezTo>
                  <a:cubicBezTo>
                    <a:pt x="62" y="200"/>
                    <a:pt x="61" y="192"/>
                    <a:pt x="54" y="191"/>
                  </a:cubicBezTo>
                  <a:cubicBezTo>
                    <a:pt x="47" y="189"/>
                    <a:pt x="42" y="191"/>
                    <a:pt x="40" y="192"/>
                  </a:cubicBezTo>
                  <a:cubicBezTo>
                    <a:pt x="39" y="193"/>
                    <a:pt x="37" y="191"/>
                    <a:pt x="35" y="188"/>
                  </a:cubicBezTo>
                  <a:cubicBezTo>
                    <a:pt x="32" y="185"/>
                    <a:pt x="27" y="182"/>
                    <a:pt x="27" y="181"/>
                  </a:cubicBezTo>
                  <a:cubicBezTo>
                    <a:pt x="27" y="180"/>
                    <a:pt x="29" y="177"/>
                    <a:pt x="33" y="174"/>
                  </a:cubicBezTo>
                  <a:cubicBezTo>
                    <a:pt x="37" y="170"/>
                    <a:pt x="42" y="162"/>
                    <a:pt x="44" y="161"/>
                  </a:cubicBezTo>
                  <a:cubicBezTo>
                    <a:pt x="47" y="161"/>
                    <a:pt x="46" y="156"/>
                    <a:pt x="47" y="153"/>
                  </a:cubicBezTo>
                  <a:cubicBezTo>
                    <a:pt x="49" y="151"/>
                    <a:pt x="54" y="143"/>
                    <a:pt x="54" y="139"/>
                  </a:cubicBezTo>
                  <a:cubicBezTo>
                    <a:pt x="53" y="135"/>
                    <a:pt x="53" y="134"/>
                    <a:pt x="60" y="130"/>
                  </a:cubicBezTo>
                  <a:cubicBezTo>
                    <a:pt x="66" y="125"/>
                    <a:pt x="75" y="118"/>
                    <a:pt x="76" y="114"/>
                  </a:cubicBezTo>
                  <a:cubicBezTo>
                    <a:pt x="77" y="111"/>
                    <a:pt x="84" y="105"/>
                    <a:pt x="89" y="101"/>
                  </a:cubicBezTo>
                  <a:cubicBezTo>
                    <a:pt x="95" y="98"/>
                    <a:pt x="98" y="99"/>
                    <a:pt x="102" y="94"/>
                  </a:cubicBezTo>
                  <a:cubicBezTo>
                    <a:pt x="106" y="89"/>
                    <a:pt x="115" y="87"/>
                    <a:pt x="117" y="85"/>
                  </a:cubicBezTo>
                  <a:cubicBezTo>
                    <a:pt x="120" y="83"/>
                    <a:pt x="129" y="76"/>
                    <a:pt x="131" y="73"/>
                  </a:cubicBezTo>
                  <a:cubicBezTo>
                    <a:pt x="133" y="71"/>
                    <a:pt x="143" y="64"/>
                    <a:pt x="146" y="61"/>
                  </a:cubicBezTo>
                  <a:cubicBezTo>
                    <a:pt x="148" y="59"/>
                    <a:pt x="152" y="60"/>
                    <a:pt x="155" y="58"/>
                  </a:cubicBezTo>
                  <a:cubicBezTo>
                    <a:pt x="157" y="56"/>
                    <a:pt x="160" y="56"/>
                    <a:pt x="161" y="57"/>
                  </a:cubicBezTo>
                  <a:cubicBezTo>
                    <a:pt x="162" y="59"/>
                    <a:pt x="167" y="60"/>
                    <a:pt x="170" y="59"/>
                  </a:cubicBezTo>
                  <a:cubicBezTo>
                    <a:pt x="173" y="58"/>
                    <a:pt x="178" y="61"/>
                    <a:pt x="179" y="61"/>
                  </a:cubicBezTo>
                  <a:cubicBezTo>
                    <a:pt x="180" y="60"/>
                    <a:pt x="188" y="55"/>
                    <a:pt x="184" y="54"/>
                  </a:cubicBezTo>
                  <a:cubicBezTo>
                    <a:pt x="181" y="53"/>
                    <a:pt x="180" y="51"/>
                    <a:pt x="176" y="53"/>
                  </a:cubicBezTo>
                  <a:cubicBezTo>
                    <a:pt x="172" y="54"/>
                    <a:pt x="170" y="52"/>
                    <a:pt x="168" y="53"/>
                  </a:cubicBezTo>
                  <a:cubicBezTo>
                    <a:pt x="165" y="53"/>
                    <a:pt x="166" y="49"/>
                    <a:pt x="168" y="46"/>
                  </a:cubicBezTo>
                  <a:cubicBezTo>
                    <a:pt x="170" y="43"/>
                    <a:pt x="172" y="45"/>
                    <a:pt x="173" y="41"/>
                  </a:cubicBezTo>
                  <a:cubicBezTo>
                    <a:pt x="174" y="38"/>
                    <a:pt x="173" y="36"/>
                    <a:pt x="172" y="34"/>
                  </a:cubicBezTo>
                  <a:cubicBezTo>
                    <a:pt x="171" y="33"/>
                    <a:pt x="173" y="28"/>
                    <a:pt x="175" y="25"/>
                  </a:cubicBezTo>
                  <a:cubicBezTo>
                    <a:pt x="177" y="22"/>
                    <a:pt x="181" y="23"/>
                    <a:pt x="184" y="21"/>
                  </a:cubicBezTo>
                  <a:cubicBezTo>
                    <a:pt x="187" y="18"/>
                    <a:pt x="203" y="4"/>
                    <a:pt x="205" y="2"/>
                  </a:cubicBezTo>
                  <a:cubicBezTo>
                    <a:pt x="207" y="0"/>
                    <a:pt x="209" y="4"/>
                    <a:pt x="208" y="7"/>
                  </a:cubicBezTo>
                  <a:cubicBezTo>
                    <a:pt x="208" y="9"/>
                    <a:pt x="210" y="13"/>
                    <a:pt x="212" y="13"/>
                  </a:cubicBezTo>
                  <a:cubicBezTo>
                    <a:pt x="215" y="14"/>
                    <a:pt x="218" y="16"/>
                    <a:pt x="218" y="18"/>
                  </a:cubicBezTo>
                  <a:cubicBezTo>
                    <a:pt x="218" y="20"/>
                    <a:pt x="216" y="24"/>
                    <a:pt x="218" y="26"/>
                  </a:cubicBezTo>
                  <a:cubicBezTo>
                    <a:pt x="219" y="28"/>
                    <a:pt x="220" y="34"/>
                    <a:pt x="219" y="35"/>
                  </a:cubicBezTo>
                  <a:cubicBezTo>
                    <a:pt x="217" y="37"/>
                    <a:pt x="219" y="41"/>
                    <a:pt x="224" y="39"/>
                  </a:cubicBezTo>
                  <a:cubicBezTo>
                    <a:pt x="229" y="37"/>
                    <a:pt x="236" y="42"/>
                    <a:pt x="236" y="45"/>
                  </a:cubicBezTo>
                  <a:cubicBezTo>
                    <a:pt x="236" y="48"/>
                    <a:pt x="238" y="51"/>
                    <a:pt x="241" y="48"/>
                  </a:cubicBezTo>
                  <a:cubicBezTo>
                    <a:pt x="244" y="46"/>
                    <a:pt x="246" y="44"/>
                    <a:pt x="247" y="45"/>
                  </a:cubicBezTo>
                  <a:cubicBezTo>
                    <a:pt x="248" y="47"/>
                    <a:pt x="247" y="50"/>
                    <a:pt x="248" y="52"/>
                  </a:cubicBezTo>
                  <a:cubicBezTo>
                    <a:pt x="248" y="54"/>
                    <a:pt x="252" y="56"/>
                    <a:pt x="251" y="58"/>
                  </a:cubicBezTo>
                  <a:cubicBezTo>
                    <a:pt x="250" y="60"/>
                    <a:pt x="250" y="61"/>
                    <a:pt x="246" y="64"/>
                  </a:cubicBezTo>
                  <a:cubicBezTo>
                    <a:pt x="242" y="67"/>
                    <a:pt x="240" y="67"/>
                    <a:pt x="238" y="70"/>
                  </a:cubicBezTo>
                  <a:cubicBezTo>
                    <a:pt x="235" y="73"/>
                    <a:pt x="232" y="76"/>
                    <a:pt x="230" y="79"/>
                  </a:cubicBezTo>
                  <a:cubicBezTo>
                    <a:pt x="229" y="82"/>
                    <a:pt x="229" y="84"/>
                    <a:pt x="226" y="84"/>
                  </a:cubicBezTo>
                  <a:cubicBezTo>
                    <a:pt x="224" y="85"/>
                    <a:pt x="211" y="81"/>
                    <a:pt x="209" y="85"/>
                  </a:cubicBezTo>
                  <a:cubicBezTo>
                    <a:pt x="206" y="89"/>
                    <a:pt x="201" y="94"/>
                    <a:pt x="203" y="98"/>
                  </a:cubicBezTo>
                  <a:cubicBezTo>
                    <a:pt x="204" y="102"/>
                    <a:pt x="204" y="104"/>
                    <a:pt x="204" y="107"/>
                  </a:cubicBezTo>
                  <a:cubicBezTo>
                    <a:pt x="203" y="111"/>
                    <a:pt x="201" y="114"/>
                    <a:pt x="198" y="113"/>
                  </a:cubicBezTo>
                  <a:cubicBezTo>
                    <a:pt x="196" y="112"/>
                    <a:pt x="193" y="113"/>
                    <a:pt x="192" y="114"/>
                  </a:cubicBezTo>
                  <a:cubicBezTo>
                    <a:pt x="190" y="114"/>
                    <a:pt x="185" y="115"/>
                    <a:pt x="184" y="113"/>
                  </a:cubicBezTo>
                  <a:cubicBezTo>
                    <a:pt x="182" y="112"/>
                    <a:pt x="179" y="111"/>
                    <a:pt x="178" y="113"/>
                  </a:cubicBezTo>
                  <a:cubicBezTo>
                    <a:pt x="177" y="114"/>
                    <a:pt x="180" y="118"/>
                    <a:pt x="180" y="121"/>
                  </a:cubicBezTo>
                  <a:cubicBezTo>
                    <a:pt x="180" y="124"/>
                    <a:pt x="183" y="125"/>
                    <a:pt x="187" y="124"/>
                  </a:cubicBezTo>
                  <a:cubicBezTo>
                    <a:pt x="191" y="123"/>
                    <a:pt x="191" y="120"/>
                    <a:pt x="195" y="122"/>
                  </a:cubicBezTo>
                  <a:cubicBezTo>
                    <a:pt x="198" y="124"/>
                    <a:pt x="200" y="124"/>
                    <a:pt x="204" y="127"/>
                  </a:cubicBezTo>
                  <a:cubicBezTo>
                    <a:pt x="207" y="130"/>
                    <a:pt x="208" y="129"/>
                    <a:pt x="209" y="135"/>
                  </a:cubicBezTo>
                  <a:cubicBezTo>
                    <a:pt x="210" y="141"/>
                    <a:pt x="213" y="139"/>
                    <a:pt x="214" y="145"/>
                  </a:cubicBezTo>
                  <a:cubicBezTo>
                    <a:pt x="216" y="151"/>
                    <a:pt x="216" y="150"/>
                    <a:pt x="216" y="154"/>
                  </a:cubicBezTo>
                  <a:cubicBezTo>
                    <a:pt x="216" y="158"/>
                    <a:pt x="214" y="159"/>
                    <a:pt x="212" y="161"/>
                  </a:cubicBezTo>
                  <a:cubicBezTo>
                    <a:pt x="210" y="163"/>
                    <a:pt x="210" y="165"/>
                    <a:pt x="207" y="167"/>
                  </a:cubicBezTo>
                  <a:cubicBezTo>
                    <a:pt x="203" y="169"/>
                    <a:pt x="199" y="171"/>
                    <a:pt x="199" y="174"/>
                  </a:cubicBezTo>
                  <a:cubicBezTo>
                    <a:pt x="198" y="177"/>
                    <a:pt x="203" y="178"/>
                    <a:pt x="202" y="179"/>
                  </a:cubicBezTo>
                  <a:cubicBezTo>
                    <a:pt x="200" y="181"/>
                    <a:pt x="207" y="179"/>
                    <a:pt x="205" y="176"/>
                  </a:cubicBezTo>
                  <a:cubicBezTo>
                    <a:pt x="203" y="172"/>
                    <a:pt x="207" y="169"/>
                    <a:pt x="208" y="169"/>
                  </a:cubicBezTo>
                  <a:cubicBezTo>
                    <a:pt x="209" y="169"/>
                    <a:pt x="219" y="171"/>
                    <a:pt x="220" y="168"/>
                  </a:cubicBezTo>
                  <a:cubicBezTo>
                    <a:pt x="222" y="164"/>
                    <a:pt x="221" y="159"/>
                    <a:pt x="227" y="161"/>
                  </a:cubicBezTo>
                  <a:cubicBezTo>
                    <a:pt x="233" y="162"/>
                    <a:pt x="230" y="161"/>
                    <a:pt x="234" y="160"/>
                  </a:cubicBezTo>
                  <a:cubicBezTo>
                    <a:pt x="238" y="160"/>
                    <a:pt x="243" y="161"/>
                    <a:pt x="246" y="163"/>
                  </a:cubicBezTo>
                  <a:cubicBezTo>
                    <a:pt x="248" y="165"/>
                    <a:pt x="255" y="161"/>
                    <a:pt x="257" y="159"/>
                  </a:cubicBezTo>
                  <a:cubicBezTo>
                    <a:pt x="258" y="158"/>
                    <a:pt x="263" y="158"/>
                    <a:pt x="264" y="160"/>
                  </a:cubicBezTo>
                  <a:cubicBezTo>
                    <a:pt x="265" y="161"/>
                    <a:pt x="271" y="160"/>
                    <a:pt x="272" y="159"/>
                  </a:cubicBezTo>
                  <a:cubicBezTo>
                    <a:pt x="274" y="158"/>
                    <a:pt x="287" y="168"/>
                    <a:pt x="285" y="171"/>
                  </a:cubicBezTo>
                  <a:cubicBezTo>
                    <a:pt x="283" y="174"/>
                    <a:pt x="275" y="180"/>
                    <a:pt x="272" y="184"/>
                  </a:cubicBezTo>
                  <a:cubicBezTo>
                    <a:pt x="268" y="187"/>
                    <a:pt x="263" y="188"/>
                    <a:pt x="264" y="191"/>
                  </a:cubicBezTo>
                  <a:cubicBezTo>
                    <a:pt x="266" y="195"/>
                    <a:pt x="268" y="200"/>
                    <a:pt x="269" y="203"/>
                  </a:cubicBezTo>
                  <a:cubicBezTo>
                    <a:pt x="271" y="205"/>
                    <a:pt x="274" y="212"/>
                    <a:pt x="273" y="217"/>
                  </a:cubicBezTo>
                  <a:cubicBezTo>
                    <a:pt x="271" y="222"/>
                    <a:pt x="274" y="223"/>
                    <a:pt x="275" y="228"/>
                  </a:cubicBezTo>
                  <a:cubicBezTo>
                    <a:pt x="275" y="230"/>
                    <a:pt x="275" y="231"/>
                    <a:pt x="275" y="232"/>
                  </a:cubicBezTo>
                  <a:cubicBezTo>
                    <a:pt x="271" y="237"/>
                    <a:pt x="271" y="237"/>
                    <a:pt x="271" y="237"/>
                  </a:cubicBezTo>
                  <a:cubicBezTo>
                    <a:pt x="264" y="239"/>
                    <a:pt x="264" y="239"/>
                    <a:pt x="264" y="239"/>
                  </a:cubicBezTo>
                  <a:cubicBezTo>
                    <a:pt x="260" y="235"/>
                    <a:pt x="260" y="235"/>
                    <a:pt x="260" y="235"/>
                  </a:cubicBezTo>
                  <a:cubicBezTo>
                    <a:pt x="254" y="236"/>
                    <a:pt x="254" y="236"/>
                    <a:pt x="254" y="236"/>
                  </a:cubicBezTo>
                  <a:cubicBezTo>
                    <a:pt x="251" y="254"/>
                    <a:pt x="251" y="254"/>
                    <a:pt x="251" y="254"/>
                  </a:cubicBezTo>
                  <a:cubicBezTo>
                    <a:pt x="245" y="262"/>
                    <a:pt x="245" y="262"/>
                    <a:pt x="245" y="262"/>
                  </a:cubicBezTo>
                  <a:cubicBezTo>
                    <a:pt x="249" y="267"/>
                    <a:pt x="249" y="267"/>
                    <a:pt x="249" y="267"/>
                  </a:cubicBezTo>
                  <a:cubicBezTo>
                    <a:pt x="241" y="284"/>
                    <a:pt x="241" y="284"/>
                    <a:pt x="241" y="284"/>
                  </a:cubicBezTo>
                  <a:cubicBezTo>
                    <a:pt x="236" y="286"/>
                    <a:pt x="236" y="286"/>
                    <a:pt x="236" y="286"/>
                  </a:cubicBezTo>
                  <a:cubicBezTo>
                    <a:pt x="233" y="283"/>
                    <a:pt x="233" y="283"/>
                    <a:pt x="233" y="283"/>
                  </a:cubicBezTo>
                  <a:cubicBezTo>
                    <a:pt x="224" y="289"/>
                    <a:pt x="224" y="289"/>
                    <a:pt x="224" y="289"/>
                  </a:cubicBezTo>
                  <a:cubicBezTo>
                    <a:pt x="220" y="290"/>
                    <a:pt x="220" y="290"/>
                    <a:pt x="220" y="290"/>
                  </a:cubicBezTo>
                  <a:cubicBezTo>
                    <a:pt x="213" y="297"/>
                    <a:pt x="213" y="297"/>
                    <a:pt x="213" y="297"/>
                  </a:cubicBezTo>
                  <a:cubicBezTo>
                    <a:pt x="207" y="289"/>
                    <a:pt x="207" y="289"/>
                    <a:pt x="207" y="289"/>
                  </a:cubicBezTo>
                  <a:cubicBezTo>
                    <a:pt x="202" y="277"/>
                    <a:pt x="202" y="277"/>
                    <a:pt x="202" y="277"/>
                  </a:cubicBezTo>
                  <a:cubicBezTo>
                    <a:pt x="190" y="281"/>
                    <a:pt x="190" y="281"/>
                    <a:pt x="190" y="281"/>
                  </a:cubicBezTo>
                  <a:cubicBezTo>
                    <a:pt x="178" y="280"/>
                    <a:pt x="178" y="280"/>
                    <a:pt x="178" y="280"/>
                  </a:cubicBezTo>
                  <a:cubicBezTo>
                    <a:pt x="175" y="288"/>
                    <a:pt x="175" y="288"/>
                    <a:pt x="175" y="288"/>
                  </a:cubicBezTo>
                  <a:cubicBezTo>
                    <a:pt x="162" y="291"/>
                    <a:pt x="162" y="291"/>
                    <a:pt x="162" y="291"/>
                  </a:cubicBezTo>
                  <a:cubicBezTo>
                    <a:pt x="161" y="298"/>
                    <a:pt x="161" y="298"/>
                    <a:pt x="161" y="298"/>
                  </a:cubicBezTo>
                  <a:cubicBezTo>
                    <a:pt x="158" y="307"/>
                    <a:pt x="158" y="307"/>
                    <a:pt x="158" y="307"/>
                  </a:cubicBezTo>
                  <a:cubicBezTo>
                    <a:pt x="149" y="308"/>
                    <a:pt x="149" y="308"/>
                    <a:pt x="149" y="308"/>
                  </a:cubicBezTo>
                  <a:cubicBezTo>
                    <a:pt x="144" y="312"/>
                    <a:pt x="144" y="312"/>
                    <a:pt x="144" y="312"/>
                  </a:cubicBezTo>
                  <a:cubicBezTo>
                    <a:pt x="149" y="314"/>
                    <a:pt x="149" y="314"/>
                    <a:pt x="149" y="314"/>
                  </a:cubicBezTo>
                  <a:cubicBezTo>
                    <a:pt x="140" y="321"/>
                    <a:pt x="140" y="321"/>
                    <a:pt x="140" y="321"/>
                  </a:cubicBezTo>
                  <a:cubicBezTo>
                    <a:pt x="136" y="326"/>
                    <a:pt x="136" y="326"/>
                    <a:pt x="136" y="326"/>
                  </a:cubicBezTo>
                  <a:cubicBezTo>
                    <a:pt x="135" y="336"/>
                    <a:pt x="135" y="336"/>
                    <a:pt x="135" y="336"/>
                  </a:cubicBezTo>
                  <a:cubicBezTo>
                    <a:pt x="135" y="335"/>
                    <a:pt x="135" y="335"/>
                    <a:pt x="135" y="335"/>
                  </a:cubicBezTo>
                  <a:cubicBezTo>
                    <a:pt x="124" y="349"/>
                    <a:pt x="124" y="349"/>
                    <a:pt x="124" y="349"/>
                  </a:cubicBezTo>
                  <a:cubicBezTo>
                    <a:pt x="113" y="347"/>
                    <a:pt x="113" y="347"/>
                    <a:pt x="113" y="347"/>
                  </a:cubicBezTo>
                  <a:cubicBezTo>
                    <a:pt x="109" y="359"/>
                    <a:pt x="109" y="359"/>
                    <a:pt x="109" y="359"/>
                  </a:cubicBezTo>
                  <a:cubicBezTo>
                    <a:pt x="91" y="357"/>
                    <a:pt x="91" y="357"/>
                    <a:pt x="91" y="357"/>
                  </a:cubicBezTo>
                  <a:cubicBezTo>
                    <a:pt x="87" y="362"/>
                    <a:pt x="87" y="362"/>
                    <a:pt x="87" y="362"/>
                  </a:cubicBezTo>
                  <a:cubicBezTo>
                    <a:pt x="80" y="363"/>
                    <a:pt x="80" y="363"/>
                    <a:pt x="80" y="363"/>
                  </a:cubicBezTo>
                  <a:cubicBezTo>
                    <a:pt x="70" y="352"/>
                    <a:pt x="70" y="352"/>
                    <a:pt x="70" y="352"/>
                  </a:cubicBezTo>
                  <a:cubicBezTo>
                    <a:pt x="61" y="356"/>
                    <a:pt x="61" y="356"/>
                    <a:pt x="61" y="356"/>
                  </a:cubicBezTo>
                  <a:cubicBezTo>
                    <a:pt x="65" y="361"/>
                    <a:pt x="65" y="361"/>
                    <a:pt x="65" y="361"/>
                  </a:cubicBezTo>
                  <a:cubicBezTo>
                    <a:pt x="59" y="354"/>
                    <a:pt x="59" y="354"/>
                    <a:pt x="59" y="354"/>
                  </a:cubicBezTo>
                  <a:cubicBezTo>
                    <a:pt x="49" y="345"/>
                    <a:pt x="49" y="345"/>
                    <a:pt x="49" y="345"/>
                  </a:cubicBezTo>
                  <a:cubicBezTo>
                    <a:pt x="39" y="346"/>
                    <a:pt x="39" y="346"/>
                    <a:pt x="39" y="346"/>
                  </a:cubicBezTo>
                  <a:cubicBezTo>
                    <a:pt x="26" y="346"/>
                    <a:pt x="26" y="346"/>
                    <a:pt x="26" y="346"/>
                  </a:cubicBezTo>
                  <a:cubicBezTo>
                    <a:pt x="26" y="338"/>
                    <a:pt x="26" y="338"/>
                    <a:pt x="26" y="338"/>
                  </a:cubicBezTo>
                  <a:cubicBezTo>
                    <a:pt x="19" y="330"/>
                    <a:pt x="19" y="330"/>
                    <a:pt x="19" y="330"/>
                  </a:cubicBezTo>
                  <a:cubicBezTo>
                    <a:pt x="20" y="322"/>
                    <a:pt x="20" y="322"/>
                    <a:pt x="20" y="322"/>
                  </a:cubicBezTo>
                  <a:cubicBezTo>
                    <a:pt x="22" y="317"/>
                    <a:pt x="22" y="317"/>
                    <a:pt x="22" y="317"/>
                  </a:cubicBezTo>
                  <a:cubicBezTo>
                    <a:pt x="26" y="308"/>
                    <a:pt x="26" y="308"/>
                    <a:pt x="26" y="308"/>
                  </a:cubicBezTo>
                  <a:cubicBezTo>
                    <a:pt x="26" y="301"/>
                    <a:pt x="26" y="301"/>
                    <a:pt x="26" y="301"/>
                  </a:cubicBezTo>
                  <a:cubicBezTo>
                    <a:pt x="37" y="291"/>
                    <a:pt x="37" y="291"/>
                    <a:pt x="37" y="291"/>
                  </a:cubicBezTo>
                  <a:cubicBezTo>
                    <a:pt x="30" y="282"/>
                    <a:pt x="30" y="282"/>
                    <a:pt x="30" y="282"/>
                  </a:cubicBezTo>
                  <a:cubicBezTo>
                    <a:pt x="25" y="278"/>
                    <a:pt x="25" y="278"/>
                    <a:pt x="25" y="278"/>
                  </a:cubicBezTo>
                  <a:cubicBezTo>
                    <a:pt x="12" y="271"/>
                    <a:pt x="12" y="271"/>
                    <a:pt x="12" y="271"/>
                  </a:cubicBezTo>
                  <a:cubicBezTo>
                    <a:pt x="0" y="264"/>
                    <a:pt x="0" y="264"/>
                    <a:pt x="0" y="264"/>
                  </a:cubicBezTo>
                  <a:close/>
                  <a:moveTo>
                    <a:pt x="30" y="60"/>
                  </a:moveTo>
                  <a:cubicBezTo>
                    <a:pt x="30" y="60"/>
                    <a:pt x="22" y="65"/>
                    <a:pt x="21" y="70"/>
                  </a:cubicBezTo>
                  <a:cubicBezTo>
                    <a:pt x="20" y="75"/>
                    <a:pt x="19" y="78"/>
                    <a:pt x="21" y="84"/>
                  </a:cubicBezTo>
                  <a:cubicBezTo>
                    <a:pt x="22" y="89"/>
                    <a:pt x="24" y="93"/>
                    <a:pt x="30" y="95"/>
                  </a:cubicBezTo>
                  <a:cubicBezTo>
                    <a:pt x="36" y="98"/>
                    <a:pt x="39" y="93"/>
                    <a:pt x="37" y="88"/>
                  </a:cubicBezTo>
                  <a:cubicBezTo>
                    <a:pt x="35" y="83"/>
                    <a:pt x="37" y="82"/>
                    <a:pt x="38" y="79"/>
                  </a:cubicBezTo>
                  <a:cubicBezTo>
                    <a:pt x="39" y="77"/>
                    <a:pt x="43" y="71"/>
                    <a:pt x="40" y="64"/>
                  </a:cubicBezTo>
                  <a:cubicBezTo>
                    <a:pt x="38" y="57"/>
                    <a:pt x="35" y="58"/>
                    <a:pt x="30" y="60"/>
                  </a:cubicBezTo>
                  <a:close/>
                </a:path>
              </a:pathLst>
            </a:custGeom>
            <a:solidFill>
              <a:schemeClr val="accent1"/>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90">
              <a:extLst>
                <a:ext uri="{FF2B5EF4-FFF2-40B4-BE49-F238E27FC236}">
                  <a16:creationId xmlns:a16="http://schemas.microsoft.com/office/drawing/2014/main" id="{44DC7210-B2BE-498E-97DB-353F1E0E042B}"/>
                </a:ext>
              </a:extLst>
            </p:cNvPr>
            <p:cNvSpPr>
              <a:spLocks noEditPoints="1"/>
            </p:cNvSpPr>
            <p:nvPr/>
          </p:nvSpPr>
          <p:spPr bwMode="auto">
            <a:xfrm>
              <a:off x="4083237" y="3267653"/>
              <a:ext cx="890272" cy="493900"/>
            </a:xfrm>
            <a:custGeom>
              <a:avLst/>
              <a:gdLst>
                <a:gd name="T0" fmla="*/ 0 w 249"/>
                <a:gd name="T1" fmla="*/ 63 h 155"/>
                <a:gd name="T2" fmla="*/ 12 w 249"/>
                <a:gd name="T3" fmla="*/ 38 h 155"/>
                <a:gd name="T4" fmla="*/ 31 w 249"/>
                <a:gd name="T5" fmla="*/ 4 h 155"/>
                <a:gd name="T6" fmla="*/ 53 w 249"/>
                <a:gd name="T7" fmla="*/ 21 h 155"/>
                <a:gd name="T8" fmla="*/ 46 w 249"/>
                <a:gd name="T9" fmla="*/ 46 h 155"/>
                <a:gd name="T10" fmla="*/ 25 w 249"/>
                <a:gd name="T11" fmla="*/ 50 h 155"/>
                <a:gd name="T12" fmla="*/ 30 w 249"/>
                <a:gd name="T13" fmla="*/ 70 h 155"/>
                <a:gd name="T14" fmla="*/ 57 w 249"/>
                <a:gd name="T15" fmla="*/ 59 h 155"/>
                <a:gd name="T16" fmla="*/ 83 w 249"/>
                <a:gd name="T17" fmla="*/ 61 h 155"/>
                <a:gd name="T18" fmla="*/ 116 w 249"/>
                <a:gd name="T19" fmla="*/ 67 h 155"/>
                <a:gd name="T20" fmla="*/ 136 w 249"/>
                <a:gd name="T21" fmla="*/ 61 h 155"/>
                <a:gd name="T22" fmla="*/ 127 w 249"/>
                <a:gd name="T23" fmla="*/ 74 h 155"/>
                <a:gd name="T24" fmla="*/ 133 w 249"/>
                <a:gd name="T25" fmla="*/ 84 h 155"/>
                <a:gd name="T26" fmla="*/ 156 w 249"/>
                <a:gd name="T27" fmla="*/ 83 h 155"/>
                <a:gd name="T28" fmla="*/ 175 w 249"/>
                <a:gd name="T29" fmla="*/ 85 h 155"/>
                <a:gd name="T30" fmla="*/ 182 w 249"/>
                <a:gd name="T31" fmla="*/ 95 h 155"/>
                <a:gd name="T32" fmla="*/ 188 w 249"/>
                <a:gd name="T33" fmla="*/ 97 h 155"/>
                <a:gd name="T34" fmla="*/ 202 w 249"/>
                <a:gd name="T35" fmla="*/ 88 h 155"/>
                <a:gd name="T36" fmla="*/ 198 w 249"/>
                <a:gd name="T37" fmla="*/ 64 h 155"/>
                <a:gd name="T38" fmla="*/ 203 w 249"/>
                <a:gd name="T39" fmla="*/ 45 h 155"/>
                <a:gd name="T40" fmla="*/ 213 w 249"/>
                <a:gd name="T41" fmla="*/ 71 h 155"/>
                <a:gd name="T42" fmla="*/ 238 w 249"/>
                <a:gd name="T43" fmla="*/ 87 h 155"/>
                <a:gd name="T44" fmla="*/ 249 w 249"/>
                <a:gd name="T45" fmla="*/ 105 h 155"/>
                <a:gd name="T46" fmla="*/ 248 w 249"/>
                <a:gd name="T47" fmla="*/ 121 h 155"/>
                <a:gd name="T48" fmla="*/ 246 w 249"/>
                <a:gd name="T49" fmla="*/ 132 h 155"/>
                <a:gd name="T50" fmla="*/ 230 w 249"/>
                <a:gd name="T51" fmla="*/ 134 h 155"/>
                <a:gd name="T52" fmla="*/ 220 w 249"/>
                <a:gd name="T53" fmla="*/ 142 h 155"/>
                <a:gd name="T54" fmla="*/ 201 w 249"/>
                <a:gd name="T55" fmla="*/ 151 h 155"/>
                <a:gd name="T56" fmla="*/ 181 w 249"/>
                <a:gd name="T57" fmla="*/ 152 h 155"/>
                <a:gd name="T58" fmla="*/ 149 w 249"/>
                <a:gd name="T59" fmla="*/ 136 h 155"/>
                <a:gd name="T60" fmla="*/ 130 w 249"/>
                <a:gd name="T61" fmla="*/ 127 h 155"/>
                <a:gd name="T62" fmla="*/ 107 w 249"/>
                <a:gd name="T63" fmla="*/ 113 h 155"/>
                <a:gd name="T64" fmla="*/ 93 w 249"/>
                <a:gd name="T65" fmla="*/ 104 h 155"/>
                <a:gd name="T66" fmla="*/ 77 w 249"/>
                <a:gd name="T67" fmla="*/ 107 h 155"/>
                <a:gd name="T68" fmla="*/ 32 w 249"/>
                <a:gd name="T69" fmla="*/ 100 h 155"/>
                <a:gd name="T70" fmla="*/ 24 w 249"/>
                <a:gd name="T71" fmla="*/ 105 h 155"/>
                <a:gd name="T72" fmla="*/ 15 w 249"/>
                <a:gd name="T73" fmla="*/ 92 h 155"/>
                <a:gd name="T74" fmla="*/ 5 w 249"/>
                <a:gd name="T75" fmla="*/ 77 h 155"/>
                <a:gd name="T76" fmla="*/ 89 w 249"/>
                <a:gd name="T77" fmla="*/ 22 h 155"/>
                <a:gd name="T78" fmla="*/ 97 w 249"/>
                <a:gd name="T79" fmla="*/ 37 h 155"/>
                <a:gd name="T80" fmla="*/ 95 w 249"/>
                <a:gd name="T81"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9" h="155">
                  <a:moveTo>
                    <a:pt x="0" y="63"/>
                  </a:moveTo>
                  <a:cubicBezTo>
                    <a:pt x="0" y="63"/>
                    <a:pt x="0" y="63"/>
                    <a:pt x="0" y="63"/>
                  </a:cubicBezTo>
                  <a:cubicBezTo>
                    <a:pt x="4" y="59"/>
                    <a:pt x="11" y="55"/>
                    <a:pt x="10" y="50"/>
                  </a:cubicBezTo>
                  <a:cubicBezTo>
                    <a:pt x="10" y="46"/>
                    <a:pt x="8" y="43"/>
                    <a:pt x="12" y="38"/>
                  </a:cubicBezTo>
                  <a:cubicBezTo>
                    <a:pt x="16" y="34"/>
                    <a:pt x="31" y="26"/>
                    <a:pt x="32" y="23"/>
                  </a:cubicBezTo>
                  <a:cubicBezTo>
                    <a:pt x="34" y="19"/>
                    <a:pt x="32" y="5"/>
                    <a:pt x="31" y="4"/>
                  </a:cubicBezTo>
                  <a:cubicBezTo>
                    <a:pt x="30" y="4"/>
                    <a:pt x="34" y="0"/>
                    <a:pt x="39" y="8"/>
                  </a:cubicBezTo>
                  <a:cubicBezTo>
                    <a:pt x="43" y="16"/>
                    <a:pt x="48" y="18"/>
                    <a:pt x="53" y="21"/>
                  </a:cubicBezTo>
                  <a:cubicBezTo>
                    <a:pt x="58" y="23"/>
                    <a:pt x="55" y="32"/>
                    <a:pt x="52" y="38"/>
                  </a:cubicBezTo>
                  <a:cubicBezTo>
                    <a:pt x="50" y="45"/>
                    <a:pt x="50" y="48"/>
                    <a:pt x="46" y="46"/>
                  </a:cubicBezTo>
                  <a:cubicBezTo>
                    <a:pt x="41" y="43"/>
                    <a:pt x="33" y="42"/>
                    <a:pt x="30" y="43"/>
                  </a:cubicBezTo>
                  <a:cubicBezTo>
                    <a:pt x="26" y="45"/>
                    <a:pt x="23" y="46"/>
                    <a:pt x="25" y="50"/>
                  </a:cubicBezTo>
                  <a:cubicBezTo>
                    <a:pt x="26" y="53"/>
                    <a:pt x="27" y="56"/>
                    <a:pt x="25" y="59"/>
                  </a:cubicBezTo>
                  <a:cubicBezTo>
                    <a:pt x="23" y="63"/>
                    <a:pt x="26" y="68"/>
                    <a:pt x="30" y="70"/>
                  </a:cubicBezTo>
                  <a:cubicBezTo>
                    <a:pt x="33" y="72"/>
                    <a:pt x="44" y="73"/>
                    <a:pt x="46" y="70"/>
                  </a:cubicBezTo>
                  <a:cubicBezTo>
                    <a:pt x="48" y="67"/>
                    <a:pt x="53" y="56"/>
                    <a:pt x="57" y="59"/>
                  </a:cubicBezTo>
                  <a:cubicBezTo>
                    <a:pt x="61" y="62"/>
                    <a:pt x="65" y="65"/>
                    <a:pt x="68" y="62"/>
                  </a:cubicBezTo>
                  <a:cubicBezTo>
                    <a:pt x="71" y="59"/>
                    <a:pt x="78" y="64"/>
                    <a:pt x="83" y="61"/>
                  </a:cubicBezTo>
                  <a:cubicBezTo>
                    <a:pt x="89" y="58"/>
                    <a:pt x="97" y="56"/>
                    <a:pt x="104" y="61"/>
                  </a:cubicBezTo>
                  <a:cubicBezTo>
                    <a:pt x="110" y="65"/>
                    <a:pt x="113" y="72"/>
                    <a:pt x="116" y="67"/>
                  </a:cubicBezTo>
                  <a:cubicBezTo>
                    <a:pt x="118" y="61"/>
                    <a:pt x="120" y="60"/>
                    <a:pt x="123" y="59"/>
                  </a:cubicBezTo>
                  <a:cubicBezTo>
                    <a:pt x="125" y="58"/>
                    <a:pt x="135" y="59"/>
                    <a:pt x="136" y="61"/>
                  </a:cubicBezTo>
                  <a:cubicBezTo>
                    <a:pt x="137" y="63"/>
                    <a:pt x="134" y="65"/>
                    <a:pt x="132" y="67"/>
                  </a:cubicBezTo>
                  <a:cubicBezTo>
                    <a:pt x="130" y="70"/>
                    <a:pt x="128" y="72"/>
                    <a:pt x="127" y="74"/>
                  </a:cubicBezTo>
                  <a:cubicBezTo>
                    <a:pt x="127" y="76"/>
                    <a:pt x="122" y="74"/>
                    <a:pt x="123" y="76"/>
                  </a:cubicBezTo>
                  <a:cubicBezTo>
                    <a:pt x="124" y="78"/>
                    <a:pt x="129" y="87"/>
                    <a:pt x="133" y="84"/>
                  </a:cubicBezTo>
                  <a:cubicBezTo>
                    <a:pt x="138" y="81"/>
                    <a:pt x="138" y="79"/>
                    <a:pt x="144" y="79"/>
                  </a:cubicBezTo>
                  <a:cubicBezTo>
                    <a:pt x="151" y="79"/>
                    <a:pt x="154" y="80"/>
                    <a:pt x="156" y="83"/>
                  </a:cubicBezTo>
                  <a:cubicBezTo>
                    <a:pt x="157" y="86"/>
                    <a:pt x="159" y="90"/>
                    <a:pt x="163" y="88"/>
                  </a:cubicBezTo>
                  <a:cubicBezTo>
                    <a:pt x="167" y="86"/>
                    <a:pt x="172" y="86"/>
                    <a:pt x="175" y="85"/>
                  </a:cubicBezTo>
                  <a:cubicBezTo>
                    <a:pt x="177" y="84"/>
                    <a:pt x="178" y="81"/>
                    <a:pt x="183" y="84"/>
                  </a:cubicBezTo>
                  <a:cubicBezTo>
                    <a:pt x="188" y="88"/>
                    <a:pt x="185" y="91"/>
                    <a:pt x="182" y="95"/>
                  </a:cubicBezTo>
                  <a:cubicBezTo>
                    <a:pt x="178" y="98"/>
                    <a:pt x="180" y="102"/>
                    <a:pt x="182" y="104"/>
                  </a:cubicBezTo>
                  <a:cubicBezTo>
                    <a:pt x="184" y="105"/>
                    <a:pt x="188" y="100"/>
                    <a:pt x="188" y="97"/>
                  </a:cubicBezTo>
                  <a:cubicBezTo>
                    <a:pt x="187" y="94"/>
                    <a:pt x="195" y="96"/>
                    <a:pt x="197" y="98"/>
                  </a:cubicBezTo>
                  <a:cubicBezTo>
                    <a:pt x="200" y="100"/>
                    <a:pt x="204" y="92"/>
                    <a:pt x="202" y="88"/>
                  </a:cubicBezTo>
                  <a:cubicBezTo>
                    <a:pt x="200" y="83"/>
                    <a:pt x="202" y="78"/>
                    <a:pt x="203" y="75"/>
                  </a:cubicBezTo>
                  <a:cubicBezTo>
                    <a:pt x="204" y="71"/>
                    <a:pt x="202" y="68"/>
                    <a:pt x="198" y="64"/>
                  </a:cubicBezTo>
                  <a:cubicBezTo>
                    <a:pt x="195" y="61"/>
                    <a:pt x="191" y="58"/>
                    <a:pt x="193" y="52"/>
                  </a:cubicBezTo>
                  <a:cubicBezTo>
                    <a:pt x="195" y="47"/>
                    <a:pt x="200" y="40"/>
                    <a:pt x="203" y="45"/>
                  </a:cubicBezTo>
                  <a:cubicBezTo>
                    <a:pt x="206" y="50"/>
                    <a:pt x="210" y="61"/>
                    <a:pt x="210" y="64"/>
                  </a:cubicBezTo>
                  <a:cubicBezTo>
                    <a:pt x="209" y="68"/>
                    <a:pt x="210" y="72"/>
                    <a:pt x="213" y="71"/>
                  </a:cubicBezTo>
                  <a:cubicBezTo>
                    <a:pt x="216" y="71"/>
                    <a:pt x="220" y="74"/>
                    <a:pt x="223" y="77"/>
                  </a:cubicBezTo>
                  <a:cubicBezTo>
                    <a:pt x="225" y="80"/>
                    <a:pt x="232" y="79"/>
                    <a:pt x="238" y="87"/>
                  </a:cubicBezTo>
                  <a:cubicBezTo>
                    <a:pt x="244" y="94"/>
                    <a:pt x="243" y="96"/>
                    <a:pt x="247" y="102"/>
                  </a:cubicBezTo>
                  <a:cubicBezTo>
                    <a:pt x="247" y="103"/>
                    <a:pt x="248" y="104"/>
                    <a:pt x="249" y="105"/>
                  </a:cubicBezTo>
                  <a:cubicBezTo>
                    <a:pt x="241" y="116"/>
                    <a:pt x="241" y="116"/>
                    <a:pt x="241" y="116"/>
                  </a:cubicBezTo>
                  <a:cubicBezTo>
                    <a:pt x="248" y="121"/>
                    <a:pt x="248" y="121"/>
                    <a:pt x="248" y="121"/>
                  </a:cubicBezTo>
                  <a:cubicBezTo>
                    <a:pt x="247" y="131"/>
                    <a:pt x="247" y="131"/>
                    <a:pt x="247" y="131"/>
                  </a:cubicBezTo>
                  <a:cubicBezTo>
                    <a:pt x="246" y="132"/>
                    <a:pt x="246" y="132"/>
                    <a:pt x="246" y="132"/>
                  </a:cubicBezTo>
                  <a:cubicBezTo>
                    <a:pt x="238" y="128"/>
                    <a:pt x="238" y="128"/>
                    <a:pt x="238" y="128"/>
                  </a:cubicBezTo>
                  <a:cubicBezTo>
                    <a:pt x="230" y="134"/>
                    <a:pt x="230" y="134"/>
                    <a:pt x="230" y="134"/>
                  </a:cubicBezTo>
                  <a:cubicBezTo>
                    <a:pt x="223" y="135"/>
                    <a:pt x="223" y="135"/>
                    <a:pt x="223" y="135"/>
                  </a:cubicBezTo>
                  <a:cubicBezTo>
                    <a:pt x="220" y="142"/>
                    <a:pt x="220" y="142"/>
                    <a:pt x="220" y="142"/>
                  </a:cubicBezTo>
                  <a:cubicBezTo>
                    <a:pt x="210" y="140"/>
                    <a:pt x="210" y="140"/>
                    <a:pt x="210" y="140"/>
                  </a:cubicBezTo>
                  <a:cubicBezTo>
                    <a:pt x="201" y="151"/>
                    <a:pt x="201" y="151"/>
                    <a:pt x="201" y="151"/>
                  </a:cubicBezTo>
                  <a:cubicBezTo>
                    <a:pt x="185" y="155"/>
                    <a:pt x="185" y="155"/>
                    <a:pt x="185" y="155"/>
                  </a:cubicBezTo>
                  <a:cubicBezTo>
                    <a:pt x="181" y="152"/>
                    <a:pt x="181" y="152"/>
                    <a:pt x="181" y="152"/>
                  </a:cubicBezTo>
                  <a:cubicBezTo>
                    <a:pt x="172" y="152"/>
                    <a:pt x="172" y="152"/>
                    <a:pt x="172" y="152"/>
                  </a:cubicBezTo>
                  <a:cubicBezTo>
                    <a:pt x="149" y="136"/>
                    <a:pt x="149" y="136"/>
                    <a:pt x="149" y="136"/>
                  </a:cubicBezTo>
                  <a:cubicBezTo>
                    <a:pt x="136" y="134"/>
                    <a:pt x="136" y="134"/>
                    <a:pt x="136" y="134"/>
                  </a:cubicBezTo>
                  <a:cubicBezTo>
                    <a:pt x="130" y="127"/>
                    <a:pt x="130" y="127"/>
                    <a:pt x="130" y="127"/>
                  </a:cubicBezTo>
                  <a:cubicBezTo>
                    <a:pt x="122" y="124"/>
                    <a:pt x="122" y="124"/>
                    <a:pt x="122" y="124"/>
                  </a:cubicBezTo>
                  <a:cubicBezTo>
                    <a:pt x="107" y="113"/>
                    <a:pt x="107" y="113"/>
                    <a:pt x="107" y="113"/>
                  </a:cubicBezTo>
                  <a:cubicBezTo>
                    <a:pt x="99" y="111"/>
                    <a:pt x="99" y="111"/>
                    <a:pt x="99" y="111"/>
                  </a:cubicBezTo>
                  <a:cubicBezTo>
                    <a:pt x="93" y="104"/>
                    <a:pt x="93" y="104"/>
                    <a:pt x="93" y="104"/>
                  </a:cubicBezTo>
                  <a:cubicBezTo>
                    <a:pt x="80" y="103"/>
                    <a:pt x="80" y="103"/>
                    <a:pt x="80" y="103"/>
                  </a:cubicBezTo>
                  <a:cubicBezTo>
                    <a:pt x="77" y="107"/>
                    <a:pt x="77" y="107"/>
                    <a:pt x="77" y="107"/>
                  </a:cubicBezTo>
                  <a:cubicBezTo>
                    <a:pt x="41" y="106"/>
                    <a:pt x="41" y="106"/>
                    <a:pt x="41" y="106"/>
                  </a:cubicBezTo>
                  <a:cubicBezTo>
                    <a:pt x="32" y="100"/>
                    <a:pt x="32" y="100"/>
                    <a:pt x="32" y="100"/>
                  </a:cubicBezTo>
                  <a:cubicBezTo>
                    <a:pt x="30" y="105"/>
                    <a:pt x="30" y="105"/>
                    <a:pt x="30" y="105"/>
                  </a:cubicBezTo>
                  <a:cubicBezTo>
                    <a:pt x="24" y="105"/>
                    <a:pt x="24" y="105"/>
                    <a:pt x="24" y="105"/>
                  </a:cubicBezTo>
                  <a:cubicBezTo>
                    <a:pt x="16" y="98"/>
                    <a:pt x="16" y="98"/>
                    <a:pt x="16" y="98"/>
                  </a:cubicBezTo>
                  <a:cubicBezTo>
                    <a:pt x="15" y="92"/>
                    <a:pt x="15" y="92"/>
                    <a:pt x="15" y="92"/>
                  </a:cubicBezTo>
                  <a:cubicBezTo>
                    <a:pt x="6" y="83"/>
                    <a:pt x="6" y="83"/>
                    <a:pt x="6" y="83"/>
                  </a:cubicBezTo>
                  <a:cubicBezTo>
                    <a:pt x="5" y="77"/>
                    <a:pt x="5" y="77"/>
                    <a:pt x="5" y="77"/>
                  </a:cubicBezTo>
                  <a:cubicBezTo>
                    <a:pt x="0" y="63"/>
                    <a:pt x="0" y="63"/>
                    <a:pt x="0" y="63"/>
                  </a:cubicBezTo>
                  <a:close/>
                  <a:moveTo>
                    <a:pt x="89" y="22"/>
                  </a:moveTo>
                  <a:cubicBezTo>
                    <a:pt x="82" y="27"/>
                    <a:pt x="82" y="27"/>
                    <a:pt x="82" y="33"/>
                  </a:cubicBezTo>
                  <a:cubicBezTo>
                    <a:pt x="82" y="39"/>
                    <a:pt x="89" y="38"/>
                    <a:pt x="97" y="37"/>
                  </a:cubicBezTo>
                  <a:cubicBezTo>
                    <a:pt x="104" y="36"/>
                    <a:pt x="106" y="31"/>
                    <a:pt x="105" y="28"/>
                  </a:cubicBezTo>
                  <a:cubicBezTo>
                    <a:pt x="104" y="24"/>
                    <a:pt x="100" y="19"/>
                    <a:pt x="95" y="19"/>
                  </a:cubicBezTo>
                  <a:cubicBezTo>
                    <a:pt x="91" y="19"/>
                    <a:pt x="89" y="22"/>
                    <a:pt x="89" y="2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91">
              <a:extLst>
                <a:ext uri="{FF2B5EF4-FFF2-40B4-BE49-F238E27FC236}">
                  <a16:creationId xmlns:a16="http://schemas.microsoft.com/office/drawing/2014/main" id="{5EB5E9D9-2479-44AE-BBBA-84F04776D933}"/>
                </a:ext>
              </a:extLst>
            </p:cNvPr>
            <p:cNvSpPr>
              <a:spLocks noEditPoints="1"/>
            </p:cNvSpPr>
            <p:nvPr/>
          </p:nvSpPr>
          <p:spPr bwMode="auto">
            <a:xfrm>
              <a:off x="4687044" y="3244717"/>
              <a:ext cx="1048086" cy="1166705"/>
            </a:xfrm>
            <a:custGeom>
              <a:avLst/>
              <a:gdLst>
                <a:gd name="T0" fmla="*/ 104 w 293"/>
                <a:gd name="T1" fmla="*/ 148 h 366"/>
                <a:gd name="T2" fmla="*/ 101 w 293"/>
                <a:gd name="T3" fmla="*/ 100 h 366"/>
                <a:gd name="T4" fmla="*/ 119 w 293"/>
                <a:gd name="T5" fmla="*/ 58 h 366"/>
                <a:gd name="T6" fmla="*/ 172 w 293"/>
                <a:gd name="T7" fmla="*/ 22 h 366"/>
                <a:gd name="T8" fmla="*/ 171 w 293"/>
                <a:gd name="T9" fmla="*/ 80 h 366"/>
                <a:gd name="T10" fmla="*/ 158 w 293"/>
                <a:gd name="T11" fmla="*/ 150 h 366"/>
                <a:gd name="T12" fmla="*/ 135 w 293"/>
                <a:gd name="T13" fmla="*/ 192 h 366"/>
                <a:gd name="T14" fmla="*/ 102 w 293"/>
                <a:gd name="T15" fmla="*/ 208 h 366"/>
                <a:gd name="T16" fmla="*/ 137 w 293"/>
                <a:gd name="T17" fmla="*/ 212 h 366"/>
                <a:gd name="T18" fmla="*/ 172 w 293"/>
                <a:gd name="T19" fmla="*/ 159 h 366"/>
                <a:gd name="T20" fmla="*/ 201 w 293"/>
                <a:gd name="T21" fmla="*/ 173 h 366"/>
                <a:gd name="T22" fmla="*/ 199 w 293"/>
                <a:gd name="T23" fmla="*/ 188 h 366"/>
                <a:gd name="T24" fmla="*/ 195 w 293"/>
                <a:gd name="T25" fmla="*/ 146 h 366"/>
                <a:gd name="T26" fmla="*/ 167 w 293"/>
                <a:gd name="T27" fmla="*/ 123 h 366"/>
                <a:gd name="T28" fmla="*/ 181 w 293"/>
                <a:gd name="T29" fmla="*/ 65 h 366"/>
                <a:gd name="T30" fmla="*/ 208 w 293"/>
                <a:gd name="T31" fmla="*/ 41 h 366"/>
                <a:gd name="T32" fmla="*/ 216 w 293"/>
                <a:gd name="T33" fmla="*/ 87 h 366"/>
                <a:gd name="T34" fmla="*/ 209 w 293"/>
                <a:gd name="T35" fmla="*/ 62 h 366"/>
                <a:gd name="T36" fmla="*/ 233 w 293"/>
                <a:gd name="T37" fmla="*/ 54 h 366"/>
                <a:gd name="T38" fmla="*/ 246 w 293"/>
                <a:gd name="T39" fmla="*/ 81 h 366"/>
                <a:gd name="T40" fmla="*/ 248 w 293"/>
                <a:gd name="T41" fmla="*/ 98 h 366"/>
                <a:gd name="T42" fmla="*/ 227 w 293"/>
                <a:gd name="T43" fmla="*/ 138 h 366"/>
                <a:gd name="T44" fmla="*/ 245 w 293"/>
                <a:gd name="T45" fmla="*/ 156 h 366"/>
                <a:gd name="T46" fmla="*/ 258 w 293"/>
                <a:gd name="T47" fmla="*/ 156 h 366"/>
                <a:gd name="T48" fmla="*/ 260 w 293"/>
                <a:gd name="T49" fmla="*/ 176 h 366"/>
                <a:gd name="T50" fmla="*/ 251 w 293"/>
                <a:gd name="T51" fmla="*/ 203 h 366"/>
                <a:gd name="T52" fmla="*/ 255 w 293"/>
                <a:gd name="T53" fmla="*/ 224 h 366"/>
                <a:gd name="T54" fmla="*/ 263 w 293"/>
                <a:gd name="T55" fmla="*/ 243 h 366"/>
                <a:gd name="T56" fmla="*/ 268 w 293"/>
                <a:gd name="T57" fmla="*/ 260 h 366"/>
                <a:gd name="T58" fmla="*/ 274 w 293"/>
                <a:gd name="T59" fmla="*/ 289 h 366"/>
                <a:gd name="T60" fmla="*/ 290 w 293"/>
                <a:gd name="T61" fmla="*/ 305 h 366"/>
                <a:gd name="T62" fmla="*/ 284 w 293"/>
                <a:gd name="T63" fmla="*/ 335 h 366"/>
                <a:gd name="T64" fmla="*/ 268 w 293"/>
                <a:gd name="T65" fmla="*/ 366 h 366"/>
                <a:gd name="T66" fmla="*/ 245 w 293"/>
                <a:gd name="T67" fmla="*/ 352 h 366"/>
                <a:gd name="T68" fmla="*/ 224 w 293"/>
                <a:gd name="T69" fmla="*/ 336 h 366"/>
                <a:gd name="T70" fmla="*/ 171 w 293"/>
                <a:gd name="T71" fmla="*/ 340 h 366"/>
                <a:gd name="T72" fmla="*/ 150 w 293"/>
                <a:gd name="T73" fmla="*/ 326 h 366"/>
                <a:gd name="T74" fmla="*/ 127 w 293"/>
                <a:gd name="T75" fmla="*/ 319 h 366"/>
                <a:gd name="T76" fmla="*/ 104 w 293"/>
                <a:gd name="T77" fmla="*/ 298 h 366"/>
                <a:gd name="T78" fmla="*/ 79 w 293"/>
                <a:gd name="T79" fmla="*/ 267 h 366"/>
                <a:gd name="T80" fmla="*/ 56 w 293"/>
                <a:gd name="T81" fmla="*/ 272 h 366"/>
                <a:gd name="T82" fmla="*/ 31 w 293"/>
                <a:gd name="T83" fmla="*/ 251 h 366"/>
                <a:gd name="T84" fmla="*/ 9 w 293"/>
                <a:gd name="T85" fmla="*/ 216 h 366"/>
                <a:gd name="T86" fmla="*/ 35 w 293"/>
                <a:gd name="T87" fmla="*/ 183 h 366"/>
                <a:gd name="T88" fmla="*/ 67 w 293"/>
                <a:gd name="T89" fmla="*/ 169 h 366"/>
                <a:gd name="T90" fmla="*/ 70 w 293"/>
                <a:gd name="T91" fmla="*/ 150 h 366"/>
                <a:gd name="T92" fmla="*/ 72 w 293"/>
                <a:gd name="T93" fmla="*/ 123 h 366"/>
                <a:gd name="T94" fmla="*/ 178 w 293"/>
                <a:gd name="T95" fmla="*/ 1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3" h="366">
                  <a:moveTo>
                    <a:pt x="80" y="112"/>
                  </a:moveTo>
                  <a:cubicBezTo>
                    <a:pt x="83" y="116"/>
                    <a:pt x="87" y="117"/>
                    <a:pt x="90" y="122"/>
                  </a:cubicBezTo>
                  <a:cubicBezTo>
                    <a:pt x="94" y="128"/>
                    <a:pt x="97" y="131"/>
                    <a:pt x="98" y="138"/>
                  </a:cubicBezTo>
                  <a:cubicBezTo>
                    <a:pt x="100" y="145"/>
                    <a:pt x="102" y="152"/>
                    <a:pt x="104" y="148"/>
                  </a:cubicBezTo>
                  <a:cubicBezTo>
                    <a:pt x="107" y="144"/>
                    <a:pt x="113" y="141"/>
                    <a:pt x="112" y="135"/>
                  </a:cubicBezTo>
                  <a:cubicBezTo>
                    <a:pt x="111" y="130"/>
                    <a:pt x="111" y="119"/>
                    <a:pt x="111" y="115"/>
                  </a:cubicBezTo>
                  <a:cubicBezTo>
                    <a:pt x="112" y="111"/>
                    <a:pt x="108" y="105"/>
                    <a:pt x="104" y="106"/>
                  </a:cubicBezTo>
                  <a:cubicBezTo>
                    <a:pt x="101" y="107"/>
                    <a:pt x="97" y="104"/>
                    <a:pt x="101" y="100"/>
                  </a:cubicBezTo>
                  <a:cubicBezTo>
                    <a:pt x="105" y="96"/>
                    <a:pt x="110" y="96"/>
                    <a:pt x="110" y="92"/>
                  </a:cubicBezTo>
                  <a:cubicBezTo>
                    <a:pt x="111" y="87"/>
                    <a:pt x="112" y="82"/>
                    <a:pt x="114" y="79"/>
                  </a:cubicBezTo>
                  <a:cubicBezTo>
                    <a:pt x="116" y="77"/>
                    <a:pt x="109" y="77"/>
                    <a:pt x="110" y="70"/>
                  </a:cubicBezTo>
                  <a:cubicBezTo>
                    <a:pt x="111" y="63"/>
                    <a:pt x="113" y="59"/>
                    <a:pt x="119" y="58"/>
                  </a:cubicBezTo>
                  <a:cubicBezTo>
                    <a:pt x="126" y="57"/>
                    <a:pt x="130" y="55"/>
                    <a:pt x="133" y="51"/>
                  </a:cubicBezTo>
                  <a:cubicBezTo>
                    <a:pt x="135" y="47"/>
                    <a:pt x="149" y="31"/>
                    <a:pt x="151" y="24"/>
                  </a:cubicBezTo>
                  <a:cubicBezTo>
                    <a:pt x="153" y="18"/>
                    <a:pt x="155" y="13"/>
                    <a:pt x="158" y="17"/>
                  </a:cubicBezTo>
                  <a:cubicBezTo>
                    <a:pt x="162" y="21"/>
                    <a:pt x="167" y="22"/>
                    <a:pt x="172" y="22"/>
                  </a:cubicBezTo>
                  <a:cubicBezTo>
                    <a:pt x="177" y="22"/>
                    <a:pt x="183" y="29"/>
                    <a:pt x="184" y="33"/>
                  </a:cubicBezTo>
                  <a:cubicBezTo>
                    <a:pt x="184" y="38"/>
                    <a:pt x="182" y="45"/>
                    <a:pt x="179" y="50"/>
                  </a:cubicBezTo>
                  <a:cubicBezTo>
                    <a:pt x="176" y="55"/>
                    <a:pt x="165" y="64"/>
                    <a:pt x="166" y="68"/>
                  </a:cubicBezTo>
                  <a:cubicBezTo>
                    <a:pt x="166" y="73"/>
                    <a:pt x="171" y="75"/>
                    <a:pt x="171" y="80"/>
                  </a:cubicBezTo>
                  <a:cubicBezTo>
                    <a:pt x="171" y="85"/>
                    <a:pt x="167" y="99"/>
                    <a:pt x="164" y="103"/>
                  </a:cubicBezTo>
                  <a:cubicBezTo>
                    <a:pt x="160" y="107"/>
                    <a:pt x="161" y="114"/>
                    <a:pt x="160" y="120"/>
                  </a:cubicBezTo>
                  <a:cubicBezTo>
                    <a:pt x="159" y="125"/>
                    <a:pt x="153" y="134"/>
                    <a:pt x="153" y="135"/>
                  </a:cubicBezTo>
                  <a:cubicBezTo>
                    <a:pt x="153" y="137"/>
                    <a:pt x="156" y="147"/>
                    <a:pt x="158" y="150"/>
                  </a:cubicBezTo>
                  <a:cubicBezTo>
                    <a:pt x="159" y="152"/>
                    <a:pt x="161" y="161"/>
                    <a:pt x="158" y="162"/>
                  </a:cubicBezTo>
                  <a:cubicBezTo>
                    <a:pt x="154" y="164"/>
                    <a:pt x="154" y="168"/>
                    <a:pt x="153" y="174"/>
                  </a:cubicBezTo>
                  <a:cubicBezTo>
                    <a:pt x="153" y="181"/>
                    <a:pt x="146" y="182"/>
                    <a:pt x="144" y="184"/>
                  </a:cubicBezTo>
                  <a:cubicBezTo>
                    <a:pt x="141" y="186"/>
                    <a:pt x="139" y="187"/>
                    <a:pt x="135" y="192"/>
                  </a:cubicBezTo>
                  <a:cubicBezTo>
                    <a:pt x="130" y="197"/>
                    <a:pt x="121" y="201"/>
                    <a:pt x="117" y="201"/>
                  </a:cubicBezTo>
                  <a:cubicBezTo>
                    <a:pt x="112" y="201"/>
                    <a:pt x="111" y="202"/>
                    <a:pt x="106" y="198"/>
                  </a:cubicBezTo>
                  <a:cubicBezTo>
                    <a:pt x="101" y="195"/>
                    <a:pt x="99" y="193"/>
                    <a:pt x="96" y="199"/>
                  </a:cubicBezTo>
                  <a:cubicBezTo>
                    <a:pt x="94" y="205"/>
                    <a:pt x="99" y="205"/>
                    <a:pt x="102" y="208"/>
                  </a:cubicBezTo>
                  <a:cubicBezTo>
                    <a:pt x="104" y="212"/>
                    <a:pt x="109" y="212"/>
                    <a:pt x="110" y="214"/>
                  </a:cubicBezTo>
                  <a:cubicBezTo>
                    <a:pt x="111" y="217"/>
                    <a:pt x="117" y="213"/>
                    <a:pt x="119" y="216"/>
                  </a:cubicBezTo>
                  <a:cubicBezTo>
                    <a:pt x="121" y="220"/>
                    <a:pt x="125" y="223"/>
                    <a:pt x="129" y="219"/>
                  </a:cubicBezTo>
                  <a:cubicBezTo>
                    <a:pt x="133" y="216"/>
                    <a:pt x="133" y="212"/>
                    <a:pt x="137" y="212"/>
                  </a:cubicBezTo>
                  <a:cubicBezTo>
                    <a:pt x="141" y="212"/>
                    <a:pt x="155" y="206"/>
                    <a:pt x="156" y="201"/>
                  </a:cubicBezTo>
                  <a:cubicBezTo>
                    <a:pt x="156" y="196"/>
                    <a:pt x="160" y="193"/>
                    <a:pt x="164" y="190"/>
                  </a:cubicBezTo>
                  <a:cubicBezTo>
                    <a:pt x="168" y="187"/>
                    <a:pt x="168" y="183"/>
                    <a:pt x="170" y="178"/>
                  </a:cubicBezTo>
                  <a:cubicBezTo>
                    <a:pt x="172" y="173"/>
                    <a:pt x="172" y="163"/>
                    <a:pt x="172" y="159"/>
                  </a:cubicBezTo>
                  <a:cubicBezTo>
                    <a:pt x="173" y="155"/>
                    <a:pt x="180" y="153"/>
                    <a:pt x="183" y="153"/>
                  </a:cubicBezTo>
                  <a:cubicBezTo>
                    <a:pt x="185" y="153"/>
                    <a:pt x="194" y="150"/>
                    <a:pt x="195" y="154"/>
                  </a:cubicBezTo>
                  <a:cubicBezTo>
                    <a:pt x="197" y="158"/>
                    <a:pt x="198" y="161"/>
                    <a:pt x="199" y="164"/>
                  </a:cubicBezTo>
                  <a:cubicBezTo>
                    <a:pt x="201" y="166"/>
                    <a:pt x="203" y="169"/>
                    <a:pt x="201" y="173"/>
                  </a:cubicBezTo>
                  <a:cubicBezTo>
                    <a:pt x="200" y="176"/>
                    <a:pt x="196" y="182"/>
                    <a:pt x="196" y="187"/>
                  </a:cubicBezTo>
                  <a:cubicBezTo>
                    <a:pt x="196" y="193"/>
                    <a:pt x="196" y="197"/>
                    <a:pt x="204" y="198"/>
                  </a:cubicBezTo>
                  <a:cubicBezTo>
                    <a:pt x="212" y="200"/>
                    <a:pt x="216" y="198"/>
                    <a:pt x="214" y="195"/>
                  </a:cubicBezTo>
                  <a:cubicBezTo>
                    <a:pt x="211" y="193"/>
                    <a:pt x="198" y="194"/>
                    <a:pt x="199" y="188"/>
                  </a:cubicBezTo>
                  <a:cubicBezTo>
                    <a:pt x="201" y="181"/>
                    <a:pt x="202" y="180"/>
                    <a:pt x="206" y="179"/>
                  </a:cubicBezTo>
                  <a:cubicBezTo>
                    <a:pt x="211" y="178"/>
                    <a:pt x="210" y="174"/>
                    <a:pt x="209" y="170"/>
                  </a:cubicBezTo>
                  <a:cubicBezTo>
                    <a:pt x="209" y="166"/>
                    <a:pt x="208" y="159"/>
                    <a:pt x="209" y="157"/>
                  </a:cubicBezTo>
                  <a:cubicBezTo>
                    <a:pt x="210" y="154"/>
                    <a:pt x="199" y="150"/>
                    <a:pt x="195" y="146"/>
                  </a:cubicBezTo>
                  <a:cubicBezTo>
                    <a:pt x="191" y="141"/>
                    <a:pt x="185" y="142"/>
                    <a:pt x="183" y="144"/>
                  </a:cubicBezTo>
                  <a:cubicBezTo>
                    <a:pt x="180" y="147"/>
                    <a:pt x="180" y="141"/>
                    <a:pt x="172" y="142"/>
                  </a:cubicBezTo>
                  <a:cubicBezTo>
                    <a:pt x="165" y="143"/>
                    <a:pt x="169" y="139"/>
                    <a:pt x="171" y="135"/>
                  </a:cubicBezTo>
                  <a:cubicBezTo>
                    <a:pt x="173" y="131"/>
                    <a:pt x="166" y="126"/>
                    <a:pt x="167" y="123"/>
                  </a:cubicBezTo>
                  <a:cubicBezTo>
                    <a:pt x="168" y="120"/>
                    <a:pt x="174" y="111"/>
                    <a:pt x="177" y="107"/>
                  </a:cubicBezTo>
                  <a:cubicBezTo>
                    <a:pt x="180" y="103"/>
                    <a:pt x="182" y="95"/>
                    <a:pt x="181" y="90"/>
                  </a:cubicBezTo>
                  <a:cubicBezTo>
                    <a:pt x="180" y="84"/>
                    <a:pt x="180" y="76"/>
                    <a:pt x="178" y="73"/>
                  </a:cubicBezTo>
                  <a:cubicBezTo>
                    <a:pt x="176" y="71"/>
                    <a:pt x="179" y="68"/>
                    <a:pt x="181" y="65"/>
                  </a:cubicBezTo>
                  <a:cubicBezTo>
                    <a:pt x="184" y="63"/>
                    <a:pt x="191" y="58"/>
                    <a:pt x="195" y="56"/>
                  </a:cubicBezTo>
                  <a:cubicBezTo>
                    <a:pt x="199" y="53"/>
                    <a:pt x="202" y="52"/>
                    <a:pt x="202" y="48"/>
                  </a:cubicBezTo>
                  <a:cubicBezTo>
                    <a:pt x="202" y="44"/>
                    <a:pt x="200" y="35"/>
                    <a:pt x="203" y="33"/>
                  </a:cubicBezTo>
                  <a:cubicBezTo>
                    <a:pt x="206" y="31"/>
                    <a:pt x="208" y="34"/>
                    <a:pt x="208" y="41"/>
                  </a:cubicBezTo>
                  <a:cubicBezTo>
                    <a:pt x="207" y="48"/>
                    <a:pt x="207" y="54"/>
                    <a:pt x="204" y="58"/>
                  </a:cubicBezTo>
                  <a:cubicBezTo>
                    <a:pt x="200" y="62"/>
                    <a:pt x="201" y="69"/>
                    <a:pt x="200" y="73"/>
                  </a:cubicBezTo>
                  <a:cubicBezTo>
                    <a:pt x="198" y="77"/>
                    <a:pt x="200" y="79"/>
                    <a:pt x="203" y="82"/>
                  </a:cubicBezTo>
                  <a:cubicBezTo>
                    <a:pt x="205" y="84"/>
                    <a:pt x="211" y="86"/>
                    <a:pt x="216" y="87"/>
                  </a:cubicBezTo>
                  <a:cubicBezTo>
                    <a:pt x="220" y="89"/>
                    <a:pt x="220" y="91"/>
                    <a:pt x="222" y="95"/>
                  </a:cubicBezTo>
                  <a:cubicBezTo>
                    <a:pt x="225" y="98"/>
                    <a:pt x="231" y="94"/>
                    <a:pt x="225" y="89"/>
                  </a:cubicBezTo>
                  <a:cubicBezTo>
                    <a:pt x="220" y="83"/>
                    <a:pt x="215" y="82"/>
                    <a:pt x="211" y="78"/>
                  </a:cubicBezTo>
                  <a:cubicBezTo>
                    <a:pt x="207" y="73"/>
                    <a:pt x="206" y="65"/>
                    <a:pt x="209" y="62"/>
                  </a:cubicBezTo>
                  <a:cubicBezTo>
                    <a:pt x="213" y="58"/>
                    <a:pt x="219" y="61"/>
                    <a:pt x="220" y="66"/>
                  </a:cubicBezTo>
                  <a:cubicBezTo>
                    <a:pt x="220" y="71"/>
                    <a:pt x="230" y="72"/>
                    <a:pt x="228" y="66"/>
                  </a:cubicBezTo>
                  <a:cubicBezTo>
                    <a:pt x="226" y="61"/>
                    <a:pt x="219" y="58"/>
                    <a:pt x="226" y="56"/>
                  </a:cubicBezTo>
                  <a:cubicBezTo>
                    <a:pt x="228" y="55"/>
                    <a:pt x="231" y="54"/>
                    <a:pt x="233" y="54"/>
                  </a:cubicBezTo>
                  <a:cubicBezTo>
                    <a:pt x="232" y="62"/>
                    <a:pt x="232" y="62"/>
                    <a:pt x="232" y="62"/>
                  </a:cubicBezTo>
                  <a:cubicBezTo>
                    <a:pt x="242" y="67"/>
                    <a:pt x="242" y="67"/>
                    <a:pt x="242" y="67"/>
                  </a:cubicBezTo>
                  <a:cubicBezTo>
                    <a:pt x="249" y="73"/>
                    <a:pt x="249" y="73"/>
                    <a:pt x="249" y="73"/>
                  </a:cubicBezTo>
                  <a:cubicBezTo>
                    <a:pt x="246" y="81"/>
                    <a:pt x="246" y="81"/>
                    <a:pt x="246" y="81"/>
                  </a:cubicBezTo>
                  <a:cubicBezTo>
                    <a:pt x="242" y="80"/>
                    <a:pt x="242" y="80"/>
                    <a:pt x="242" y="80"/>
                  </a:cubicBezTo>
                  <a:cubicBezTo>
                    <a:pt x="236" y="88"/>
                    <a:pt x="236" y="88"/>
                    <a:pt x="236" y="88"/>
                  </a:cubicBezTo>
                  <a:cubicBezTo>
                    <a:pt x="240" y="93"/>
                    <a:pt x="240" y="93"/>
                    <a:pt x="240" y="93"/>
                  </a:cubicBezTo>
                  <a:cubicBezTo>
                    <a:pt x="248" y="98"/>
                    <a:pt x="248" y="98"/>
                    <a:pt x="248" y="98"/>
                  </a:cubicBezTo>
                  <a:cubicBezTo>
                    <a:pt x="248" y="117"/>
                    <a:pt x="248" y="117"/>
                    <a:pt x="248" y="117"/>
                  </a:cubicBezTo>
                  <a:cubicBezTo>
                    <a:pt x="241" y="118"/>
                    <a:pt x="241" y="118"/>
                    <a:pt x="241" y="118"/>
                  </a:cubicBezTo>
                  <a:cubicBezTo>
                    <a:pt x="227" y="133"/>
                    <a:pt x="227" y="133"/>
                    <a:pt x="227" y="133"/>
                  </a:cubicBezTo>
                  <a:cubicBezTo>
                    <a:pt x="227" y="138"/>
                    <a:pt x="227" y="138"/>
                    <a:pt x="227" y="138"/>
                  </a:cubicBezTo>
                  <a:cubicBezTo>
                    <a:pt x="235" y="149"/>
                    <a:pt x="235" y="149"/>
                    <a:pt x="235" y="149"/>
                  </a:cubicBezTo>
                  <a:cubicBezTo>
                    <a:pt x="241" y="149"/>
                    <a:pt x="241" y="149"/>
                    <a:pt x="241" y="149"/>
                  </a:cubicBezTo>
                  <a:cubicBezTo>
                    <a:pt x="242" y="151"/>
                    <a:pt x="242" y="151"/>
                    <a:pt x="242" y="151"/>
                  </a:cubicBezTo>
                  <a:cubicBezTo>
                    <a:pt x="245" y="156"/>
                    <a:pt x="245" y="156"/>
                    <a:pt x="245" y="156"/>
                  </a:cubicBezTo>
                  <a:cubicBezTo>
                    <a:pt x="248" y="152"/>
                    <a:pt x="248" y="152"/>
                    <a:pt x="248" y="152"/>
                  </a:cubicBezTo>
                  <a:cubicBezTo>
                    <a:pt x="253" y="153"/>
                    <a:pt x="253" y="153"/>
                    <a:pt x="253" y="153"/>
                  </a:cubicBezTo>
                  <a:cubicBezTo>
                    <a:pt x="258" y="150"/>
                    <a:pt x="258" y="150"/>
                    <a:pt x="258" y="150"/>
                  </a:cubicBezTo>
                  <a:cubicBezTo>
                    <a:pt x="258" y="150"/>
                    <a:pt x="258" y="155"/>
                    <a:pt x="258" y="156"/>
                  </a:cubicBezTo>
                  <a:cubicBezTo>
                    <a:pt x="258" y="157"/>
                    <a:pt x="260" y="157"/>
                    <a:pt x="260" y="157"/>
                  </a:cubicBezTo>
                  <a:cubicBezTo>
                    <a:pt x="261" y="162"/>
                    <a:pt x="261" y="162"/>
                    <a:pt x="261" y="162"/>
                  </a:cubicBezTo>
                  <a:cubicBezTo>
                    <a:pt x="264" y="172"/>
                    <a:pt x="264" y="172"/>
                    <a:pt x="264" y="172"/>
                  </a:cubicBezTo>
                  <a:cubicBezTo>
                    <a:pt x="260" y="176"/>
                    <a:pt x="260" y="176"/>
                    <a:pt x="260" y="176"/>
                  </a:cubicBezTo>
                  <a:cubicBezTo>
                    <a:pt x="262" y="185"/>
                    <a:pt x="262" y="185"/>
                    <a:pt x="262" y="185"/>
                  </a:cubicBezTo>
                  <a:cubicBezTo>
                    <a:pt x="256" y="195"/>
                    <a:pt x="256" y="195"/>
                    <a:pt x="256" y="195"/>
                  </a:cubicBezTo>
                  <a:cubicBezTo>
                    <a:pt x="251" y="195"/>
                    <a:pt x="251" y="195"/>
                    <a:pt x="251" y="195"/>
                  </a:cubicBezTo>
                  <a:cubicBezTo>
                    <a:pt x="251" y="203"/>
                    <a:pt x="251" y="203"/>
                    <a:pt x="251" y="203"/>
                  </a:cubicBezTo>
                  <a:cubicBezTo>
                    <a:pt x="257" y="208"/>
                    <a:pt x="257" y="208"/>
                    <a:pt x="257" y="208"/>
                  </a:cubicBezTo>
                  <a:cubicBezTo>
                    <a:pt x="251" y="215"/>
                    <a:pt x="251" y="215"/>
                    <a:pt x="251" y="215"/>
                  </a:cubicBezTo>
                  <a:cubicBezTo>
                    <a:pt x="254" y="218"/>
                    <a:pt x="254" y="218"/>
                    <a:pt x="254" y="218"/>
                  </a:cubicBezTo>
                  <a:cubicBezTo>
                    <a:pt x="255" y="224"/>
                    <a:pt x="255" y="224"/>
                    <a:pt x="255" y="224"/>
                  </a:cubicBezTo>
                  <a:cubicBezTo>
                    <a:pt x="261" y="227"/>
                    <a:pt x="261" y="227"/>
                    <a:pt x="261" y="227"/>
                  </a:cubicBezTo>
                  <a:cubicBezTo>
                    <a:pt x="265" y="232"/>
                    <a:pt x="265" y="232"/>
                    <a:pt x="265" y="232"/>
                  </a:cubicBezTo>
                  <a:cubicBezTo>
                    <a:pt x="260" y="239"/>
                    <a:pt x="260" y="239"/>
                    <a:pt x="260" y="239"/>
                  </a:cubicBezTo>
                  <a:cubicBezTo>
                    <a:pt x="263" y="243"/>
                    <a:pt x="263" y="243"/>
                    <a:pt x="263" y="243"/>
                  </a:cubicBezTo>
                  <a:cubicBezTo>
                    <a:pt x="264" y="251"/>
                    <a:pt x="264" y="251"/>
                    <a:pt x="264" y="251"/>
                  </a:cubicBezTo>
                  <a:cubicBezTo>
                    <a:pt x="259" y="253"/>
                    <a:pt x="259" y="253"/>
                    <a:pt x="259" y="253"/>
                  </a:cubicBezTo>
                  <a:cubicBezTo>
                    <a:pt x="262" y="261"/>
                    <a:pt x="262" y="261"/>
                    <a:pt x="262" y="261"/>
                  </a:cubicBezTo>
                  <a:cubicBezTo>
                    <a:pt x="268" y="260"/>
                    <a:pt x="268" y="260"/>
                    <a:pt x="268" y="260"/>
                  </a:cubicBezTo>
                  <a:cubicBezTo>
                    <a:pt x="274" y="266"/>
                    <a:pt x="274" y="266"/>
                    <a:pt x="274" y="266"/>
                  </a:cubicBezTo>
                  <a:cubicBezTo>
                    <a:pt x="277" y="277"/>
                    <a:pt x="277" y="277"/>
                    <a:pt x="277" y="277"/>
                  </a:cubicBezTo>
                  <a:cubicBezTo>
                    <a:pt x="271" y="283"/>
                    <a:pt x="271" y="283"/>
                    <a:pt x="271" y="283"/>
                  </a:cubicBezTo>
                  <a:cubicBezTo>
                    <a:pt x="274" y="289"/>
                    <a:pt x="274" y="289"/>
                    <a:pt x="274" y="289"/>
                  </a:cubicBezTo>
                  <a:cubicBezTo>
                    <a:pt x="280" y="289"/>
                    <a:pt x="280" y="289"/>
                    <a:pt x="280" y="289"/>
                  </a:cubicBezTo>
                  <a:cubicBezTo>
                    <a:pt x="286" y="294"/>
                    <a:pt x="286" y="294"/>
                    <a:pt x="286" y="294"/>
                  </a:cubicBezTo>
                  <a:cubicBezTo>
                    <a:pt x="290" y="290"/>
                    <a:pt x="290" y="290"/>
                    <a:pt x="290" y="290"/>
                  </a:cubicBezTo>
                  <a:cubicBezTo>
                    <a:pt x="290" y="305"/>
                    <a:pt x="290" y="305"/>
                    <a:pt x="290" y="305"/>
                  </a:cubicBezTo>
                  <a:cubicBezTo>
                    <a:pt x="293" y="311"/>
                    <a:pt x="293" y="311"/>
                    <a:pt x="293" y="311"/>
                  </a:cubicBezTo>
                  <a:cubicBezTo>
                    <a:pt x="284" y="319"/>
                    <a:pt x="284" y="319"/>
                    <a:pt x="284" y="319"/>
                  </a:cubicBezTo>
                  <a:cubicBezTo>
                    <a:pt x="278" y="328"/>
                    <a:pt x="278" y="328"/>
                    <a:pt x="278" y="328"/>
                  </a:cubicBezTo>
                  <a:cubicBezTo>
                    <a:pt x="284" y="335"/>
                    <a:pt x="284" y="335"/>
                    <a:pt x="284" y="335"/>
                  </a:cubicBezTo>
                  <a:cubicBezTo>
                    <a:pt x="285" y="344"/>
                    <a:pt x="285" y="344"/>
                    <a:pt x="285" y="344"/>
                  </a:cubicBezTo>
                  <a:cubicBezTo>
                    <a:pt x="279" y="348"/>
                    <a:pt x="279" y="348"/>
                    <a:pt x="279" y="348"/>
                  </a:cubicBezTo>
                  <a:cubicBezTo>
                    <a:pt x="278" y="356"/>
                    <a:pt x="278" y="356"/>
                    <a:pt x="278" y="356"/>
                  </a:cubicBezTo>
                  <a:cubicBezTo>
                    <a:pt x="268" y="366"/>
                    <a:pt x="268" y="366"/>
                    <a:pt x="268" y="366"/>
                  </a:cubicBezTo>
                  <a:cubicBezTo>
                    <a:pt x="264" y="361"/>
                    <a:pt x="264" y="361"/>
                    <a:pt x="264" y="361"/>
                  </a:cubicBezTo>
                  <a:cubicBezTo>
                    <a:pt x="257" y="358"/>
                    <a:pt x="257" y="358"/>
                    <a:pt x="257" y="358"/>
                  </a:cubicBezTo>
                  <a:cubicBezTo>
                    <a:pt x="251" y="361"/>
                    <a:pt x="251" y="361"/>
                    <a:pt x="251" y="361"/>
                  </a:cubicBezTo>
                  <a:cubicBezTo>
                    <a:pt x="245" y="352"/>
                    <a:pt x="245" y="352"/>
                    <a:pt x="245" y="352"/>
                  </a:cubicBezTo>
                  <a:cubicBezTo>
                    <a:pt x="238" y="348"/>
                    <a:pt x="238" y="348"/>
                    <a:pt x="238" y="348"/>
                  </a:cubicBezTo>
                  <a:cubicBezTo>
                    <a:pt x="233" y="352"/>
                    <a:pt x="233" y="352"/>
                    <a:pt x="233" y="352"/>
                  </a:cubicBezTo>
                  <a:cubicBezTo>
                    <a:pt x="226" y="343"/>
                    <a:pt x="226" y="343"/>
                    <a:pt x="226" y="343"/>
                  </a:cubicBezTo>
                  <a:cubicBezTo>
                    <a:pt x="224" y="336"/>
                    <a:pt x="224" y="336"/>
                    <a:pt x="224" y="336"/>
                  </a:cubicBezTo>
                  <a:cubicBezTo>
                    <a:pt x="212" y="343"/>
                    <a:pt x="212" y="343"/>
                    <a:pt x="212" y="343"/>
                  </a:cubicBezTo>
                  <a:cubicBezTo>
                    <a:pt x="209" y="348"/>
                    <a:pt x="209" y="348"/>
                    <a:pt x="209" y="348"/>
                  </a:cubicBezTo>
                  <a:cubicBezTo>
                    <a:pt x="183" y="349"/>
                    <a:pt x="183" y="349"/>
                    <a:pt x="183" y="349"/>
                  </a:cubicBezTo>
                  <a:cubicBezTo>
                    <a:pt x="171" y="340"/>
                    <a:pt x="171" y="340"/>
                    <a:pt x="171" y="340"/>
                  </a:cubicBezTo>
                  <a:cubicBezTo>
                    <a:pt x="172" y="334"/>
                    <a:pt x="172" y="334"/>
                    <a:pt x="172" y="334"/>
                  </a:cubicBezTo>
                  <a:cubicBezTo>
                    <a:pt x="162" y="330"/>
                    <a:pt x="162" y="330"/>
                    <a:pt x="162" y="330"/>
                  </a:cubicBezTo>
                  <a:cubicBezTo>
                    <a:pt x="160" y="333"/>
                    <a:pt x="160" y="333"/>
                    <a:pt x="160" y="333"/>
                  </a:cubicBezTo>
                  <a:cubicBezTo>
                    <a:pt x="150" y="326"/>
                    <a:pt x="150" y="326"/>
                    <a:pt x="150" y="326"/>
                  </a:cubicBezTo>
                  <a:cubicBezTo>
                    <a:pt x="146" y="324"/>
                    <a:pt x="146" y="324"/>
                    <a:pt x="146" y="324"/>
                  </a:cubicBezTo>
                  <a:cubicBezTo>
                    <a:pt x="141" y="327"/>
                    <a:pt x="141" y="327"/>
                    <a:pt x="141" y="327"/>
                  </a:cubicBezTo>
                  <a:cubicBezTo>
                    <a:pt x="132" y="319"/>
                    <a:pt x="132" y="319"/>
                    <a:pt x="132" y="319"/>
                  </a:cubicBezTo>
                  <a:cubicBezTo>
                    <a:pt x="127" y="319"/>
                    <a:pt x="127" y="319"/>
                    <a:pt x="127" y="319"/>
                  </a:cubicBezTo>
                  <a:cubicBezTo>
                    <a:pt x="123" y="311"/>
                    <a:pt x="123" y="311"/>
                    <a:pt x="123" y="311"/>
                  </a:cubicBezTo>
                  <a:cubicBezTo>
                    <a:pt x="106" y="313"/>
                    <a:pt x="106" y="313"/>
                    <a:pt x="106" y="313"/>
                  </a:cubicBezTo>
                  <a:cubicBezTo>
                    <a:pt x="102" y="303"/>
                    <a:pt x="102" y="303"/>
                    <a:pt x="102" y="303"/>
                  </a:cubicBezTo>
                  <a:cubicBezTo>
                    <a:pt x="104" y="298"/>
                    <a:pt x="104" y="298"/>
                    <a:pt x="104" y="298"/>
                  </a:cubicBezTo>
                  <a:cubicBezTo>
                    <a:pt x="97" y="291"/>
                    <a:pt x="97" y="291"/>
                    <a:pt x="97" y="291"/>
                  </a:cubicBezTo>
                  <a:cubicBezTo>
                    <a:pt x="95" y="277"/>
                    <a:pt x="95" y="277"/>
                    <a:pt x="95" y="277"/>
                  </a:cubicBezTo>
                  <a:cubicBezTo>
                    <a:pt x="88" y="268"/>
                    <a:pt x="88" y="268"/>
                    <a:pt x="88" y="268"/>
                  </a:cubicBezTo>
                  <a:cubicBezTo>
                    <a:pt x="79" y="267"/>
                    <a:pt x="79" y="267"/>
                    <a:pt x="79" y="267"/>
                  </a:cubicBezTo>
                  <a:cubicBezTo>
                    <a:pt x="73" y="272"/>
                    <a:pt x="73" y="272"/>
                    <a:pt x="73" y="272"/>
                  </a:cubicBezTo>
                  <a:cubicBezTo>
                    <a:pt x="68" y="266"/>
                    <a:pt x="68" y="266"/>
                    <a:pt x="68" y="266"/>
                  </a:cubicBezTo>
                  <a:cubicBezTo>
                    <a:pt x="64" y="272"/>
                    <a:pt x="64" y="272"/>
                    <a:pt x="64" y="272"/>
                  </a:cubicBezTo>
                  <a:cubicBezTo>
                    <a:pt x="56" y="272"/>
                    <a:pt x="56" y="272"/>
                    <a:pt x="56" y="272"/>
                  </a:cubicBezTo>
                  <a:cubicBezTo>
                    <a:pt x="50" y="263"/>
                    <a:pt x="50" y="263"/>
                    <a:pt x="50" y="263"/>
                  </a:cubicBezTo>
                  <a:cubicBezTo>
                    <a:pt x="54" y="256"/>
                    <a:pt x="54" y="256"/>
                    <a:pt x="54" y="256"/>
                  </a:cubicBezTo>
                  <a:cubicBezTo>
                    <a:pt x="44" y="246"/>
                    <a:pt x="44" y="246"/>
                    <a:pt x="44" y="246"/>
                  </a:cubicBezTo>
                  <a:cubicBezTo>
                    <a:pt x="31" y="251"/>
                    <a:pt x="31" y="251"/>
                    <a:pt x="31" y="251"/>
                  </a:cubicBezTo>
                  <a:cubicBezTo>
                    <a:pt x="25" y="247"/>
                    <a:pt x="25" y="247"/>
                    <a:pt x="25" y="247"/>
                  </a:cubicBezTo>
                  <a:cubicBezTo>
                    <a:pt x="12" y="246"/>
                    <a:pt x="12" y="246"/>
                    <a:pt x="12" y="246"/>
                  </a:cubicBezTo>
                  <a:cubicBezTo>
                    <a:pt x="0" y="231"/>
                    <a:pt x="0" y="231"/>
                    <a:pt x="0" y="231"/>
                  </a:cubicBezTo>
                  <a:cubicBezTo>
                    <a:pt x="9" y="216"/>
                    <a:pt x="9" y="216"/>
                    <a:pt x="9" y="216"/>
                  </a:cubicBezTo>
                  <a:cubicBezTo>
                    <a:pt x="10" y="198"/>
                    <a:pt x="10" y="198"/>
                    <a:pt x="10" y="198"/>
                  </a:cubicBezTo>
                  <a:cubicBezTo>
                    <a:pt x="18" y="198"/>
                    <a:pt x="18" y="198"/>
                    <a:pt x="18" y="198"/>
                  </a:cubicBezTo>
                  <a:cubicBezTo>
                    <a:pt x="19" y="191"/>
                    <a:pt x="19" y="191"/>
                    <a:pt x="19" y="191"/>
                  </a:cubicBezTo>
                  <a:cubicBezTo>
                    <a:pt x="35" y="183"/>
                    <a:pt x="35" y="183"/>
                    <a:pt x="35" y="183"/>
                  </a:cubicBezTo>
                  <a:cubicBezTo>
                    <a:pt x="53" y="183"/>
                    <a:pt x="53" y="183"/>
                    <a:pt x="53" y="183"/>
                  </a:cubicBezTo>
                  <a:cubicBezTo>
                    <a:pt x="55" y="175"/>
                    <a:pt x="55" y="175"/>
                    <a:pt x="55" y="175"/>
                  </a:cubicBezTo>
                  <a:cubicBezTo>
                    <a:pt x="60" y="175"/>
                    <a:pt x="60" y="175"/>
                    <a:pt x="60" y="175"/>
                  </a:cubicBezTo>
                  <a:cubicBezTo>
                    <a:pt x="67" y="169"/>
                    <a:pt x="67" y="169"/>
                    <a:pt x="67" y="169"/>
                  </a:cubicBezTo>
                  <a:cubicBezTo>
                    <a:pt x="75" y="165"/>
                    <a:pt x="75" y="165"/>
                    <a:pt x="75" y="165"/>
                  </a:cubicBezTo>
                  <a:cubicBezTo>
                    <a:pt x="69" y="161"/>
                    <a:pt x="69" y="161"/>
                    <a:pt x="69" y="161"/>
                  </a:cubicBezTo>
                  <a:cubicBezTo>
                    <a:pt x="76" y="156"/>
                    <a:pt x="76" y="156"/>
                    <a:pt x="76" y="156"/>
                  </a:cubicBezTo>
                  <a:cubicBezTo>
                    <a:pt x="70" y="150"/>
                    <a:pt x="70" y="150"/>
                    <a:pt x="70" y="150"/>
                  </a:cubicBezTo>
                  <a:cubicBezTo>
                    <a:pt x="72" y="142"/>
                    <a:pt x="72" y="142"/>
                    <a:pt x="72" y="142"/>
                  </a:cubicBezTo>
                  <a:cubicBezTo>
                    <a:pt x="78" y="138"/>
                    <a:pt x="78" y="138"/>
                    <a:pt x="78" y="138"/>
                  </a:cubicBezTo>
                  <a:cubicBezTo>
                    <a:pt x="79" y="128"/>
                    <a:pt x="79" y="128"/>
                    <a:pt x="79" y="128"/>
                  </a:cubicBezTo>
                  <a:cubicBezTo>
                    <a:pt x="72" y="123"/>
                    <a:pt x="72" y="123"/>
                    <a:pt x="72" y="123"/>
                  </a:cubicBezTo>
                  <a:cubicBezTo>
                    <a:pt x="80" y="112"/>
                    <a:pt x="80" y="112"/>
                    <a:pt x="80" y="112"/>
                  </a:cubicBezTo>
                  <a:close/>
                  <a:moveTo>
                    <a:pt x="163" y="12"/>
                  </a:moveTo>
                  <a:cubicBezTo>
                    <a:pt x="163" y="12"/>
                    <a:pt x="164" y="15"/>
                    <a:pt x="169" y="17"/>
                  </a:cubicBezTo>
                  <a:cubicBezTo>
                    <a:pt x="173" y="20"/>
                    <a:pt x="178" y="16"/>
                    <a:pt x="178" y="12"/>
                  </a:cubicBezTo>
                  <a:cubicBezTo>
                    <a:pt x="177" y="8"/>
                    <a:pt x="175" y="10"/>
                    <a:pt x="176" y="7"/>
                  </a:cubicBezTo>
                  <a:cubicBezTo>
                    <a:pt x="177" y="3"/>
                    <a:pt x="169" y="0"/>
                    <a:pt x="167" y="2"/>
                  </a:cubicBezTo>
                  <a:cubicBezTo>
                    <a:pt x="165" y="4"/>
                    <a:pt x="163" y="11"/>
                    <a:pt x="163" y="1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92">
              <a:extLst>
                <a:ext uri="{FF2B5EF4-FFF2-40B4-BE49-F238E27FC236}">
                  <a16:creationId xmlns:a16="http://schemas.microsoft.com/office/drawing/2014/main" id="{2694DC76-1205-45EC-BEB5-407764560A6B}"/>
                </a:ext>
              </a:extLst>
            </p:cNvPr>
            <p:cNvSpPr>
              <a:spLocks/>
            </p:cNvSpPr>
            <p:nvPr/>
          </p:nvSpPr>
          <p:spPr bwMode="auto">
            <a:xfrm>
              <a:off x="4441747" y="3876236"/>
              <a:ext cx="1264221" cy="811953"/>
            </a:xfrm>
            <a:custGeom>
              <a:avLst/>
              <a:gdLst>
                <a:gd name="T0" fmla="*/ 702 w 737"/>
                <a:gd name="T1" fmla="*/ 373 h 531"/>
                <a:gd name="T2" fmla="*/ 723 w 737"/>
                <a:gd name="T3" fmla="*/ 417 h 531"/>
                <a:gd name="T4" fmla="*/ 687 w 737"/>
                <a:gd name="T5" fmla="*/ 437 h 531"/>
                <a:gd name="T6" fmla="*/ 631 w 737"/>
                <a:gd name="T7" fmla="*/ 435 h 531"/>
                <a:gd name="T8" fmla="*/ 608 w 737"/>
                <a:gd name="T9" fmla="*/ 437 h 531"/>
                <a:gd name="T10" fmla="*/ 579 w 737"/>
                <a:gd name="T11" fmla="*/ 425 h 531"/>
                <a:gd name="T12" fmla="*/ 539 w 737"/>
                <a:gd name="T13" fmla="*/ 429 h 531"/>
                <a:gd name="T14" fmla="*/ 508 w 737"/>
                <a:gd name="T15" fmla="*/ 421 h 531"/>
                <a:gd name="T16" fmla="*/ 469 w 737"/>
                <a:gd name="T17" fmla="*/ 419 h 531"/>
                <a:gd name="T18" fmla="*/ 454 w 737"/>
                <a:gd name="T19" fmla="*/ 477 h 531"/>
                <a:gd name="T20" fmla="*/ 412 w 737"/>
                <a:gd name="T21" fmla="*/ 498 h 531"/>
                <a:gd name="T22" fmla="*/ 389 w 737"/>
                <a:gd name="T23" fmla="*/ 527 h 531"/>
                <a:gd name="T24" fmla="*/ 383 w 737"/>
                <a:gd name="T25" fmla="*/ 525 h 531"/>
                <a:gd name="T26" fmla="*/ 354 w 737"/>
                <a:gd name="T27" fmla="*/ 512 h 531"/>
                <a:gd name="T28" fmla="*/ 331 w 737"/>
                <a:gd name="T29" fmla="*/ 485 h 531"/>
                <a:gd name="T30" fmla="*/ 314 w 737"/>
                <a:gd name="T31" fmla="*/ 471 h 531"/>
                <a:gd name="T32" fmla="*/ 281 w 737"/>
                <a:gd name="T33" fmla="*/ 427 h 531"/>
                <a:gd name="T34" fmla="*/ 239 w 737"/>
                <a:gd name="T35" fmla="*/ 406 h 531"/>
                <a:gd name="T36" fmla="*/ 227 w 737"/>
                <a:gd name="T37" fmla="*/ 421 h 531"/>
                <a:gd name="T38" fmla="*/ 196 w 737"/>
                <a:gd name="T39" fmla="*/ 435 h 531"/>
                <a:gd name="T40" fmla="*/ 162 w 737"/>
                <a:gd name="T41" fmla="*/ 444 h 531"/>
                <a:gd name="T42" fmla="*/ 141 w 737"/>
                <a:gd name="T43" fmla="*/ 439 h 531"/>
                <a:gd name="T44" fmla="*/ 114 w 737"/>
                <a:gd name="T45" fmla="*/ 454 h 531"/>
                <a:gd name="T46" fmla="*/ 96 w 737"/>
                <a:gd name="T47" fmla="*/ 444 h 531"/>
                <a:gd name="T48" fmla="*/ 96 w 737"/>
                <a:gd name="T49" fmla="*/ 412 h 531"/>
                <a:gd name="T50" fmla="*/ 79 w 737"/>
                <a:gd name="T51" fmla="*/ 387 h 531"/>
                <a:gd name="T52" fmla="*/ 58 w 737"/>
                <a:gd name="T53" fmla="*/ 367 h 531"/>
                <a:gd name="T54" fmla="*/ 68 w 737"/>
                <a:gd name="T55" fmla="*/ 346 h 531"/>
                <a:gd name="T56" fmla="*/ 60 w 737"/>
                <a:gd name="T57" fmla="*/ 314 h 531"/>
                <a:gd name="T58" fmla="*/ 66 w 737"/>
                <a:gd name="T59" fmla="*/ 283 h 531"/>
                <a:gd name="T60" fmla="*/ 54 w 737"/>
                <a:gd name="T61" fmla="*/ 252 h 531"/>
                <a:gd name="T62" fmla="*/ 10 w 737"/>
                <a:gd name="T63" fmla="*/ 204 h 531"/>
                <a:gd name="T64" fmla="*/ 0 w 737"/>
                <a:gd name="T65" fmla="*/ 185 h 531"/>
                <a:gd name="T66" fmla="*/ 0 w 737"/>
                <a:gd name="T67" fmla="*/ 175 h 531"/>
                <a:gd name="T68" fmla="*/ 23 w 737"/>
                <a:gd name="T69" fmla="*/ 141 h 531"/>
                <a:gd name="T70" fmla="*/ 23 w 737"/>
                <a:gd name="T71" fmla="*/ 123 h 531"/>
                <a:gd name="T72" fmla="*/ 50 w 737"/>
                <a:gd name="T73" fmla="*/ 96 h 531"/>
                <a:gd name="T74" fmla="*/ 66 w 737"/>
                <a:gd name="T75" fmla="*/ 71 h 531"/>
                <a:gd name="T76" fmla="*/ 96 w 737"/>
                <a:gd name="T77" fmla="*/ 21 h 531"/>
                <a:gd name="T78" fmla="*/ 104 w 737"/>
                <a:gd name="T79" fmla="*/ 33 h 531"/>
                <a:gd name="T80" fmla="*/ 152 w 737"/>
                <a:gd name="T81" fmla="*/ 0 h 531"/>
                <a:gd name="T82" fmla="*/ 162 w 737"/>
                <a:gd name="T83" fmla="*/ 37 h 531"/>
                <a:gd name="T84" fmla="*/ 168 w 737"/>
                <a:gd name="T85" fmla="*/ 100 h 531"/>
                <a:gd name="T86" fmla="*/ 208 w 737"/>
                <a:gd name="T87" fmla="*/ 110 h 531"/>
                <a:gd name="T88" fmla="*/ 256 w 737"/>
                <a:gd name="T89" fmla="*/ 121 h 531"/>
                <a:gd name="T90" fmla="*/ 260 w 737"/>
                <a:gd name="T91" fmla="*/ 154 h 531"/>
                <a:gd name="T92" fmla="*/ 285 w 737"/>
                <a:gd name="T93" fmla="*/ 141 h 531"/>
                <a:gd name="T94" fmla="*/ 308 w 737"/>
                <a:gd name="T95" fmla="*/ 144 h 531"/>
                <a:gd name="T96" fmla="*/ 341 w 737"/>
                <a:gd name="T97" fmla="*/ 164 h 531"/>
                <a:gd name="T98" fmla="*/ 360 w 737"/>
                <a:gd name="T99" fmla="*/ 208 h 531"/>
                <a:gd name="T100" fmla="*/ 364 w 737"/>
                <a:gd name="T101" fmla="*/ 239 h 531"/>
                <a:gd name="T102" fmla="*/ 408 w 737"/>
                <a:gd name="T103" fmla="*/ 252 h 531"/>
                <a:gd name="T104" fmla="*/ 437 w 737"/>
                <a:gd name="T105" fmla="*/ 269 h 531"/>
                <a:gd name="T106" fmla="*/ 456 w 737"/>
                <a:gd name="T107" fmla="*/ 267 h 531"/>
                <a:gd name="T108" fmla="*/ 481 w 737"/>
                <a:gd name="T109" fmla="*/ 275 h 531"/>
                <a:gd name="T110" fmla="*/ 500 w 737"/>
                <a:gd name="T111" fmla="*/ 296 h 531"/>
                <a:gd name="T112" fmla="*/ 579 w 737"/>
                <a:gd name="T113" fmla="*/ 312 h 531"/>
                <a:gd name="T114" fmla="*/ 610 w 737"/>
                <a:gd name="T115" fmla="*/ 287 h 531"/>
                <a:gd name="T116" fmla="*/ 629 w 737"/>
                <a:gd name="T117" fmla="*/ 321 h 531"/>
                <a:gd name="T118" fmla="*/ 654 w 737"/>
                <a:gd name="T119" fmla="*/ 321 h 531"/>
                <a:gd name="T120" fmla="*/ 679 w 737"/>
                <a:gd name="T121" fmla="*/ 333 h 531"/>
                <a:gd name="T122" fmla="*/ 702 w 737"/>
                <a:gd name="T123" fmla="*/ 35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37" h="531">
                  <a:moveTo>
                    <a:pt x="702" y="350"/>
                  </a:moveTo>
                  <a:lnTo>
                    <a:pt x="702" y="373"/>
                  </a:lnTo>
                  <a:lnTo>
                    <a:pt x="737" y="396"/>
                  </a:lnTo>
                  <a:lnTo>
                    <a:pt x="723" y="417"/>
                  </a:lnTo>
                  <a:lnTo>
                    <a:pt x="708" y="421"/>
                  </a:lnTo>
                  <a:lnTo>
                    <a:pt x="687" y="437"/>
                  </a:lnTo>
                  <a:lnTo>
                    <a:pt x="658" y="421"/>
                  </a:lnTo>
                  <a:lnTo>
                    <a:pt x="631" y="435"/>
                  </a:lnTo>
                  <a:lnTo>
                    <a:pt x="627" y="450"/>
                  </a:lnTo>
                  <a:lnTo>
                    <a:pt x="608" y="437"/>
                  </a:lnTo>
                  <a:lnTo>
                    <a:pt x="596" y="442"/>
                  </a:lnTo>
                  <a:lnTo>
                    <a:pt x="579" y="425"/>
                  </a:lnTo>
                  <a:lnTo>
                    <a:pt x="564" y="431"/>
                  </a:lnTo>
                  <a:lnTo>
                    <a:pt x="539" y="429"/>
                  </a:lnTo>
                  <a:lnTo>
                    <a:pt x="533" y="421"/>
                  </a:lnTo>
                  <a:lnTo>
                    <a:pt x="508" y="421"/>
                  </a:lnTo>
                  <a:lnTo>
                    <a:pt x="496" y="414"/>
                  </a:lnTo>
                  <a:lnTo>
                    <a:pt x="469" y="419"/>
                  </a:lnTo>
                  <a:lnTo>
                    <a:pt x="454" y="454"/>
                  </a:lnTo>
                  <a:lnTo>
                    <a:pt x="454" y="477"/>
                  </a:lnTo>
                  <a:lnTo>
                    <a:pt x="435" y="481"/>
                  </a:lnTo>
                  <a:lnTo>
                    <a:pt x="412" y="498"/>
                  </a:lnTo>
                  <a:lnTo>
                    <a:pt x="410" y="510"/>
                  </a:lnTo>
                  <a:lnTo>
                    <a:pt x="389" y="527"/>
                  </a:lnTo>
                  <a:lnTo>
                    <a:pt x="383" y="531"/>
                  </a:lnTo>
                  <a:lnTo>
                    <a:pt x="383" y="525"/>
                  </a:lnTo>
                  <a:lnTo>
                    <a:pt x="369" y="517"/>
                  </a:lnTo>
                  <a:lnTo>
                    <a:pt x="354" y="512"/>
                  </a:lnTo>
                  <a:lnTo>
                    <a:pt x="331" y="500"/>
                  </a:lnTo>
                  <a:lnTo>
                    <a:pt x="331" y="485"/>
                  </a:lnTo>
                  <a:lnTo>
                    <a:pt x="314" y="485"/>
                  </a:lnTo>
                  <a:lnTo>
                    <a:pt x="314" y="471"/>
                  </a:lnTo>
                  <a:lnTo>
                    <a:pt x="306" y="450"/>
                  </a:lnTo>
                  <a:lnTo>
                    <a:pt x="281" y="427"/>
                  </a:lnTo>
                  <a:lnTo>
                    <a:pt x="258" y="423"/>
                  </a:lnTo>
                  <a:lnTo>
                    <a:pt x="239" y="406"/>
                  </a:lnTo>
                  <a:lnTo>
                    <a:pt x="227" y="404"/>
                  </a:lnTo>
                  <a:lnTo>
                    <a:pt x="227" y="421"/>
                  </a:lnTo>
                  <a:lnTo>
                    <a:pt x="208" y="425"/>
                  </a:lnTo>
                  <a:lnTo>
                    <a:pt x="196" y="435"/>
                  </a:lnTo>
                  <a:lnTo>
                    <a:pt x="173" y="435"/>
                  </a:lnTo>
                  <a:lnTo>
                    <a:pt x="162" y="444"/>
                  </a:lnTo>
                  <a:lnTo>
                    <a:pt x="148" y="437"/>
                  </a:lnTo>
                  <a:lnTo>
                    <a:pt x="141" y="439"/>
                  </a:lnTo>
                  <a:lnTo>
                    <a:pt x="139" y="454"/>
                  </a:lnTo>
                  <a:lnTo>
                    <a:pt x="114" y="454"/>
                  </a:lnTo>
                  <a:lnTo>
                    <a:pt x="102" y="450"/>
                  </a:lnTo>
                  <a:lnTo>
                    <a:pt x="96" y="444"/>
                  </a:lnTo>
                  <a:lnTo>
                    <a:pt x="93" y="427"/>
                  </a:lnTo>
                  <a:lnTo>
                    <a:pt x="96" y="412"/>
                  </a:lnTo>
                  <a:lnTo>
                    <a:pt x="83" y="408"/>
                  </a:lnTo>
                  <a:lnTo>
                    <a:pt x="79" y="387"/>
                  </a:lnTo>
                  <a:lnTo>
                    <a:pt x="62" y="381"/>
                  </a:lnTo>
                  <a:lnTo>
                    <a:pt x="58" y="367"/>
                  </a:lnTo>
                  <a:lnTo>
                    <a:pt x="66" y="356"/>
                  </a:lnTo>
                  <a:lnTo>
                    <a:pt x="68" y="346"/>
                  </a:lnTo>
                  <a:lnTo>
                    <a:pt x="58" y="331"/>
                  </a:lnTo>
                  <a:lnTo>
                    <a:pt x="60" y="314"/>
                  </a:lnTo>
                  <a:lnTo>
                    <a:pt x="60" y="294"/>
                  </a:lnTo>
                  <a:lnTo>
                    <a:pt x="66" y="283"/>
                  </a:lnTo>
                  <a:lnTo>
                    <a:pt x="66" y="262"/>
                  </a:lnTo>
                  <a:lnTo>
                    <a:pt x="54" y="252"/>
                  </a:lnTo>
                  <a:lnTo>
                    <a:pt x="48" y="235"/>
                  </a:lnTo>
                  <a:lnTo>
                    <a:pt x="10" y="204"/>
                  </a:lnTo>
                  <a:lnTo>
                    <a:pt x="12" y="194"/>
                  </a:lnTo>
                  <a:lnTo>
                    <a:pt x="0" y="185"/>
                  </a:lnTo>
                  <a:lnTo>
                    <a:pt x="2" y="185"/>
                  </a:lnTo>
                  <a:lnTo>
                    <a:pt x="0" y="175"/>
                  </a:lnTo>
                  <a:lnTo>
                    <a:pt x="18" y="156"/>
                  </a:lnTo>
                  <a:lnTo>
                    <a:pt x="23" y="141"/>
                  </a:lnTo>
                  <a:lnTo>
                    <a:pt x="25" y="137"/>
                  </a:lnTo>
                  <a:lnTo>
                    <a:pt x="23" y="123"/>
                  </a:lnTo>
                  <a:lnTo>
                    <a:pt x="29" y="104"/>
                  </a:lnTo>
                  <a:lnTo>
                    <a:pt x="50" y="96"/>
                  </a:lnTo>
                  <a:lnTo>
                    <a:pt x="50" y="77"/>
                  </a:lnTo>
                  <a:lnTo>
                    <a:pt x="66" y="71"/>
                  </a:lnTo>
                  <a:lnTo>
                    <a:pt x="64" y="52"/>
                  </a:lnTo>
                  <a:lnTo>
                    <a:pt x="96" y="21"/>
                  </a:lnTo>
                  <a:lnTo>
                    <a:pt x="108" y="25"/>
                  </a:lnTo>
                  <a:lnTo>
                    <a:pt x="104" y="33"/>
                  </a:lnTo>
                  <a:lnTo>
                    <a:pt x="118" y="31"/>
                  </a:lnTo>
                  <a:lnTo>
                    <a:pt x="152" y="0"/>
                  </a:lnTo>
                  <a:lnTo>
                    <a:pt x="164" y="0"/>
                  </a:lnTo>
                  <a:lnTo>
                    <a:pt x="162" y="37"/>
                  </a:lnTo>
                  <a:lnTo>
                    <a:pt x="143" y="69"/>
                  </a:lnTo>
                  <a:lnTo>
                    <a:pt x="168" y="100"/>
                  </a:lnTo>
                  <a:lnTo>
                    <a:pt x="196" y="102"/>
                  </a:lnTo>
                  <a:lnTo>
                    <a:pt x="208" y="110"/>
                  </a:lnTo>
                  <a:lnTo>
                    <a:pt x="235" y="100"/>
                  </a:lnTo>
                  <a:lnTo>
                    <a:pt x="256" y="121"/>
                  </a:lnTo>
                  <a:lnTo>
                    <a:pt x="248" y="135"/>
                  </a:lnTo>
                  <a:lnTo>
                    <a:pt x="260" y="154"/>
                  </a:lnTo>
                  <a:lnTo>
                    <a:pt x="277" y="154"/>
                  </a:lnTo>
                  <a:lnTo>
                    <a:pt x="285" y="141"/>
                  </a:lnTo>
                  <a:lnTo>
                    <a:pt x="296" y="154"/>
                  </a:lnTo>
                  <a:lnTo>
                    <a:pt x="308" y="144"/>
                  </a:lnTo>
                  <a:lnTo>
                    <a:pt x="327" y="146"/>
                  </a:lnTo>
                  <a:lnTo>
                    <a:pt x="341" y="164"/>
                  </a:lnTo>
                  <a:lnTo>
                    <a:pt x="346" y="194"/>
                  </a:lnTo>
                  <a:lnTo>
                    <a:pt x="360" y="208"/>
                  </a:lnTo>
                  <a:lnTo>
                    <a:pt x="356" y="219"/>
                  </a:lnTo>
                  <a:lnTo>
                    <a:pt x="364" y="239"/>
                  </a:lnTo>
                  <a:lnTo>
                    <a:pt x="400" y="235"/>
                  </a:lnTo>
                  <a:lnTo>
                    <a:pt x="408" y="252"/>
                  </a:lnTo>
                  <a:lnTo>
                    <a:pt x="419" y="252"/>
                  </a:lnTo>
                  <a:lnTo>
                    <a:pt x="437" y="269"/>
                  </a:lnTo>
                  <a:lnTo>
                    <a:pt x="448" y="262"/>
                  </a:lnTo>
                  <a:lnTo>
                    <a:pt x="456" y="267"/>
                  </a:lnTo>
                  <a:lnTo>
                    <a:pt x="477" y="281"/>
                  </a:lnTo>
                  <a:lnTo>
                    <a:pt x="481" y="275"/>
                  </a:lnTo>
                  <a:lnTo>
                    <a:pt x="502" y="283"/>
                  </a:lnTo>
                  <a:lnTo>
                    <a:pt x="500" y="296"/>
                  </a:lnTo>
                  <a:lnTo>
                    <a:pt x="525" y="314"/>
                  </a:lnTo>
                  <a:lnTo>
                    <a:pt x="579" y="312"/>
                  </a:lnTo>
                  <a:lnTo>
                    <a:pt x="585" y="302"/>
                  </a:lnTo>
                  <a:lnTo>
                    <a:pt x="610" y="287"/>
                  </a:lnTo>
                  <a:lnTo>
                    <a:pt x="614" y="302"/>
                  </a:lnTo>
                  <a:lnTo>
                    <a:pt x="629" y="321"/>
                  </a:lnTo>
                  <a:lnTo>
                    <a:pt x="639" y="312"/>
                  </a:lnTo>
                  <a:lnTo>
                    <a:pt x="654" y="321"/>
                  </a:lnTo>
                  <a:lnTo>
                    <a:pt x="667" y="339"/>
                  </a:lnTo>
                  <a:lnTo>
                    <a:pt x="679" y="333"/>
                  </a:lnTo>
                  <a:lnTo>
                    <a:pt x="694" y="339"/>
                  </a:lnTo>
                  <a:lnTo>
                    <a:pt x="702" y="35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7" name="Rectangle 96">
            <a:extLst>
              <a:ext uri="{FF2B5EF4-FFF2-40B4-BE49-F238E27FC236}">
                <a16:creationId xmlns:a16="http://schemas.microsoft.com/office/drawing/2014/main" id="{DCDF0CFA-54B2-411E-BC2F-ED3AFE2101B2}"/>
              </a:ext>
            </a:extLst>
          </p:cNvPr>
          <p:cNvSpPr/>
          <p:nvPr/>
        </p:nvSpPr>
        <p:spPr>
          <a:xfrm>
            <a:off x="5788446" y="5346616"/>
            <a:ext cx="5609915" cy="381451"/>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a:t>
            </a:r>
            <a:endParaRPr lang="en-US" sz="1400"/>
          </a:p>
        </p:txBody>
      </p:sp>
      <p:grpSp>
        <p:nvGrpSpPr>
          <p:cNvPr id="4" name="Group 3">
            <a:extLst>
              <a:ext uri="{FF2B5EF4-FFF2-40B4-BE49-F238E27FC236}">
                <a16:creationId xmlns:a16="http://schemas.microsoft.com/office/drawing/2014/main" id="{008CFA8F-8E4E-4248-8EC4-C6E990DF09EE}"/>
              </a:ext>
            </a:extLst>
          </p:cNvPr>
          <p:cNvGrpSpPr/>
          <p:nvPr/>
        </p:nvGrpSpPr>
        <p:grpSpPr>
          <a:xfrm>
            <a:off x="575313" y="2376477"/>
            <a:ext cx="4489304" cy="484634"/>
            <a:chOff x="575313" y="2376477"/>
            <a:chExt cx="4489304" cy="484634"/>
          </a:xfrm>
        </p:grpSpPr>
        <p:sp>
          <p:nvSpPr>
            <p:cNvPr id="98" name="Rectangle 97">
              <a:extLst>
                <a:ext uri="{FF2B5EF4-FFF2-40B4-BE49-F238E27FC236}">
                  <a16:creationId xmlns:a16="http://schemas.microsoft.com/office/drawing/2014/main" id="{5200086C-8C19-4304-AA52-AB070043C997}"/>
                </a:ext>
              </a:extLst>
            </p:cNvPr>
            <p:cNvSpPr/>
            <p:nvPr/>
          </p:nvSpPr>
          <p:spPr>
            <a:xfrm>
              <a:off x="580529" y="2376477"/>
              <a:ext cx="4484088" cy="48463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61791900-042E-4B69-95AD-2F4F50A945DA}"/>
                </a:ext>
              </a:extLst>
            </p:cNvPr>
            <p:cNvSpPr/>
            <p:nvPr/>
          </p:nvSpPr>
          <p:spPr>
            <a:xfrm>
              <a:off x="580528" y="2403587"/>
              <a:ext cx="3934321" cy="440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Shape 99">
              <a:extLst>
                <a:ext uri="{FF2B5EF4-FFF2-40B4-BE49-F238E27FC236}">
                  <a16:creationId xmlns:a16="http://schemas.microsoft.com/office/drawing/2014/main" id="{AE4C8417-FB27-43D3-B336-68FB97BF6BB9}"/>
                </a:ext>
              </a:extLst>
            </p:cNvPr>
            <p:cNvSpPr/>
            <p:nvPr/>
          </p:nvSpPr>
          <p:spPr>
            <a:xfrm>
              <a:off x="575313" y="2376479"/>
              <a:ext cx="4489304" cy="484632"/>
            </a:xfrm>
            <a:custGeom>
              <a:avLst/>
              <a:gdLst>
                <a:gd name="connsiteX0" fmla="*/ 4671202 w 4913518"/>
                <a:gd name="connsiteY0" fmla="*/ 0 h 484632"/>
                <a:gd name="connsiteX1" fmla="*/ 4913518 w 4913518"/>
                <a:gd name="connsiteY1" fmla="*/ 0 h 484632"/>
                <a:gd name="connsiteX2" fmla="*/ 4913518 w 4913518"/>
                <a:gd name="connsiteY2" fmla="*/ 484632 h 484632"/>
                <a:gd name="connsiteX3" fmla="*/ 0 w 4913518"/>
                <a:gd name="connsiteY3" fmla="*/ 484632 h 484632"/>
                <a:gd name="connsiteX4" fmla="*/ 0 w 4913518"/>
                <a:gd name="connsiteY4" fmla="*/ 363473 h 484632"/>
                <a:gd name="connsiteX5" fmla="*/ 4671201 w 4913518"/>
                <a:gd name="connsiteY5" fmla="*/ 363473 h 484632"/>
                <a:gd name="connsiteX6" fmla="*/ 4671201 w 4913518"/>
                <a:gd name="connsiteY6" fmla="*/ 484631 h 484632"/>
                <a:gd name="connsiteX7" fmla="*/ 4913517 w 4913518"/>
                <a:gd name="connsiteY7" fmla="*/ 242315 h 484632"/>
                <a:gd name="connsiteX8" fmla="*/ 0 w 4913518"/>
                <a:gd name="connsiteY8" fmla="*/ 0 h 484632"/>
                <a:gd name="connsiteX9" fmla="*/ 4671201 w 4913518"/>
                <a:gd name="connsiteY9" fmla="*/ 0 h 484632"/>
                <a:gd name="connsiteX10" fmla="*/ 4671201 w 4913518"/>
                <a:gd name="connsiteY10" fmla="*/ 121157 h 484632"/>
                <a:gd name="connsiteX11" fmla="*/ 0 w 4913518"/>
                <a:gd name="connsiteY11" fmla="*/ 121157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13518" h="484632">
                  <a:moveTo>
                    <a:pt x="4671202" y="0"/>
                  </a:moveTo>
                  <a:lnTo>
                    <a:pt x="4913518" y="0"/>
                  </a:lnTo>
                  <a:lnTo>
                    <a:pt x="4913518" y="484632"/>
                  </a:lnTo>
                  <a:lnTo>
                    <a:pt x="0" y="484632"/>
                  </a:lnTo>
                  <a:lnTo>
                    <a:pt x="0" y="363473"/>
                  </a:lnTo>
                  <a:lnTo>
                    <a:pt x="4671201" y="363473"/>
                  </a:lnTo>
                  <a:lnTo>
                    <a:pt x="4671201" y="484631"/>
                  </a:lnTo>
                  <a:lnTo>
                    <a:pt x="4913517" y="242315"/>
                  </a:lnTo>
                  <a:close/>
                  <a:moveTo>
                    <a:pt x="0" y="0"/>
                  </a:moveTo>
                  <a:lnTo>
                    <a:pt x="4671201" y="0"/>
                  </a:lnTo>
                  <a:lnTo>
                    <a:pt x="4671201" y="121157"/>
                  </a:lnTo>
                  <a:lnTo>
                    <a:pt x="0" y="1211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TextBox 100">
            <a:extLst>
              <a:ext uri="{FF2B5EF4-FFF2-40B4-BE49-F238E27FC236}">
                <a16:creationId xmlns:a16="http://schemas.microsoft.com/office/drawing/2014/main" id="{10BC12C4-66BE-4ED5-9A8E-E32195DCFE89}"/>
              </a:ext>
            </a:extLst>
          </p:cNvPr>
          <p:cNvSpPr txBox="1"/>
          <p:nvPr/>
        </p:nvSpPr>
        <p:spPr>
          <a:xfrm>
            <a:off x="494033" y="2099181"/>
            <a:ext cx="1562100" cy="307777"/>
          </a:xfrm>
          <a:prstGeom prst="rect">
            <a:avLst/>
          </a:prstGeom>
          <a:noFill/>
        </p:spPr>
        <p:txBody>
          <a:bodyPr wrap="square" rtlCol="0">
            <a:spAutoFit/>
          </a:bodyPr>
          <a:lstStyle/>
          <a:p>
            <a:r>
              <a:rPr lang="en-US" sz="1400" b="1">
                <a:latin typeface="+mj-lt"/>
              </a:rPr>
              <a:t>Region #1</a:t>
            </a:r>
          </a:p>
        </p:txBody>
      </p:sp>
      <p:grpSp>
        <p:nvGrpSpPr>
          <p:cNvPr id="5" name="Group 4">
            <a:extLst>
              <a:ext uri="{FF2B5EF4-FFF2-40B4-BE49-F238E27FC236}">
                <a16:creationId xmlns:a16="http://schemas.microsoft.com/office/drawing/2014/main" id="{E26FE97A-6DE4-439A-9BF8-61D0E4242724}"/>
              </a:ext>
            </a:extLst>
          </p:cNvPr>
          <p:cNvGrpSpPr/>
          <p:nvPr/>
        </p:nvGrpSpPr>
        <p:grpSpPr>
          <a:xfrm>
            <a:off x="575313" y="3219964"/>
            <a:ext cx="4489304" cy="490984"/>
            <a:chOff x="575313" y="3219964"/>
            <a:chExt cx="4489304" cy="490984"/>
          </a:xfrm>
        </p:grpSpPr>
        <p:sp>
          <p:nvSpPr>
            <p:cNvPr id="102" name="Rectangle 101">
              <a:extLst>
                <a:ext uri="{FF2B5EF4-FFF2-40B4-BE49-F238E27FC236}">
                  <a16:creationId xmlns:a16="http://schemas.microsoft.com/office/drawing/2014/main" id="{DB06511B-B2C7-4927-B579-EF2515A4B7AC}"/>
                </a:ext>
              </a:extLst>
            </p:cNvPr>
            <p:cNvSpPr/>
            <p:nvPr/>
          </p:nvSpPr>
          <p:spPr>
            <a:xfrm>
              <a:off x="580529" y="3219964"/>
              <a:ext cx="4484088" cy="48463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570EB791-C6B5-4901-9EE2-0960CA9CA012}"/>
                </a:ext>
              </a:extLst>
            </p:cNvPr>
            <p:cNvSpPr/>
            <p:nvPr/>
          </p:nvSpPr>
          <p:spPr>
            <a:xfrm>
              <a:off x="580528" y="3247074"/>
              <a:ext cx="2865069" cy="440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Shape 103">
              <a:extLst>
                <a:ext uri="{FF2B5EF4-FFF2-40B4-BE49-F238E27FC236}">
                  <a16:creationId xmlns:a16="http://schemas.microsoft.com/office/drawing/2014/main" id="{56831171-3EE0-46B9-A37D-CA3C32E22449}"/>
                </a:ext>
              </a:extLst>
            </p:cNvPr>
            <p:cNvSpPr/>
            <p:nvPr/>
          </p:nvSpPr>
          <p:spPr>
            <a:xfrm>
              <a:off x="575313" y="3226316"/>
              <a:ext cx="4489304" cy="484632"/>
            </a:xfrm>
            <a:custGeom>
              <a:avLst/>
              <a:gdLst>
                <a:gd name="connsiteX0" fmla="*/ 4671202 w 4913518"/>
                <a:gd name="connsiteY0" fmla="*/ 0 h 484632"/>
                <a:gd name="connsiteX1" fmla="*/ 4913518 w 4913518"/>
                <a:gd name="connsiteY1" fmla="*/ 0 h 484632"/>
                <a:gd name="connsiteX2" fmla="*/ 4913518 w 4913518"/>
                <a:gd name="connsiteY2" fmla="*/ 484632 h 484632"/>
                <a:gd name="connsiteX3" fmla="*/ 0 w 4913518"/>
                <a:gd name="connsiteY3" fmla="*/ 484632 h 484632"/>
                <a:gd name="connsiteX4" fmla="*/ 0 w 4913518"/>
                <a:gd name="connsiteY4" fmla="*/ 363473 h 484632"/>
                <a:gd name="connsiteX5" fmla="*/ 4671201 w 4913518"/>
                <a:gd name="connsiteY5" fmla="*/ 363473 h 484632"/>
                <a:gd name="connsiteX6" fmla="*/ 4671201 w 4913518"/>
                <a:gd name="connsiteY6" fmla="*/ 484631 h 484632"/>
                <a:gd name="connsiteX7" fmla="*/ 4913517 w 4913518"/>
                <a:gd name="connsiteY7" fmla="*/ 242315 h 484632"/>
                <a:gd name="connsiteX8" fmla="*/ 0 w 4913518"/>
                <a:gd name="connsiteY8" fmla="*/ 0 h 484632"/>
                <a:gd name="connsiteX9" fmla="*/ 4671201 w 4913518"/>
                <a:gd name="connsiteY9" fmla="*/ 0 h 484632"/>
                <a:gd name="connsiteX10" fmla="*/ 4671201 w 4913518"/>
                <a:gd name="connsiteY10" fmla="*/ 121157 h 484632"/>
                <a:gd name="connsiteX11" fmla="*/ 0 w 4913518"/>
                <a:gd name="connsiteY11" fmla="*/ 121157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13518" h="484632">
                  <a:moveTo>
                    <a:pt x="4671202" y="0"/>
                  </a:moveTo>
                  <a:lnTo>
                    <a:pt x="4913518" y="0"/>
                  </a:lnTo>
                  <a:lnTo>
                    <a:pt x="4913518" y="484632"/>
                  </a:lnTo>
                  <a:lnTo>
                    <a:pt x="0" y="484632"/>
                  </a:lnTo>
                  <a:lnTo>
                    <a:pt x="0" y="363473"/>
                  </a:lnTo>
                  <a:lnTo>
                    <a:pt x="4671201" y="363473"/>
                  </a:lnTo>
                  <a:lnTo>
                    <a:pt x="4671201" y="484631"/>
                  </a:lnTo>
                  <a:lnTo>
                    <a:pt x="4913517" y="242315"/>
                  </a:lnTo>
                  <a:close/>
                  <a:moveTo>
                    <a:pt x="0" y="0"/>
                  </a:moveTo>
                  <a:lnTo>
                    <a:pt x="4671201" y="0"/>
                  </a:lnTo>
                  <a:lnTo>
                    <a:pt x="4671201" y="121157"/>
                  </a:lnTo>
                  <a:lnTo>
                    <a:pt x="0" y="1211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5" name="TextBox 104">
            <a:extLst>
              <a:ext uri="{FF2B5EF4-FFF2-40B4-BE49-F238E27FC236}">
                <a16:creationId xmlns:a16="http://schemas.microsoft.com/office/drawing/2014/main" id="{5D725C43-BDA8-457E-B8CA-F087631C7A32}"/>
              </a:ext>
            </a:extLst>
          </p:cNvPr>
          <p:cNvSpPr txBox="1"/>
          <p:nvPr/>
        </p:nvSpPr>
        <p:spPr>
          <a:xfrm>
            <a:off x="494033" y="2942668"/>
            <a:ext cx="1562100" cy="307777"/>
          </a:xfrm>
          <a:prstGeom prst="rect">
            <a:avLst/>
          </a:prstGeom>
          <a:noFill/>
        </p:spPr>
        <p:txBody>
          <a:bodyPr wrap="square" rtlCol="0">
            <a:spAutoFit/>
          </a:bodyPr>
          <a:lstStyle/>
          <a:p>
            <a:r>
              <a:rPr lang="en-US" sz="1400" b="1">
                <a:latin typeface="+mj-lt"/>
              </a:rPr>
              <a:t>Region #2</a:t>
            </a:r>
          </a:p>
        </p:txBody>
      </p:sp>
      <p:sp>
        <p:nvSpPr>
          <p:cNvPr id="106" name="Rectangle 105">
            <a:extLst>
              <a:ext uri="{FF2B5EF4-FFF2-40B4-BE49-F238E27FC236}">
                <a16:creationId xmlns:a16="http://schemas.microsoft.com/office/drawing/2014/main" id="{0BE4F533-14B4-4D91-861A-3CE77DAF24C8}"/>
              </a:ext>
            </a:extLst>
          </p:cNvPr>
          <p:cNvSpPr/>
          <p:nvPr/>
        </p:nvSpPr>
        <p:spPr>
          <a:xfrm>
            <a:off x="482478" y="4396494"/>
            <a:ext cx="48754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400"/>
          </a:p>
        </p:txBody>
      </p:sp>
      <p:sp>
        <p:nvSpPr>
          <p:cNvPr id="107" name="TextBox 106">
            <a:extLst>
              <a:ext uri="{FF2B5EF4-FFF2-40B4-BE49-F238E27FC236}">
                <a16:creationId xmlns:a16="http://schemas.microsoft.com/office/drawing/2014/main" id="{342AE899-2652-468C-A062-9664E4240C62}"/>
              </a:ext>
            </a:extLst>
          </p:cNvPr>
          <p:cNvSpPr txBox="1"/>
          <p:nvPr/>
        </p:nvSpPr>
        <p:spPr>
          <a:xfrm>
            <a:off x="482478" y="4036409"/>
            <a:ext cx="2667000" cy="369332"/>
          </a:xfrm>
          <a:prstGeom prst="rect">
            <a:avLst/>
          </a:prstGeom>
          <a:noFill/>
        </p:spPr>
        <p:txBody>
          <a:bodyPr wrap="square" rtlCol="0">
            <a:spAutoFit/>
          </a:bodyPr>
          <a:lstStyle/>
          <a:p>
            <a:r>
              <a:rPr lang="en-US" b="1">
                <a:solidFill>
                  <a:schemeClr val="accent1"/>
                </a:solidFill>
                <a:latin typeface="+mj-lt"/>
              </a:rPr>
              <a:t>Text Description</a:t>
            </a:r>
          </a:p>
        </p:txBody>
      </p:sp>
    </p:spTree>
    <p:extLst>
      <p:ext uri="{BB962C8B-B14F-4D97-AF65-F5344CB8AC3E}">
        <p14:creationId xmlns:p14="http://schemas.microsoft.com/office/powerpoint/2010/main" val="4808926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p:cTn id="7" dur="500" fill="hold"/>
                                        <p:tgtEl>
                                          <p:spTgt spid="96"/>
                                        </p:tgtEl>
                                        <p:attrNameLst>
                                          <p:attrName>ppt_w</p:attrName>
                                        </p:attrNameLst>
                                      </p:cBhvr>
                                      <p:tavLst>
                                        <p:tav tm="0">
                                          <p:val>
                                            <p:fltVal val="0"/>
                                          </p:val>
                                        </p:tav>
                                        <p:tav tm="100000">
                                          <p:val>
                                            <p:strVal val="#ppt_w"/>
                                          </p:val>
                                        </p:tav>
                                      </p:tavLst>
                                    </p:anim>
                                    <p:anim calcmode="lin" valueType="num">
                                      <p:cBhvr>
                                        <p:cTn id="8" dur="500" fill="hold"/>
                                        <p:tgtEl>
                                          <p:spTgt spid="96"/>
                                        </p:tgtEl>
                                        <p:attrNameLst>
                                          <p:attrName>ppt_h</p:attrName>
                                        </p:attrNameLst>
                                      </p:cBhvr>
                                      <p:tavLst>
                                        <p:tav tm="0">
                                          <p:val>
                                            <p:fltVal val="0"/>
                                          </p:val>
                                        </p:tav>
                                        <p:tav tm="100000">
                                          <p:val>
                                            <p:strVal val="#ppt_h"/>
                                          </p:val>
                                        </p:tav>
                                      </p:tavLst>
                                    </p:anim>
                                    <p:animEffect transition="in" filter="fade">
                                      <p:cBhvr>
                                        <p:cTn id="9" dur="500"/>
                                        <p:tgtEl>
                                          <p:spTgt spid="96"/>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97"/>
                                        </p:tgtEl>
                                        <p:attrNameLst>
                                          <p:attrName>style.visibility</p:attrName>
                                        </p:attrNameLst>
                                      </p:cBhvr>
                                      <p:to>
                                        <p:strVal val="visible"/>
                                      </p:to>
                                    </p:set>
                                    <p:animEffect transition="in" filter="wipe(left)">
                                      <p:cBhvr>
                                        <p:cTn id="13" dur="750"/>
                                        <p:tgtEl>
                                          <p:spTgt spid="97"/>
                                        </p:tgtEl>
                                      </p:cBhvr>
                                    </p:animEffect>
                                  </p:childTnLst>
                                </p:cTn>
                              </p:par>
                            </p:childTnLst>
                          </p:cTn>
                        </p:par>
                        <p:par>
                          <p:cTn id="14" fill="hold">
                            <p:stCondLst>
                              <p:cond delay="1250"/>
                            </p:stCondLst>
                            <p:childTnLst>
                              <p:par>
                                <p:cTn id="15" presetID="22" presetClass="entr" presetSubtype="8" fill="hold" grpId="0" nodeType="after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wipe(left)">
                                      <p:cBhvr>
                                        <p:cTn id="17" dur="500"/>
                                        <p:tgtEl>
                                          <p:spTgt spid="101"/>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wipe(left)">
                                      <p:cBhvr>
                                        <p:cTn id="20" dur="500"/>
                                        <p:tgtEl>
                                          <p:spTgt spid="105"/>
                                        </p:tgtEl>
                                      </p:cBhvr>
                                    </p:animEffect>
                                  </p:childTnLst>
                                </p:cTn>
                              </p:par>
                            </p:childTnLst>
                          </p:cTn>
                        </p:par>
                        <p:par>
                          <p:cTn id="21" fill="hold">
                            <p:stCondLst>
                              <p:cond delay="1750"/>
                            </p:stCondLst>
                            <p:childTnLst>
                              <p:par>
                                <p:cTn id="22" presetID="22"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par>
                                <p:cTn id="25" presetID="22" presetClass="entr" presetSubtype="8"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par>
                          <p:cTn id="28" fill="hold">
                            <p:stCondLst>
                              <p:cond delay="2250"/>
                            </p:stCondLst>
                            <p:childTnLst>
                              <p:par>
                                <p:cTn id="29" presetID="42" presetClass="entr" presetSubtype="0" fill="hold" grpId="0" nodeType="afterEffect">
                                  <p:stCondLst>
                                    <p:cond delay="0"/>
                                  </p:stCondLst>
                                  <p:childTnLst>
                                    <p:set>
                                      <p:cBhvr>
                                        <p:cTn id="30" dur="1" fill="hold">
                                          <p:stCondLst>
                                            <p:cond delay="0"/>
                                          </p:stCondLst>
                                        </p:cTn>
                                        <p:tgtEl>
                                          <p:spTgt spid="107"/>
                                        </p:tgtEl>
                                        <p:attrNameLst>
                                          <p:attrName>style.visibility</p:attrName>
                                        </p:attrNameLst>
                                      </p:cBhvr>
                                      <p:to>
                                        <p:strVal val="visible"/>
                                      </p:to>
                                    </p:set>
                                    <p:animEffect transition="in" filter="fade">
                                      <p:cBhvr>
                                        <p:cTn id="31" dur="1000"/>
                                        <p:tgtEl>
                                          <p:spTgt spid="107"/>
                                        </p:tgtEl>
                                      </p:cBhvr>
                                    </p:animEffect>
                                    <p:anim calcmode="lin" valueType="num">
                                      <p:cBhvr>
                                        <p:cTn id="32" dur="1000" fill="hold"/>
                                        <p:tgtEl>
                                          <p:spTgt spid="107"/>
                                        </p:tgtEl>
                                        <p:attrNameLst>
                                          <p:attrName>ppt_x</p:attrName>
                                        </p:attrNameLst>
                                      </p:cBhvr>
                                      <p:tavLst>
                                        <p:tav tm="0">
                                          <p:val>
                                            <p:strVal val="#ppt_x"/>
                                          </p:val>
                                        </p:tav>
                                        <p:tav tm="100000">
                                          <p:val>
                                            <p:strVal val="#ppt_x"/>
                                          </p:val>
                                        </p:tav>
                                      </p:tavLst>
                                    </p:anim>
                                    <p:anim calcmode="lin" valueType="num">
                                      <p:cBhvr>
                                        <p:cTn id="33" dur="1000" fill="hold"/>
                                        <p:tgtEl>
                                          <p:spTgt spid="10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06"/>
                                        </p:tgtEl>
                                        <p:attrNameLst>
                                          <p:attrName>style.visibility</p:attrName>
                                        </p:attrNameLst>
                                      </p:cBhvr>
                                      <p:to>
                                        <p:strVal val="visible"/>
                                      </p:to>
                                    </p:set>
                                    <p:animEffect transition="in" filter="fade">
                                      <p:cBhvr>
                                        <p:cTn id="36" dur="1000"/>
                                        <p:tgtEl>
                                          <p:spTgt spid="106"/>
                                        </p:tgtEl>
                                      </p:cBhvr>
                                    </p:animEffect>
                                    <p:anim calcmode="lin" valueType="num">
                                      <p:cBhvr>
                                        <p:cTn id="37" dur="1000" fill="hold"/>
                                        <p:tgtEl>
                                          <p:spTgt spid="106"/>
                                        </p:tgtEl>
                                        <p:attrNameLst>
                                          <p:attrName>ppt_x</p:attrName>
                                        </p:attrNameLst>
                                      </p:cBhvr>
                                      <p:tavLst>
                                        <p:tav tm="0">
                                          <p:val>
                                            <p:strVal val="#ppt_x"/>
                                          </p:val>
                                        </p:tav>
                                        <p:tav tm="100000">
                                          <p:val>
                                            <p:strVal val="#ppt_x"/>
                                          </p:val>
                                        </p:tav>
                                      </p:tavLst>
                                    </p:anim>
                                    <p:anim calcmode="lin" valueType="num">
                                      <p:cBhvr>
                                        <p:cTn id="38" dur="1000" fill="hold"/>
                                        <p:tgtEl>
                                          <p:spTgt spid="1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101" grpId="0"/>
      <p:bldP spid="105" grpId="0"/>
      <p:bldP spid="106" grpId="0"/>
      <p:bldP spid="10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FB89804-E3C1-4BFB-B735-2E695BA9C64B}"/>
              </a:ext>
            </a:extLst>
          </p:cNvPr>
          <p:cNvSpPr/>
          <p:nvPr/>
        </p:nvSpPr>
        <p:spPr>
          <a:xfrm>
            <a:off x="3517961" y="2019300"/>
            <a:ext cx="2660591" cy="4077487"/>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060F3CB-5188-4B82-AEBA-6B7598628D1E}"/>
              </a:ext>
            </a:extLst>
          </p:cNvPr>
          <p:cNvSpPr/>
          <p:nvPr/>
        </p:nvSpPr>
        <p:spPr>
          <a:xfrm>
            <a:off x="549738" y="2019300"/>
            <a:ext cx="2660591" cy="4077487"/>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89D2744-6315-402A-B9DD-6E2DFD5B223F}"/>
              </a:ext>
            </a:extLst>
          </p:cNvPr>
          <p:cNvSpPr/>
          <p:nvPr/>
        </p:nvSpPr>
        <p:spPr>
          <a:xfrm>
            <a:off x="6486184" y="2019300"/>
            <a:ext cx="2660591" cy="4077487"/>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0B9F17-83D0-454A-BE4B-50684958F680}"/>
              </a:ext>
            </a:extLst>
          </p:cNvPr>
          <p:cNvSpPr>
            <a:spLocks noGrp="1"/>
          </p:cNvSpPr>
          <p:nvPr>
            <p:ph type="ctrTitle"/>
          </p:nvPr>
        </p:nvSpPr>
        <p:spPr/>
        <p:txBody>
          <a:bodyPr/>
          <a:lstStyle/>
          <a:p>
            <a:r>
              <a:rPr lang="en-US"/>
              <a:t>Pricing Table</a:t>
            </a:r>
          </a:p>
        </p:txBody>
      </p:sp>
      <p:sp>
        <p:nvSpPr>
          <p:cNvPr id="3" name="Subtitle 2">
            <a:extLst>
              <a:ext uri="{FF2B5EF4-FFF2-40B4-BE49-F238E27FC236}">
                <a16:creationId xmlns:a16="http://schemas.microsoft.com/office/drawing/2014/main" id="{CCECFB04-558F-4C6A-8CDE-118B16134EF8}"/>
              </a:ext>
            </a:extLst>
          </p:cNvPr>
          <p:cNvSpPr>
            <a:spLocks noGrp="1"/>
          </p:cNvSpPr>
          <p:nvPr>
            <p:ph type="subTitle" idx="1"/>
          </p:nvPr>
        </p:nvSpPr>
        <p:spPr/>
        <p:txBody>
          <a:bodyPr/>
          <a:lstStyle/>
          <a:p>
            <a:r>
              <a:rPr lang="en-US"/>
              <a:t>Insert subtitle right here</a:t>
            </a:r>
          </a:p>
        </p:txBody>
      </p:sp>
      <p:grpSp>
        <p:nvGrpSpPr>
          <p:cNvPr id="8" name="Group 7">
            <a:extLst>
              <a:ext uri="{FF2B5EF4-FFF2-40B4-BE49-F238E27FC236}">
                <a16:creationId xmlns:a16="http://schemas.microsoft.com/office/drawing/2014/main" id="{5DD98CEE-5DEE-407F-96B8-A2ED802594A4}"/>
              </a:ext>
            </a:extLst>
          </p:cNvPr>
          <p:cNvGrpSpPr/>
          <p:nvPr/>
        </p:nvGrpSpPr>
        <p:grpSpPr>
          <a:xfrm>
            <a:off x="-257175" y="1565716"/>
            <a:ext cx="12063465" cy="964283"/>
            <a:chOff x="-8220075" y="3887247"/>
            <a:chExt cx="12063465" cy="964283"/>
          </a:xfrm>
        </p:grpSpPr>
        <p:sp>
          <p:nvSpPr>
            <p:cNvPr id="6" name="Rectangle 5">
              <a:extLst>
                <a:ext uri="{FF2B5EF4-FFF2-40B4-BE49-F238E27FC236}">
                  <a16:creationId xmlns:a16="http://schemas.microsoft.com/office/drawing/2014/main" id="{5D0D3857-D7A0-4B31-94AB-D2D81099655B}"/>
                </a:ext>
              </a:extLst>
            </p:cNvPr>
            <p:cNvSpPr/>
            <p:nvPr/>
          </p:nvSpPr>
          <p:spPr>
            <a:xfrm flipV="1">
              <a:off x="-8220075" y="4230485"/>
              <a:ext cx="10966417" cy="277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E85E5F13-41C8-4D9C-999C-36CBC8ABE82F}"/>
                </a:ext>
              </a:extLst>
            </p:cNvPr>
            <p:cNvSpPr/>
            <p:nvPr/>
          </p:nvSpPr>
          <p:spPr>
            <a:xfrm rot="16200000" flipV="1">
              <a:off x="2808037" y="3816177"/>
              <a:ext cx="964283" cy="110642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F8039109-E9B5-4FC2-A6F0-E214D4398587}"/>
              </a:ext>
            </a:extLst>
          </p:cNvPr>
          <p:cNvSpPr/>
          <p:nvPr/>
        </p:nvSpPr>
        <p:spPr>
          <a:xfrm>
            <a:off x="9454407" y="3431481"/>
            <a:ext cx="2161859" cy="2002151"/>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pellentesque a nunc non, elementum rutrum risus. Aliquam ac dignissim urna, commodo tortor. Integer malesuada enim nec turpis suscipit tristique. Proin ac mauris vitae augue auctor</a:t>
            </a:r>
            <a:endParaRPr lang="en-US" sz="1200"/>
          </a:p>
        </p:txBody>
      </p:sp>
      <p:sp>
        <p:nvSpPr>
          <p:cNvPr id="13" name="TextBox 12">
            <a:extLst>
              <a:ext uri="{FF2B5EF4-FFF2-40B4-BE49-F238E27FC236}">
                <a16:creationId xmlns:a16="http://schemas.microsoft.com/office/drawing/2014/main" id="{B5B44A90-E42A-43B2-9C88-86C8ADAA001C}"/>
              </a:ext>
            </a:extLst>
          </p:cNvPr>
          <p:cNvSpPr txBox="1"/>
          <p:nvPr/>
        </p:nvSpPr>
        <p:spPr>
          <a:xfrm>
            <a:off x="9454407" y="3071396"/>
            <a:ext cx="2161859" cy="338554"/>
          </a:xfrm>
          <a:prstGeom prst="rect">
            <a:avLst/>
          </a:prstGeom>
          <a:noFill/>
        </p:spPr>
        <p:txBody>
          <a:bodyPr wrap="square" rtlCol="0">
            <a:spAutoFit/>
          </a:bodyPr>
          <a:lstStyle/>
          <a:p>
            <a:r>
              <a:rPr lang="en-US" sz="1600" b="1">
                <a:solidFill>
                  <a:schemeClr val="accent1"/>
                </a:solidFill>
                <a:latin typeface="+mj-lt"/>
              </a:rPr>
              <a:t>Text Description</a:t>
            </a:r>
          </a:p>
        </p:txBody>
      </p:sp>
      <p:sp>
        <p:nvSpPr>
          <p:cNvPr id="14" name="TextBox 13">
            <a:extLst>
              <a:ext uri="{FF2B5EF4-FFF2-40B4-BE49-F238E27FC236}">
                <a16:creationId xmlns:a16="http://schemas.microsoft.com/office/drawing/2014/main" id="{0F07AC56-5036-435C-8BCE-F0BAAE0B166F}"/>
              </a:ext>
            </a:extLst>
          </p:cNvPr>
          <p:cNvSpPr txBox="1"/>
          <p:nvPr/>
        </p:nvSpPr>
        <p:spPr>
          <a:xfrm>
            <a:off x="1094205" y="2437091"/>
            <a:ext cx="1571658" cy="769441"/>
          </a:xfrm>
          <a:prstGeom prst="rect">
            <a:avLst/>
          </a:prstGeom>
          <a:noFill/>
        </p:spPr>
        <p:txBody>
          <a:bodyPr wrap="square" rtlCol="0">
            <a:spAutoFit/>
          </a:bodyPr>
          <a:lstStyle/>
          <a:p>
            <a:pPr algn="ctr"/>
            <a:r>
              <a:rPr lang="en-US" sz="4400" b="1">
                <a:solidFill>
                  <a:schemeClr val="accent1"/>
                </a:solidFill>
                <a:latin typeface="+mj-lt"/>
              </a:rPr>
              <a:t>$30</a:t>
            </a:r>
          </a:p>
        </p:txBody>
      </p:sp>
      <p:sp>
        <p:nvSpPr>
          <p:cNvPr id="15" name="TextBox 14">
            <a:extLst>
              <a:ext uri="{FF2B5EF4-FFF2-40B4-BE49-F238E27FC236}">
                <a16:creationId xmlns:a16="http://schemas.microsoft.com/office/drawing/2014/main" id="{8B3FD514-390F-4324-953D-62EB0449959E}"/>
              </a:ext>
            </a:extLst>
          </p:cNvPr>
          <p:cNvSpPr txBox="1"/>
          <p:nvPr/>
        </p:nvSpPr>
        <p:spPr>
          <a:xfrm>
            <a:off x="1020624" y="3222893"/>
            <a:ext cx="1718818" cy="338554"/>
          </a:xfrm>
          <a:prstGeom prst="rect">
            <a:avLst/>
          </a:prstGeom>
          <a:noFill/>
        </p:spPr>
        <p:txBody>
          <a:bodyPr wrap="square" rtlCol="0">
            <a:spAutoFit/>
          </a:bodyPr>
          <a:lstStyle/>
          <a:p>
            <a:pPr algn="ctr"/>
            <a:r>
              <a:rPr lang="en-US" sz="1600" b="1">
                <a:latin typeface="+mj-lt"/>
              </a:rPr>
              <a:t>Standard</a:t>
            </a:r>
          </a:p>
        </p:txBody>
      </p:sp>
      <p:sp>
        <p:nvSpPr>
          <p:cNvPr id="17" name="Rectangle 16">
            <a:extLst>
              <a:ext uri="{FF2B5EF4-FFF2-40B4-BE49-F238E27FC236}">
                <a16:creationId xmlns:a16="http://schemas.microsoft.com/office/drawing/2014/main" id="{B86BD591-83CA-425E-9260-96F18C9785A7}"/>
              </a:ext>
            </a:extLst>
          </p:cNvPr>
          <p:cNvSpPr/>
          <p:nvPr/>
        </p:nvSpPr>
        <p:spPr>
          <a:xfrm>
            <a:off x="775566" y="3552795"/>
            <a:ext cx="2208934" cy="1725152"/>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Quisque massa pellentesque a nunc non, elementum rutrum risus. Aliquam ac dignissim urna, suscipit tristique. Proin ac mauris vitae augue auctor euismod eu ut mi. Nam facilisis</a:t>
            </a:r>
            <a:endParaRPr lang="en-US" sz="1200"/>
          </a:p>
        </p:txBody>
      </p:sp>
      <p:sp>
        <p:nvSpPr>
          <p:cNvPr id="18" name="TextBox 17">
            <a:extLst>
              <a:ext uri="{FF2B5EF4-FFF2-40B4-BE49-F238E27FC236}">
                <a16:creationId xmlns:a16="http://schemas.microsoft.com/office/drawing/2014/main" id="{A5E3CE91-D4D8-4DC5-9861-F40BF566A5EB}"/>
              </a:ext>
            </a:extLst>
          </p:cNvPr>
          <p:cNvSpPr txBox="1"/>
          <p:nvPr/>
        </p:nvSpPr>
        <p:spPr>
          <a:xfrm>
            <a:off x="1449622" y="5438572"/>
            <a:ext cx="1176103" cy="338554"/>
          </a:xfrm>
          <a:prstGeom prst="rect">
            <a:avLst/>
          </a:prstGeom>
          <a:noFill/>
        </p:spPr>
        <p:txBody>
          <a:bodyPr wrap="square" rtlCol="0">
            <a:spAutoFit/>
          </a:bodyPr>
          <a:lstStyle/>
          <a:p>
            <a:r>
              <a:rPr lang="en-US" sz="1600" b="1">
                <a:latin typeface="+mj-lt"/>
              </a:rPr>
              <a:t>Get Plan</a:t>
            </a:r>
          </a:p>
        </p:txBody>
      </p:sp>
      <p:sp>
        <p:nvSpPr>
          <p:cNvPr id="19" name="Isosceles Triangle 18">
            <a:extLst>
              <a:ext uri="{FF2B5EF4-FFF2-40B4-BE49-F238E27FC236}">
                <a16:creationId xmlns:a16="http://schemas.microsoft.com/office/drawing/2014/main" id="{C75ED851-B1E7-43D3-A00F-052ACD2930FA}"/>
              </a:ext>
            </a:extLst>
          </p:cNvPr>
          <p:cNvSpPr/>
          <p:nvPr/>
        </p:nvSpPr>
        <p:spPr>
          <a:xfrm rot="10800000">
            <a:off x="1244447" y="5515969"/>
            <a:ext cx="209855" cy="199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7ED38D2C-6726-45DF-BCC3-C4EF44F56043}"/>
              </a:ext>
            </a:extLst>
          </p:cNvPr>
          <p:cNvSpPr txBox="1"/>
          <p:nvPr/>
        </p:nvSpPr>
        <p:spPr>
          <a:xfrm>
            <a:off x="4063910" y="2437091"/>
            <a:ext cx="1571658" cy="769441"/>
          </a:xfrm>
          <a:prstGeom prst="rect">
            <a:avLst/>
          </a:prstGeom>
          <a:noFill/>
        </p:spPr>
        <p:txBody>
          <a:bodyPr wrap="square" rtlCol="0">
            <a:spAutoFit/>
          </a:bodyPr>
          <a:lstStyle/>
          <a:p>
            <a:pPr algn="ctr"/>
            <a:r>
              <a:rPr lang="en-US" sz="4400" b="1">
                <a:solidFill>
                  <a:schemeClr val="accent1"/>
                </a:solidFill>
                <a:latin typeface="+mj-lt"/>
              </a:rPr>
              <a:t>$60</a:t>
            </a:r>
          </a:p>
        </p:txBody>
      </p:sp>
      <p:sp>
        <p:nvSpPr>
          <p:cNvPr id="22" name="TextBox 21">
            <a:extLst>
              <a:ext uri="{FF2B5EF4-FFF2-40B4-BE49-F238E27FC236}">
                <a16:creationId xmlns:a16="http://schemas.microsoft.com/office/drawing/2014/main" id="{24342FD4-44DF-4ABF-90A0-F25239C253FB}"/>
              </a:ext>
            </a:extLst>
          </p:cNvPr>
          <p:cNvSpPr txBox="1"/>
          <p:nvPr/>
        </p:nvSpPr>
        <p:spPr>
          <a:xfrm>
            <a:off x="3990329" y="3222893"/>
            <a:ext cx="1718818" cy="338554"/>
          </a:xfrm>
          <a:prstGeom prst="rect">
            <a:avLst/>
          </a:prstGeom>
          <a:noFill/>
        </p:spPr>
        <p:txBody>
          <a:bodyPr wrap="square" rtlCol="0">
            <a:spAutoFit/>
          </a:bodyPr>
          <a:lstStyle/>
          <a:p>
            <a:pPr algn="ctr"/>
            <a:r>
              <a:rPr lang="en-US" sz="1600" b="1">
                <a:latin typeface="+mj-lt"/>
              </a:rPr>
              <a:t>Regular</a:t>
            </a:r>
          </a:p>
        </p:txBody>
      </p:sp>
      <p:sp>
        <p:nvSpPr>
          <p:cNvPr id="23" name="Rectangle 22">
            <a:extLst>
              <a:ext uri="{FF2B5EF4-FFF2-40B4-BE49-F238E27FC236}">
                <a16:creationId xmlns:a16="http://schemas.microsoft.com/office/drawing/2014/main" id="{AE74D366-6221-41D0-B9AE-AA865EF1E2E1}"/>
              </a:ext>
            </a:extLst>
          </p:cNvPr>
          <p:cNvSpPr/>
          <p:nvPr/>
        </p:nvSpPr>
        <p:spPr>
          <a:xfrm>
            <a:off x="3745271" y="3552795"/>
            <a:ext cx="2208934" cy="1725152"/>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Quisque massa pellentesque a nunc non, elementum rutrum risus. Aliquam ac dignissim urna, suscipit tristique. Proin ac mauris vitae augue auctor euismod eu ut mi. Nam facilisis</a:t>
            </a:r>
            <a:endParaRPr lang="en-US" sz="1200"/>
          </a:p>
        </p:txBody>
      </p:sp>
      <p:sp>
        <p:nvSpPr>
          <p:cNvPr id="24" name="TextBox 23">
            <a:extLst>
              <a:ext uri="{FF2B5EF4-FFF2-40B4-BE49-F238E27FC236}">
                <a16:creationId xmlns:a16="http://schemas.microsoft.com/office/drawing/2014/main" id="{ACC2C3DB-00D7-4368-B335-8978FE74B36B}"/>
              </a:ext>
            </a:extLst>
          </p:cNvPr>
          <p:cNvSpPr txBox="1"/>
          <p:nvPr/>
        </p:nvSpPr>
        <p:spPr>
          <a:xfrm>
            <a:off x="4419327" y="5438572"/>
            <a:ext cx="1176103" cy="338554"/>
          </a:xfrm>
          <a:prstGeom prst="rect">
            <a:avLst/>
          </a:prstGeom>
          <a:noFill/>
        </p:spPr>
        <p:txBody>
          <a:bodyPr wrap="square" rtlCol="0">
            <a:spAutoFit/>
          </a:bodyPr>
          <a:lstStyle/>
          <a:p>
            <a:r>
              <a:rPr lang="en-US" sz="1600" b="1">
                <a:latin typeface="+mj-lt"/>
              </a:rPr>
              <a:t>Get Plan</a:t>
            </a:r>
          </a:p>
        </p:txBody>
      </p:sp>
      <p:sp>
        <p:nvSpPr>
          <p:cNvPr id="25" name="Isosceles Triangle 24">
            <a:extLst>
              <a:ext uri="{FF2B5EF4-FFF2-40B4-BE49-F238E27FC236}">
                <a16:creationId xmlns:a16="http://schemas.microsoft.com/office/drawing/2014/main" id="{AF46F482-FBD9-4FE6-830D-8C48D5D9D96D}"/>
              </a:ext>
            </a:extLst>
          </p:cNvPr>
          <p:cNvSpPr/>
          <p:nvPr/>
        </p:nvSpPr>
        <p:spPr>
          <a:xfrm rot="10800000">
            <a:off x="4214152" y="5515969"/>
            <a:ext cx="209855" cy="199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1E219F04-5F07-44F5-BF57-30AABF28F74E}"/>
              </a:ext>
            </a:extLst>
          </p:cNvPr>
          <p:cNvSpPr txBox="1"/>
          <p:nvPr/>
        </p:nvSpPr>
        <p:spPr>
          <a:xfrm>
            <a:off x="7030651" y="2437091"/>
            <a:ext cx="1571658" cy="769441"/>
          </a:xfrm>
          <a:prstGeom prst="rect">
            <a:avLst/>
          </a:prstGeom>
          <a:noFill/>
        </p:spPr>
        <p:txBody>
          <a:bodyPr wrap="square" rtlCol="0">
            <a:spAutoFit/>
          </a:bodyPr>
          <a:lstStyle/>
          <a:p>
            <a:pPr algn="ctr"/>
            <a:r>
              <a:rPr lang="en-US" sz="4400" b="1">
                <a:solidFill>
                  <a:schemeClr val="accent1"/>
                </a:solidFill>
                <a:latin typeface="+mj-lt"/>
              </a:rPr>
              <a:t>$90</a:t>
            </a:r>
          </a:p>
        </p:txBody>
      </p:sp>
      <p:sp>
        <p:nvSpPr>
          <p:cNvPr id="29" name="TextBox 28">
            <a:extLst>
              <a:ext uri="{FF2B5EF4-FFF2-40B4-BE49-F238E27FC236}">
                <a16:creationId xmlns:a16="http://schemas.microsoft.com/office/drawing/2014/main" id="{A7BD4085-93BF-44AF-B90A-2CA5BC00805B}"/>
              </a:ext>
            </a:extLst>
          </p:cNvPr>
          <p:cNvSpPr txBox="1"/>
          <p:nvPr/>
        </p:nvSpPr>
        <p:spPr>
          <a:xfrm>
            <a:off x="6957070" y="3222893"/>
            <a:ext cx="1718818" cy="338554"/>
          </a:xfrm>
          <a:prstGeom prst="rect">
            <a:avLst/>
          </a:prstGeom>
          <a:noFill/>
        </p:spPr>
        <p:txBody>
          <a:bodyPr wrap="square" rtlCol="0">
            <a:spAutoFit/>
          </a:bodyPr>
          <a:lstStyle/>
          <a:p>
            <a:pPr algn="ctr"/>
            <a:r>
              <a:rPr lang="en-US" sz="1600" b="1">
                <a:latin typeface="+mj-lt"/>
              </a:rPr>
              <a:t>Premium</a:t>
            </a:r>
          </a:p>
        </p:txBody>
      </p:sp>
      <p:sp>
        <p:nvSpPr>
          <p:cNvPr id="30" name="Rectangle 29">
            <a:extLst>
              <a:ext uri="{FF2B5EF4-FFF2-40B4-BE49-F238E27FC236}">
                <a16:creationId xmlns:a16="http://schemas.microsoft.com/office/drawing/2014/main" id="{E64CC8FA-675F-4F1A-B4BA-3C6A6B024E5E}"/>
              </a:ext>
            </a:extLst>
          </p:cNvPr>
          <p:cNvSpPr/>
          <p:nvPr/>
        </p:nvSpPr>
        <p:spPr>
          <a:xfrm>
            <a:off x="6712012" y="3552795"/>
            <a:ext cx="2208934" cy="1725152"/>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Quisque massa pellentesque a nunc non, elementum rutrum risus. Aliquam ac dignissim urna, suscipit tristique. Proin ac mauris vitae augue auctor euismod eu ut mi. Nam facilisis</a:t>
            </a:r>
            <a:endParaRPr lang="en-US" sz="1200"/>
          </a:p>
        </p:txBody>
      </p:sp>
      <p:sp>
        <p:nvSpPr>
          <p:cNvPr id="31" name="TextBox 30">
            <a:extLst>
              <a:ext uri="{FF2B5EF4-FFF2-40B4-BE49-F238E27FC236}">
                <a16:creationId xmlns:a16="http://schemas.microsoft.com/office/drawing/2014/main" id="{A782DF2F-294C-4883-AAB9-02DB88E88F27}"/>
              </a:ext>
            </a:extLst>
          </p:cNvPr>
          <p:cNvSpPr txBox="1"/>
          <p:nvPr/>
        </p:nvSpPr>
        <p:spPr>
          <a:xfrm>
            <a:off x="7386068" y="5438572"/>
            <a:ext cx="1176103" cy="338554"/>
          </a:xfrm>
          <a:prstGeom prst="rect">
            <a:avLst/>
          </a:prstGeom>
          <a:noFill/>
        </p:spPr>
        <p:txBody>
          <a:bodyPr wrap="square" rtlCol="0">
            <a:spAutoFit/>
          </a:bodyPr>
          <a:lstStyle/>
          <a:p>
            <a:r>
              <a:rPr lang="en-US" sz="1600" b="1">
                <a:latin typeface="+mj-lt"/>
              </a:rPr>
              <a:t>Get Plan</a:t>
            </a:r>
          </a:p>
        </p:txBody>
      </p:sp>
      <p:sp>
        <p:nvSpPr>
          <p:cNvPr id="32" name="Isosceles Triangle 31">
            <a:extLst>
              <a:ext uri="{FF2B5EF4-FFF2-40B4-BE49-F238E27FC236}">
                <a16:creationId xmlns:a16="http://schemas.microsoft.com/office/drawing/2014/main" id="{15B0063B-C6DF-44FD-AF35-BDA6937FA0C5}"/>
              </a:ext>
            </a:extLst>
          </p:cNvPr>
          <p:cNvSpPr/>
          <p:nvPr/>
        </p:nvSpPr>
        <p:spPr>
          <a:xfrm rot="10800000">
            <a:off x="7180893" y="5515969"/>
            <a:ext cx="209855" cy="199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9760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par>
                          <p:cTn id="18" fill="hold">
                            <p:stCondLst>
                              <p:cond delay="1000"/>
                            </p:stCondLst>
                            <p:childTnLst>
                              <p:par>
                                <p:cTn id="19" presetID="42"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1000"/>
                                        <p:tgtEl>
                                          <p:spTgt spid="17"/>
                                        </p:tgtEl>
                                      </p:cBhvr>
                                    </p:animEffect>
                                    <p:anim calcmode="lin" valueType="num">
                                      <p:cBhvr>
                                        <p:cTn id="32" dur="1000" fill="hold"/>
                                        <p:tgtEl>
                                          <p:spTgt spid="17"/>
                                        </p:tgtEl>
                                        <p:attrNameLst>
                                          <p:attrName>ppt_x</p:attrName>
                                        </p:attrNameLst>
                                      </p:cBhvr>
                                      <p:tavLst>
                                        <p:tav tm="0">
                                          <p:val>
                                            <p:strVal val="#ppt_x"/>
                                          </p:val>
                                        </p:tav>
                                        <p:tav tm="100000">
                                          <p:val>
                                            <p:strVal val="#ppt_x"/>
                                          </p:val>
                                        </p:tav>
                                      </p:tavLst>
                                    </p:anim>
                                    <p:anim calcmode="lin" valueType="num">
                                      <p:cBhvr>
                                        <p:cTn id="33" dur="1000" fill="hold"/>
                                        <p:tgtEl>
                                          <p:spTgt spid="1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1000"/>
                                        <p:tgtEl>
                                          <p:spTgt spid="19"/>
                                        </p:tgtEl>
                                      </p:cBhvr>
                                    </p:animEffect>
                                    <p:anim calcmode="lin" valueType="num">
                                      <p:cBhvr>
                                        <p:cTn id="37" dur="1000" fill="hold"/>
                                        <p:tgtEl>
                                          <p:spTgt spid="19"/>
                                        </p:tgtEl>
                                        <p:attrNameLst>
                                          <p:attrName>ppt_x</p:attrName>
                                        </p:attrNameLst>
                                      </p:cBhvr>
                                      <p:tavLst>
                                        <p:tav tm="0">
                                          <p:val>
                                            <p:strVal val="#ppt_x"/>
                                          </p:val>
                                        </p:tav>
                                        <p:tav tm="100000">
                                          <p:val>
                                            <p:strVal val="#ppt_x"/>
                                          </p:val>
                                        </p:tav>
                                      </p:tavLst>
                                    </p:anim>
                                    <p:anim calcmode="lin" valueType="num">
                                      <p:cBhvr>
                                        <p:cTn id="38" dur="1000" fill="hold"/>
                                        <p:tgtEl>
                                          <p:spTgt spid="19"/>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1000"/>
                                        <p:tgtEl>
                                          <p:spTgt spid="18"/>
                                        </p:tgtEl>
                                      </p:cBhvr>
                                    </p:animEffect>
                                    <p:anim calcmode="lin" valueType="num">
                                      <p:cBhvr>
                                        <p:cTn id="42" dur="1000" fill="hold"/>
                                        <p:tgtEl>
                                          <p:spTgt spid="18"/>
                                        </p:tgtEl>
                                        <p:attrNameLst>
                                          <p:attrName>ppt_x</p:attrName>
                                        </p:attrNameLst>
                                      </p:cBhvr>
                                      <p:tavLst>
                                        <p:tav tm="0">
                                          <p:val>
                                            <p:strVal val="#ppt_x"/>
                                          </p:val>
                                        </p:tav>
                                        <p:tav tm="100000">
                                          <p:val>
                                            <p:strVal val="#ppt_x"/>
                                          </p:val>
                                        </p:tav>
                                      </p:tavLst>
                                    </p:anim>
                                    <p:anim calcmode="lin" valueType="num">
                                      <p:cBhvr>
                                        <p:cTn id="43" dur="1000" fill="hold"/>
                                        <p:tgtEl>
                                          <p:spTgt spid="18"/>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1000"/>
                                        <p:tgtEl>
                                          <p:spTgt spid="21"/>
                                        </p:tgtEl>
                                      </p:cBhvr>
                                    </p:animEffect>
                                    <p:anim calcmode="lin" valueType="num">
                                      <p:cBhvr>
                                        <p:cTn id="47" dur="1000" fill="hold"/>
                                        <p:tgtEl>
                                          <p:spTgt spid="21"/>
                                        </p:tgtEl>
                                        <p:attrNameLst>
                                          <p:attrName>ppt_x</p:attrName>
                                        </p:attrNameLst>
                                      </p:cBhvr>
                                      <p:tavLst>
                                        <p:tav tm="0">
                                          <p:val>
                                            <p:strVal val="#ppt_x"/>
                                          </p:val>
                                        </p:tav>
                                        <p:tav tm="100000">
                                          <p:val>
                                            <p:strVal val="#ppt_x"/>
                                          </p:val>
                                        </p:tav>
                                      </p:tavLst>
                                    </p:anim>
                                    <p:anim calcmode="lin" valueType="num">
                                      <p:cBhvr>
                                        <p:cTn id="48" dur="1000" fill="hold"/>
                                        <p:tgtEl>
                                          <p:spTgt spid="21"/>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1000"/>
                                        <p:tgtEl>
                                          <p:spTgt spid="22"/>
                                        </p:tgtEl>
                                      </p:cBhvr>
                                    </p:animEffect>
                                    <p:anim calcmode="lin" valueType="num">
                                      <p:cBhvr>
                                        <p:cTn id="52" dur="1000" fill="hold"/>
                                        <p:tgtEl>
                                          <p:spTgt spid="22"/>
                                        </p:tgtEl>
                                        <p:attrNameLst>
                                          <p:attrName>ppt_x</p:attrName>
                                        </p:attrNameLst>
                                      </p:cBhvr>
                                      <p:tavLst>
                                        <p:tav tm="0">
                                          <p:val>
                                            <p:strVal val="#ppt_x"/>
                                          </p:val>
                                        </p:tav>
                                        <p:tav tm="100000">
                                          <p:val>
                                            <p:strVal val="#ppt_x"/>
                                          </p:val>
                                        </p:tav>
                                      </p:tavLst>
                                    </p:anim>
                                    <p:anim calcmode="lin" valueType="num">
                                      <p:cBhvr>
                                        <p:cTn id="53" dur="1000" fill="hold"/>
                                        <p:tgtEl>
                                          <p:spTgt spid="22"/>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1000"/>
                                        <p:tgtEl>
                                          <p:spTgt spid="23"/>
                                        </p:tgtEl>
                                      </p:cBhvr>
                                    </p:animEffect>
                                    <p:anim calcmode="lin" valueType="num">
                                      <p:cBhvr>
                                        <p:cTn id="57" dur="1000" fill="hold"/>
                                        <p:tgtEl>
                                          <p:spTgt spid="23"/>
                                        </p:tgtEl>
                                        <p:attrNameLst>
                                          <p:attrName>ppt_x</p:attrName>
                                        </p:attrNameLst>
                                      </p:cBhvr>
                                      <p:tavLst>
                                        <p:tav tm="0">
                                          <p:val>
                                            <p:strVal val="#ppt_x"/>
                                          </p:val>
                                        </p:tav>
                                        <p:tav tm="100000">
                                          <p:val>
                                            <p:strVal val="#ppt_x"/>
                                          </p:val>
                                        </p:tav>
                                      </p:tavLst>
                                    </p:anim>
                                    <p:anim calcmode="lin" valueType="num">
                                      <p:cBhvr>
                                        <p:cTn id="58" dur="1000" fill="hold"/>
                                        <p:tgtEl>
                                          <p:spTgt spid="23"/>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1000"/>
                                        <p:tgtEl>
                                          <p:spTgt spid="25"/>
                                        </p:tgtEl>
                                      </p:cBhvr>
                                    </p:animEffect>
                                    <p:anim calcmode="lin" valueType="num">
                                      <p:cBhvr>
                                        <p:cTn id="62" dur="1000" fill="hold"/>
                                        <p:tgtEl>
                                          <p:spTgt spid="25"/>
                                        </p:tgtEl>
                                        <p:attrNameLst>
                                          <p:attrName>ppt_x</p:attrName>
                                        </p:attrNameLst>
                                      </p:cBhvr>
                                      <p:tavLst>
                                        <p:tav tm="0">
                                          <p:val>
                                            <p:strVal val="#ppt_x"/>
                                          </p:val>
                                        </p:tav>
                                        <p:tav tm="100000">
                                          <p:val>
                                            <p:strVal val="#ppt_x"/>
                                          </p:val>
                                        </p:tav>
                                      </p:tavLst>
                                    </p:anim>
                                    <p:anim calcmode="lin" valueType="num">
                                      <p:cBhvr>
                                        <p:cTn id="63" dur="1000" fill="hold"/>
                                        <p:tgtEl>
                                          <p:spTgt spid="25"/>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1000"/>
                                        <p:tgtEl>
                                          <p:spTgt spid="24"/>
                                        </p:tgtEl>
                                      </p:cBhvr>
                                    </p:animEffect>
                                    <p:anim calcmode="lin" valueType="num">
                                      <p:cBhvr>
                                        <p:cTn id="67" dur="1000" fill="hold"/>
                                        <p:tgtEl>
                                          <p:spTgt spid="24"/>
                                        </p:tgtEl>
                                        <p:attrNameLst>
                                          <p:attrName>ppt_x</p:attrName>
                                        </p:attrNameLst>
                                      </p:cBhvr>
                                      <p:tavLst>
                                        <p:tav tm="0">
                                          <p:val>
                                            <p:strVal val="#ppt_x"/>
                                          </p:val>
                                        </p:tav>
                                        <p:tav tm="100000">
                                          <p:val>
                                            <p:strVal val="#ppt_x"/>
                                          </p:val>
                                        </p:tav>
                                      </p:tavLst>
                                    </p:anim>
                                    <p:anim calcmode="lin" valueType="num">
                                      <p:cBhvr>
                                        <p:cTn id="68" dur="1000" fill="hold"/>
                                        <p:tgtEl>
                                          <p:spTgt spid="24"/>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1000"/>
                                        <p:tgtEl>
                                          <p:spTgt spid="28"/>
                                        </p:tgtEl>
                                      </p:cBhvr>
                                    </p:animEffect>
                                    <p:anim calcmode="lin" valueType="num">
                                      <p:cBhvr>
                                        <p:cTn id="72" dur="1000" fill="hold"/>
                                        <p:tgtEl>
                                          <p:spTgt spid="28"/>
                                        </p:tgtEl>
                                        <p:attrNameLst>
                                          <p:attrName>ppt_x</p:attrName>
                                        </p:attrNameLst>
                                      </p:cBhvr>
                                      <p:tavLst>
                                        <p:tav tm="0">
                                          <p:val>
                                            <p:strVal val="#ppt_x"/>
                                          </p:val>
                                        </p:tav>
                                        <p:tav tm="100000">
                                          <p:val>
                                            <p:strVal val="#ppt_x"/>
                                          </p:val>
                                        </p:tav>
                                      </p:tavLst>
                                    </p:anim>
                                    <p:anim calcmode="lin" valueType="num">
                                      <p:cBhvr>
                                        <p:cTn id="73" dur="1000" fill="hold"/>
                                        <p:tgtEl>
                                          <p:spTgt spid="28"/>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1000"/>
                                        <p:tgtEl>
                                          <p:spTgt spid="29"/>
                                        </p:tgtEl>
                                      </p:cBhvr>
                                    </p:animEffect>
                                    <p:anim calcmode="lin" valueType="num">
                                      <p:cBhvr>
                                        <p:cTn id="77" dur="1000" fill="hold"/>
                                        <p:tgtEl>
                                          <p:spTgt spid="29"/>
                                        </p:tgtEl>
                                        <p:attrNameLst>
                                          <p:attrName>ppt_x</p:attrName>
                                        </p:attrNameLst>
                                      </p:cBhvr>
                                      <p:tavLst>
                                        <p:tav tm="0">
                                          <p:val>
                                            <p:strVal val="#ppt_x"/>
                                          </p:val>
                                        </p:tav>
                                        <p:tav tm="100000">
                                          <p:val>
                                            <p:strVal val="#ppt_x"/>
                                          </p:val>
                                        </p:tav>
                                      </p:tavLst>
                                    </p:anim>
                                    <p:anim calcmode="lin" valueType="num">
                                      <p:cBhvr>
                                        <p:cTn id="78" dur="1000" fill="hold"/>
                                        <p:tgtEl>
                                          <p:spTgt spid="29"/>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fade">
                                      <p:cBhvr>
                                        <p:cTn id="81" dur="1000"/>
                                        <p:tgtEl>
                                          <p:spTgt spid="30"/>
                                        </p:tgtEl>
                                      </p:cBhvr>
                                    </p:animEffect>
                                    <p:anim calcmode="lin" valueType="num">
                                      <p:cBhvr>
                                        <p:cTn id="82" dur="1000" fill="hold"/>
                                        <p:tgtEl>
                                          <p:spTgt spid="30"/>
                                        </p:tgtEl>
                                        <p:attrNameLst>
                                          <p:attrName>ppt_x</p:attrName>
                                        </p:attrNameLst>
                                      </p:cBhvr>
                                      <p:tavLst>
                                        <p:tav tm="0">
                                          <p:val>
                                            <p:strVal val="#ppt_x"/>
                                          </p:val>
                                        </p:tav>
                                        <p:tav tm="100000">
                                          <p:val>
                                            <p:strVal val="#ppt_x"/>
                                          </p:val>
                                        </p:tav>
                                      </p:tavLst>
                                    </p:anim>
                                    <p:anim calcmode="lin" valueType="num">
                                      <p:cBhvr>
                                        <p:cTn id="83" dur="1000" fill="hold"/>
                                        <p:tgtEl>
                                          <p:spTgt spid="30"/>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fade">
                                      <p:cBhvr>
                                        <p:cTn id="86" dur="1000"/>
                                        <p:tgtEl>
                                          <p:spTgt spid="32"/>
                                        </p:tgtEl>
                                      </p:cBhvr>
                                    </p:animEffect>
                                    <p:anim calcmode="lin" valueType="num">
                                      <p:cBhvr>
                                        <p:cTn id="87" dur="1000" fill="hold"/>
                                        <p:tgtEl>
                                          <p:spTgt spid="32"/>
                                        </p:tgtEl>
                                        <p:attrNameLst>
                                          <p:attrName>ppt_x</p:attrName>
                                        </p:attrNameLst>
                                      </p:cBhvr>
                                      <p:tavLst>
                                        <p:tav tm="0">
                                          <p:val>
                                            <p:strVal val="#ppt_x"/>
                                          </p:val>
                                        </p:tav>
                                        <p:tav tm="100000">
                                          <p:val>
                                            <p:strVal val="#ppt_x"/>
                                          </p:val>
                                        </p:tav>
                                      </p:tavLst>
                                    </p:anim>
                                    <p:anim calcmode="lin" valueType="num">
                                      <p:cBhvr>
                                        <p:cTn id="88" dur="1000" fill="hold"/>
                                        <p:tgtEl>
                                          <p:spTgt spid="32"/>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fade">
                                      <p:cBhvr>
                                        <p:cTn id="91" dur="1000"/>
                                        <p:tgtEl>
                                          <p:spTgt spid="31"/>
                                        </p:tgtEl>
                                      </p:cBhvr>
                                    </p:animEffect>
                                    <p:anim calcmode="lin" valueType="num">
                                      <p:cBhvr>
                                        <p:cTn id="92" dur="1000" fill="hold"/>
                                        <p:tgtEl>
                                          <p:spTgt spid="31"/>
                                        </p:tgtEl>
                                        <p:attrNameLst>
                                          <p:attrName>ppt_x</p:attrName>
                                        </p:attrNameLst>
                                      </p:cBhvr>
                                      <p:tavLst>
                                        <p:tav tm="0">
                                          <p:val>
                                            <p:strVal val="#ppt_x"/>
                                          </p:val>
                                        </p:tav>
                                        <p:tav tm="100000">
                                          <p:val>
                                            <p:strVal val="#ppt_x"/>
                                          </p:val>
                                        </p:tav>
                                      </p:tavLst>
                                    </p:anim>
                                    <p:anim calcmode="lin" valueType="num">
                                      <p:cBhvr>
                                        <p:cTn id="93" dur="1000" fill="hold"/>
                                        <p:tgtEl>
                                          <p:spTgt spid="31"/>
                                        </p:tgtEl>
                                        <p:attrNameLst>
                                          <p:attrName>ppt_y</p:attrName>
                                        </p:attrNameLst>
                                      </p:cBhvr>
                                      <p:tavLst>
                                        <p:tav tm="0">
                                          <p:val>
                                            <p:strVal val="#ppt_y+.1"/>
                                          </p:val>
                                        </p:tav>
                                        <p:tav tm="100000">
                                          <p:val>
                                            <p:strVal val="#ppt_y"/>
                                          </p:val>
                                        </p:tav>
                                      </p:tavLst>
                                    </p:anim>
                                  </p:childTnLst>
                                </p:cTn>
                              </p:par>
                            </p:childTnLst>
                          </p:cTn>
                        </p:par>
                        <p:par>
                          <p:cTn id="94" fill="hold">
                            <p:stCondLst>
                              <p:cond delay="2000"/>
                            </p:stCondLst>
                            <p:childTnLst>
                              <p:par>
                                <p:cTn id="95" presetID="42" presetClass="entr" presetSubtype="0" fill="hold" grpId="0" nodeType="after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fade">
                                      <p:cBhvr>
                                        <p:cTn id="97" dur="1000"/>
                                        <p:tgtEl>
                                          <p:spTgt spid="13"/>
                                        </p:tgtEl>
                                      </p:cBhvr>
                                    </p:animEffect>
                                    <p:anim calcmode="lin" valueType="num">
                                      <p:cBhvr>
                                        <p:cTn id="98" dur="1000" fill="hold"/>
                                        <p:tgtEl>
                                          <p:spTgt spid="13"/>
                                        </p:tgtEl>
                                        <p:attrNameLst>
                                          <p:attrName>ppt_x</p:attrName>
                                        </p:attrNameLst>
                                      </p:cBhvr>
                                      <p:tavLst>
                                        <p:tav tm="0">
                                          <p:val>
                                            <p:strVal val="#ppt_x"/>
                                          </p:val>
                                        </p:tav>
                                        <p:tav tm="100000">
                                          <p:val>
                                            <p:strVal val="#ppt_x"/>
                                          </p:val>
                                        </p:tav>
                                      </p:tavLst>
                                    </p:anim>
                                    <p:anim calcmode="lin" valueType="num">
                                      <p:cBhvr>
                                        <p:cTn id="99" dur="1000" fill="hold"/>
                                        <p:tgtEl>
                                          <p:spTgt spid="13"/>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12"/>
                                        </p:tgtEl>
                                        <p:attrNameLst>
                                          <p:attrName>style.visibility</p:attrName>
                                        </p:attrNameLst>
                                      </p:cBhvr>
                                      <p:to>
                                        <p:strVal val="visible"/>
                                      </p:to>
                                    </p:set>
                                    <p:animEffect transition="in" filter="fade">
                                      <p:cBhvr>
                                        <p:cTn id="102" dur="1000"/>
                                        <p:tgtEl>
                                          <p:spTgt spid="12"/>
                                        </p:tgtEl>
                                      </p:cBhvr>
                                    </p:animEffect>
                                    <p:anim calcmode="lin" valueType="num">
                                      <p:cBhvr>
                                        <p:cTn id="103" dur="1000" fill="hold"/>
                                        <p:tgtEl>
                                          <p:spTgt spid="12"/>
                                        </p:tgtEl>
                                        <p:attrNameLst>
                                          <p:attrName>ppt_x</p:attrName>
                                        </p:attrNameLst>
                                      </p:cBhvr>
                                      <p:tavLst>
                                        <p:tav tm="0">
                                          <p:val>
                                            <p:strVal val="#ppt_x"/>
                                          </p:val>
                                        </p:tav>
                                        <p:tav tm="100000">
                                          <p:val>
                                            <p:strVal val="#ppt_x"/>
                                          </p:val>
                                        </p:tav>
                                      </p:tavLst>
                                    </p:anim>
                                    <p:anim calcmode="lin" valueType="num">
                                      <p:cBhvr>
                                        <p:cTn id="10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p:bldP spid="13" grpId="0"/>
      <p:bldP spid="14" grpId="0"/>
      <p:bldP spid="15" grpId="0"/>
      <p:bldP spid="17" grpId="0"/>
      <p:bldP spid="18" grpId="0"/>
      <p:bldP spid="19" grpId="0" animBg="1"/>
      <p:bldP spid="21" grpId="0"/>
      <p:bldP spid="22" grpId="0"/>
      <p:bldP spid="23" grpId="0"/>
      <p:bldP spid="24" grpId="0"/>
      <p:bldP spid="25" grpId="0" animBg="1"/>
      <p:bldP spid="28" grpId="0"/>
      <p:bldP spid="29" grpId="0"/>
      <p:bldP spid="30" grpId="0"/>
      <p:bldP spid="31" grpId="0"/>
      <p:bldP spid="3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64DFA-D29C-49ED-BD69-9CE277BDD936}"/>
              </a:ext>
            </a:extLst>
          </p:cNvPr>
          <p:cNvSpPr>
            <a:spLocks noGrp="1"/>
          </p:cNvSpPr>
          <p:nvPr>
            <p:ph type="ctrTitle"/>
          </p:nvPr>
        </p:nvSpPr>
        <p:spPr/>
        <p:txBody>
          <a:bodyPr/>
          <a:lstStyle/>
          <a:p>
            <a:r>
              <a:rPr lang="en-US"/>
              <a:t>Client Testimonials</a:t>
            </a:r>
          </a:p>
        </p:txBody>
      </p:sp>
      <p:sp>
        <p:nvSpPr>
          <p:cNvPr id="3" name="Subtitle 2">
            <a:extLst>
              <a:ext uri="{FF2B5EF4-FFF2-40B4-BE49-F238E27FC236}">
                <a16:creationId xmlns:a16="http://schemas.microsoft.com/office/drawing/2014/main" id="{8792A547-4413-4CA3-8408-45BBC6FD185F}"/>
              </a:ext>
            </a:extLst>
          </p:cNvPr>
          <p:cNvSpPr>
            <a:spLocks noGrp="1"/>
          </p:cNvSpPr>
          <p:nvPr>
            <p:ph type="subTitle" idx="1"/>
          </p:nvPr>
        </p:nvSpPr>
        <p:spPr/>
        <p:txBody>
          <a:bodyPr/>
          <a:lstStyle/>
          <a:p>
            <a:r>
              <a:rPr lang="en-US"/>
              <a:t>Insert subtitle right here</a:t>
            </a:r>
          </a:p>
        </p:txBody>
      </p:sp>
      <p:grpSp>
        <p:nvGrpSpPr>
          <p:cNvPr id="33" name="Group 32">
            <a:extLst>
              <a:ext uri="{FF2B5EF4-FFF2-40B4-BE49-F238E27FC236}">
                <a16:creationId xmlns:a16="http://schemas.microsoft.com/office/drawing/2014/main" id="{3C0740BE-0158-48DE-8716-EF34FA6CD164}"/>
              </a:ext>
            </a:extLst>
          </p:cNvPr>
          <p:cNvGrpSpPr/>
          <p:nvPr/>
        </p:nvGrpSpPr>
        <p:grpSpPr>
          <a:xfrm>
            <a:off x="950219" y="1695450"/>
            <a:ext cx="3157294" cy="3762348"/>
            <a:chOff x="950219" y="1762125"/>
            <a:chExt cx="3157294" cy="3762348"/>
          </a:xfrm>
        </p:grpSpPr>
        <p:sp>
          <p:nvSpPr>
            <p:cNvPr id="34" name="Rectangle 33">
              <a:extLst>
                <a:ext uri="{FF2B5EF4-FFF2-40B4-BE49-F238E27FC236}">
                  <a16:creationId xmlns:a16="http://schemas.microsoft.com/office/drawing/2014/main" id="{88F048D4-3706-47EE-AAB1-3D56F25B776B}"/>
                </a:ext>
              </a:extLst>
            </p:cNvPr>
            <p:cNvSpPr/>
            <p:nvPr/>
          </p:nvSpPr>
          <p:spPr>
            <a:xfrm rot="5400000" flipV="1">
              <a:off x="784984" y="1927360"/>
              <a:ext cx="3487764" cy="31572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6E27E4B4-FCF7-4209-914C-4ABC43DE05FC}"/>
                </a:ext>
              </a:extLst>
            </p:cNvPr>
            <p:cNvSpPr/>
            <p:nvPr/>
          </p:nvSpPr>
          <p:spPr>
            <a:xfrm flipV="1">
              <a:off x="1998503" y="5232908"/>
              <a:ext cx="1060712" cy="29156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DFF4FD2C-09E0-4088-AE0B-2CBC9E69833A}"/>
              </a:ext>
            </a:extLst>
          </p:cNvPr>
          <p:cNvGrpSpPr/>
          <p:nvPr/>
        </p:nvGrpSpPr>
        <p:grpSpPr>
          <a:xfrm>
            <a:off x="4528836" y="1685924"/>
            <a:ext cx="3157294" cy="3762348"/>
            <a:chOff x="4528836" y="1752599"/>
            <a:chExt cx="3157294" cy="3762348"/>
          </a:xfrm>
        </p:grpSpPr>
        <p:sp>
          <p:nvSpPr>
            <p:cNvPr id="37" name="Rectangle 36">
              <a:extLst>
                <a:ext uri="{FF2B5EF4-FFF2-40B4-BE49-F238E27FC236}">
                  <a16:creationId xmlns:a16="http://schemas.microsoft.com/office/drawing/2014/main" id="{C394B724-4570-4FC7-993B-A42C415415BA}"/>
                </a:ext>
              </a:extLst>
            </p:cNvPr>
            <p:cNvSpPr/>
            <p:nvPr/>
          </p:nvSpPr>
          <p:spPr>
            <a:xfrm rot="5400000" flipV="1">
              <a:off x="4363601" y="1917834"/>
              <a:ext cx="3487764" cy="31572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08FC28B9-27DB-4294-B647-5622F92A1314}"/>
                </a:ext>
              </a:extLst>
            </p:cNvPr>
            <p:cNvSpPr/>
            <p:nvPr/>
          </p:nvSpPr>
          <p:spPr>
            <a:xfrm flipV="1">
              <a:off x="5577120" y="5223382"/>
              <a:ext cx="1060712" cy="29156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5BC80AD3-CB95-47CC-AEE9-2C48C740F2CA}"/>
              </a:ext>
            </a:extLst>
          </p:cNvPr>
          <p:cNvGrpSpPr/>
          <p:nvPr/>
        </p:nvGrpSpPr>
        <p:grpSpPr>
          <a:xfrm>
            <a:off x="8084469" y="1657349"/>
            <a:ext cx="3157294" cy="3762348"/>
            <a:chOff x="8084469" y="1724024"/>
            <a:chExt cx="3157294" cy="3762348"/>
          </a:xfrm>
        </p:grpSpPr>
        <p:sp>
          <p:nvSpPr>
            <p:cNvPr id="40" name="Rectangle 39">
              <a:extLst>
                <a:ext uri="{FF2B5EF4-FFF2-40B4-BE49-F238E27FC236}">
                  <a16:creationId xmlns:a16="http://schemas.microsoft.com/office/drawing/2014/main" id="{DD77CEF7-3E96-4EF7-BE2B-6F01FCDD18F7}"/>
                </a:ext>
              </a:extLst>
            </p:cNvPr>
            <p:cNvSpPr/>
            <p:nvPr/>
          </p:nvSpPr>
          <p:spPr>
            <a:xfrm rot="5400000" flipV="1">
              <a:off x="7919234" y="1889259"/>
              <a:ext cx="3487764" cy="31572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a:extLst>
                <a:ext uri="{FF2B5EF4-FFF2-40B4-BE49-F238E27FC236}">
                  <a16:creationId xmlns:a16="http://schemas.microsoft.com/office/drawing/2014/main" id="{B1FE88A3-44B8-4D75-B1A4-EBBF2C30C29B}"/>
                </a:ext>
              </a:extLst>
            </p:cNvPr>
            <p:cNvSpPr/>
            <p:nvPr/>
          </p:nvSpPr>
          <p:spPr>
            <a:xfrm flipV="1">
              <a:off x="9132753" y="5194807"/>
              <a:ext cx="1060712" cy="29156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2D26F996-F11C-4F53-A4CB-6B8979419BD6}"/>
              </a:ext>
            </a:extLst>
          </p:cNvPr>
          <p:cNvSpPr txBox="1"/>
          <p:nvPr/>
        </p:nvSpPr>
        <p:spPr>
          <a:xfrm>
            <a:off x="1198561" y="4281486"/>
            <a:ext cx="2667000" cy="338554"/>
          </a:xfrm>
          <a:prstGeom prst="rect">
            <a:avLst/>
          </a:prstGeom>
          <a:noFill/>
        </p:spPr>
        <p:txBody>
          <a:bodyPr wrap="square" rtlCol="0">
            <a:spAutoFit/>
          </a:bodyPr>
          <a:lstStyle/>
          <a:p>
            <a:pPr algn="ctr"/>
            <a:r>
              <a:rPr lang="en-US" sz="1600" b="1">
                <a:solidFill>
                  <a:schemeClr val="bg2"/>
                </a:solidFill>
                <a:latin typeface="+mj-lt"/>
              </a:rPr>
              <a:t>Mr. Arty Ficial</a:t>
            </a:r>
          </a:p>
        </p:txBody>
      </p:sp>
      <p:sp>
        <p:nvSpPr>
          <p:cNvPr id="49" name="TextBox 48">
            <a:extLst>
              <a:ext uri="{FF2B5EF4-FFF2-40B4-BE49-F238E27FC236}">
                <a16:creationId xmlns:a16="http://schemas.microsoft.com/office/drawing/2014/main" id="{84D4219B-87A1-47DE-B7DE-BB4415D489EE}"/>
              </a:ext>
            </a:extLst>
          </p:cNvPr>
          <p:cNvSpPr txBox="1"/>
          <p:nvPr/>
        </p:nvSpPr>
        <p:spPr>
          <a:xfrm>
            <a:off x="1625598" y="4603931"/>
            <a:ext cx="1812926" cy="276999"/>
          </a:xfrm>
          <a:prstGeom prst="rect">
            <a:avLst/>
          </a:prstGeom>
          <a:noFill/>
        </p:spPr>
        <p:txBody>
          <a:bodyPr wrap="square" rtlCol="0">
            <a:spAutoFit/>
          </a:bodyPr>
          <a:lstStyle/>
          <a:p>
            <a:pPr algn="ctr"/>
            <a:r>
              <a:rPr lang="en-US" sz="1200" b="1">
                <a:solidFill>
                  <a:schemeClr val="bg2"/>
                </a:solidFill>
              </a:rPr>
              <a:t>Company CEO</a:t>
            </a:r>
          </a:p>
        </p:txBody>
      </p:sp>
      <p:sp>
        <p:nvSpPr>
          <p:cNvPr id="50" name="Rectangle 49">
            <a:extLst>
              <a:ext uri="{FF2B5EF4-FFF2-40B4-BE49-F238E27FC236}">
                <a16:creationId xmlns:a16="http://schemas.microsoft.com/office/drawing/2014/main" id="{5AD97BFA-959C-4306-A03C-C3F3DCA88313}"/>
              </a:ext>
            </a:extLst>
          </p:cNvPr>
          <p:cNvSpPr/>
          <p:nvPr/>
        </p:nvSpPr>
        <p:spPr>
          <a:xfrm>
            <a:off x="1186248" y="2361364"/>
            <a:ext cx="2685236" cy="1674113"/>
          </a:xfrm>
          <a:prstGeom prst="rect">
            <a:avLst/>
          </a:prstGeom>
        </p:spPr>
        <p:txBody>
          <a:bodyPr wrap="square">
            <a:spAutoFit/>
          </a:bodyPr>
          <a:lstStyle/>
          <a:p>
            <a:pPr algn="ctr">
              <a:lnSpc>
                <a:spcPct val="150000"/>
              </a:lnSpc>
            </a:pPr>
            <a:r>
              <a:rPr lang="en-US" sz="14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suscipit tristique. Proin ac mauris vitae augue auctor euismod eu ut</a:t>
            </a:r>
            <a:endParaRPr lang="en-US" sz="1400">
              <a:solidFill>
                <a:schemeClr val="bg2"/>
              </a:solidFill>
            </a:endParaRPr>
          </a:p>
        </p:txBody>
      </p:sp>
      <p:sp>
        <p:nvSpPr>
          <p:cNvPr id="51" name="Freeform 61">
            <a:extLst>
              <a:ext uri="{FF2B5EF4-FFF2-40B4-BE49-F238E27FC236}">
                <a16:creationId xmlns:a16="http://schemas.microsoft.com/office/drawing/2014/main" id="{83EDCBEC-7B60-463F-811A-81766B292FF8}"/>
              </a:ext>
            </a:extLst>
          </p:cNvPr>
          <p:cNvSpPr>
            <a:spLocks noEditPoints="1"/>
          </p:cNvSpPr>
          <p:nvPr/>
        </p:nvSpPr>
        <p:spPr bwMode="auto">
          <a:xfrm>
            <a:off x="2372497" y="2004926"/>
            <a:ext cx="312738" cy="277813"/>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r>
              <a:rPr lang="en-US"/>
              <a:t> </a:t>
            </a:r>
          </a:p>
        </p:txBody>
      </p:sp>
      <p:sp>
        <p:nvSpPr>
          <p:cNvPr id="70" name="TextBox 69">
            <a:extLst>
              <a:ext uri="{FF2B5EF4-FFF2-40B4-BE49-F238E27FC236}">
                <a16:creationId xmlns:a16="http://schemas.microsoft.com/office/drawing/2014/main" id="{B970189A-CD50-4E85-86F0-FD8BE58262DC}"/>
              </a:ext>
            </a:extLst>
          </p:cNvPr>
          <p:cNvSpPr txBox="1"/>
          <p:nvPr/>
        </p:nvSpPr>
        <p:spPr>
          <a:xfrm>
            <a:off x="4762500" y="4273983"/>
            <a:ext cx="2667000" cy="338554"/>
          </a:xfrm>
          <a:prstGeom prst="rect">
            <a:avLst/>
          </a:prstGeom>
          <a:noFill/>
        </p:spPr>
        <p:txBody>
          <a:bodyPr wrap="square" rtlCol="0">
            <a:spAutoFit/>
          </a:bodyPr>
          <a:lstStyle/>
          <a:p>
            <a:pPr algn="ctr"/>
            <a:r>
              <a:rPr lang="en-US" sz="1600" b="1">
                <a:solidFill>
                  <a:schemeClr val="bg2"/>
                </a:solidFill>
                <a:latin typeface="+mj-lt"/>
              </a:rPr>
              <a:t>Mr. Arty Ficial</a:t>
            </a:r>
          </a:p>
        </p:txBody>
      </p:sp>
      <p:sp>
        <p:nvSpPr>
          <p:cNvPr id="71" name="TextBox 70">
            <a:extLst>
              <a:ext uri="{FF2B5EF4-FFF2-40B4-BE49-F238E27FC236}">
                <a16:creationId xmlns:a16="http://schemas.microsoft.com/office/drawing/2014/main" id="{6170459E-5E0D-4EFD-8E0C-A68DFA20D784}"/>
              </a:ext>
            </a:extLst>
          </p:cNvPr>
          <p:cNvSpPr txBox="1"/>
          <p:nvPr/>
        </p:nvSpPr>
        <p:spPr>
          <a:xfrm>
            <a:off x="5189537" y="4596428"/>
            <a:ext cx="1812926" cy="276999"/>
          </a:xfrm>
          <a:prstGeom prst="rect">
            <a:avLst/>
          </a:prstGeom>
          <a:noFill/>
        </p:spPr>
        <p:txBody>
          <a:bodyPr wrap="square" rtlCol="0">
            <a:spAutoFit/>
          </a:bodyPr>
          <a:lstStyle/>
          <a:p>
            <a:pPr algn="ctr"/>
            <a:r>
              <a:rPr lang="en-US" sz="1200" b="1">
                <a:solidFill>
                  <a:schemeClr val="bg2"/>
                </a:solidFill>
              </a:rPr>
              <a:t>Company CEO</a:t>
            </a:r>
          </a:p>
        </p:txBody>
      </p:sp>
      <p:sp>
        <p:nvSpPr>
          <p:cNvPr id="72" name="Rectangle 71">
            <a:extLst>
              <a:ext uri="{FF2B5EF4-FFF2-40B4-BE49-F238E27FC236}">
                <a16:creationId xmlns:a16="http://schemas.microsoft.com/office/drawing/2014/main" id="{A1EE7D0B-1AA9-4B1C-97B6-930B0945E784}"/>
              </a:ext>
            </a:extLst>
          </p:cNvPr>
          <p:cNvSpPr/>
          <p:nvPr/>
        </p:nvSpPr>
        <p:spPr>
          <a:xfrm>
            <a:off x="4750187" y="2353861"/>
            <a:ext cx="2685236" cy="1674113"/>
          </a:xfrm>
          <a:prstGeom prst="rect">
            <a:avLst/>
          </a:prstGeom>
        </p:spPr>
        <p:txBody>
          <a:bodyPr wrap="square">
            <a:spAutoFit/>
          </a:bodyPr>
          <a:lstStyle/>
          <a:p>
            <a:pPr algn="ctr">
              <a:lnSpc>
                <a:spcPct val="150000"/>
              </a:lnSpc>
            </a:pPr>
            <a:r>
              <a:rPr lang="en-US" sz="14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suscipit tristique. Proin ac mauris vitae augue auctor euismod eu ut</a:t>
            </a:r>
            <a:endParaRPr lang="en-US" sz="1400">
              <a:solidFill>
                <a:schemeClr val="bg2"/>
              </a:solidFill>
            </a:endParaRPr>
          </a:p>
        </p:txBody>
      </p:sp>
      <p:sp>
        <p:nvSpPr>
          <p:cNvPr id="73" name="Freeform 61">
            <a:extLst>
              <a:ext uri="{FF2B5EF4-FFF2-40B4-BE49-F238E27FC236}">
                <a16:creationId xmlns:a16="http://schemas.microsoft.com/office/drawing/2014/main" id="{FE512CD7-8DD9-45FC-B34C-9D6CE88BDCCF}"/>
              </a:ext>
            </a:extLst>
          </p:cNvPr>
          <p:cNvSpPr>
            <a:spLocks noEditPoints="1"/>
          </p:cNvSpPr>
          <p:nvPr/>
        </p:nvSpPr>
        <p:spPr bwMode="auto">
          <a:xfrm>
            <a:off x="5936436" y="1997423"/>
            <a:ext cx="312738" cy="277813"/>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r>
              <a:rPr lang="en-US"/>
              <a:t> </a:t>
            </a:r>
          </a:p>
        </p:txBody>
      </p:sp>
      <p:sp>
        <p:nvSpPr>
          <p:cNvPr id="74" name="TextBox 73">
            <a:extLst>
              <a:ext uri="{FF2B5EF4-FFF2-40B4-BE49-F238E27FC236}">
                <a16:creationId xmlns:a16="http://schemas.microsoft.com/office/drawing/2014/main" id="{9C053708-F4F2-458D-92DF-86371DAE8E06}"/>
              </a:ext>
            </a:extLst>
          </p:cNvPr>
          <p:cNvSpPr txBox="1"/>
          <p:nvPr/>
        </p:nvSpPr>
        <p:spPr>
          <a:xfrm>
            <a:off x="8320516" y="4258687"/>
            <a:ext cx="2667000" cy="338554"/>
          </a:xfrm>
          <a:prstGeom prst="rect">
            <a:avLst/>
          </a:prstGeom>
          <a:noFill/>
        </p:spPr>
        <p:txBody>
          <a:bodyPr wrap="square" rtlCol="0">
            <a:spAutoFit/>
          </a:bodyPr>
          <a:lstStyle/>
          <a:p>
            <a:pPr algn="ctr"/>
            <a:r>
              <a:rPr lang="en-US" sz="1600" b="1">
                <a:solidFill>
                  <a:schemeClr val="bg2"/>
                </a:solidFill>
                <a:latin typeface="+mj-lt"/>
              </a:rPr>
              <a:t>Mrs. Arty Ficial</a:t>
            </a:r>
          </a:p>
        </p:txBody>
      </p:sp>
      <p:sp>
        <p:nvSpPr>
          <p:cNvPr id="75" name="TextBox 74">
            <a:extLst>
              <a:ext uri="{FF2B5EF4-FFF2-40B4-BE49-F238E27FC236}">
                <a16:creationId xmlns:a16="http://schemas.microsoft.com/office/drawing/2014/main" id="{ED2EAB5F-4F39-4AD3-B699-F97086974271}"/>
              </a:ext>
            </a:extLst>
          </p:cNvPr>
          <p:cNvSpPr txBox="1"/>
          <p:nvPr/>
        </p:nvSpPr>
        <p:spPr>
          <a:xfrm>
            <a:off x="8747553" y="4581132"/>
            <a:ext cx="1812926" cy="276999"/>
          </a:xfrm>
          <a:prstGeom prst="rect">
            <a:avLst/>
          </a:prstGeom>
          <a:noFill/>
        </p:spPr>
        <p:txBody>
          <a:bodyPr wrap="square" rtlCol="0">
            <a:spAutoFit/>
          </a:bodyPr>
          <a:lstStyle/>
          <a:p>
            <a:pPr algn="ctr"/>
            <a:r>
              <a:rPr lang="en-US" sz="1200" b="1">
                <a:solidFill>
                  <a:schemeClr val="bg2"/>
                </a:solidFill>
              </a:rPr>
              <a:t>Company CEO</a:t>
            </a:r>
          </a:p>
        </p:txBody>
      </p:sp>
      <p:sp>
        <p:nvSpPr>
          <p:cNvPr id="76" name="Rectangle 75">
            <a:extLst>
              <a:ext uri="{FF2B5EF4-FFF2-40B4-BE49-F238E27FC236}">
                <a16:creationId xmlns:a16="http://schemas.microsoft.com/office/drawing/2014/main" id="{F0781435-BF6D-4790-AB6F-2AF1B16F40AA}"/>
              </a:ext>
            </a:extLst>
          </p:cNvPr>
          <p:cNvSpPr/>
          <p:nvPr/>
        </p:nvSpPr>
        <p:spPr>
          <a:xfrm>
            <a:off x="8308203" y="2338565"/>
            <a:ext cx="2685236" cy="1674113"/>
          </a:xfrm>
          <a:prstGeom prst="rect">
            <a:avLst/>
          </a:prstGeom>
        </p:spPr>
        <p:txBody>
          <a:bodyPr wrap="square">
            <a:spAutoFit/>
          </a:bodyPr>
          <a:lstStyle/>
          <a:p>
            <a:pPr algn="ctr">
              <a:lnSpc>
                <a:spcPct val="150000"/>
              </a:lnSpc>
            </a:pPr>
            <a:r>
              <a:rPr lang="en-US" sz="14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suscipit tristique. Proin ac mauris vitae augue auctor euismod eu ut</a:t>
            </a:r>
            <a:endParaRPr lang="en-US" sz="1400">
              <a:solidFill>
                <a:schemeClr val="bg2"/>
              </a:solidFill>
            </a:endParaRPr>
          </a:p>
        </p:txBody>
      </p:sp>
      <p:sp>
        <p:nvSpPr>
          <p:cNvPr id="77" name="Freeform 61">
            <a:extLst>
              <a:ext uri="{FF2B5EF4-FFF2-40B4-BE49-F238E27FC236}">
                <a16:creationId xmlns:a16="http://schemas.microsoft.com/office/drawing/2014/main" id="{8AB475BC-C839-47FF-832C-3A60395BDD57}"/>
              </a:ext>
            </a:extLst>
          </p:cNvPr>
          <p:cNvSpPr>
            <a:spLocks noEditPoints="1"/>
          </p:cNvSpPr>
          <p:nvPr/>
        </p:nvSpPr>
        <p:spPr bwMode="auto">
          <a:xfrm>
            <a:off x="9494452" y="1982127"/>
            <a:ext cx="312738" cy="277813"/>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r>
              <a:rPr lang="en-US"/>
              <a:t> </a:t>
            </a:r>
          </a:p>
        </p:txBody>
      </p:sp>
      <p:sp>
        <p:nvSpPr>
          <p:cNvPr id="5" name="Picture Placeholder 4">
            <a:extLst>
              <a:ext uri="{FF2B5EF4-FFF2-40B4-BE49-F238E27FC236}">
                <a16:creationId xmlns:a16="http://schemas.microsoft.com/office/drawing/2014/main" id="{E6A5418B-9EE4-4120-8CEB-90AA5A4F5F8E}"/>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BB51C334-333F-4021-BE6B-C164A025C57D}"/>
              </a:ext>
            </a:extLst>
          </p:cNvPr>
          <p:cNvSpPr>
            <a:spLocks noGrp="1"/>
          </p:cNvSpPr>
          <p:nvPr>
            <p:ph type="pic" sz="quarter" idx="11"/>
          </p:nvPr>
        </p:nvSpPr>
        <p:spPr/>
      </p:sp>
      <p:sp>
        <p:nvSpPr>
          <p:cNvPr id="9" name="Picture Placeholder 8">
            <a:extLst>
              <a:ext uri="{FF2B5EF4-FFF2-40B4-BE49-F238E27FC236}">
                <a16:creationId xmlns:a16="http://schemas.microsoft.com/office/drawing/2014/main" id="{DD018276-65CF-4D0D-B12C-80DF3D42F004}"/>
              </a:ext>
            </a:extLst>
          </p:cNvPr>
          <p:cNvSpPr>
            <a:spLocks noGrp="1"/>
          </p:cNvSpPr>
          <p:nvPr>
            <p:ph type="pic" sz="quarter" idx="12"/>
          </p:nvPr>
        </p:nvSpPr>
        <p:spPr/>
      </p:sp>
    </p:spTree>
    <p:extLst>
      <p:ext uri="{BB962C8B-B14F-4D97-AF65-F5344CB8AC3E}">
        <p14:creationId xmlns:p14="http://schemas.microsoft.com/office/powerpoint/2010/main" val="8557812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1000"/>
                                        <p:tgtEl>
                                          <p:spTgt spid="51"/>
                                        </p:tgtEl>
                                      </p:cBhvr>
                                    </p:animEffect>
                                    <p:anim calcmode="lin" valueType="num">
                                      <p:cBhvr>
                                        <p:cTn id="13" dur="1000" fill="hold"/>
                                        <p:tgtEl>
                                          <p:spTgt spid="51"/>
                                        </p:tgtEl>
                                        <p:attrNameLst>
                                          <p:attrName>ppt_x</p:attrName>
                                        </p:attrNameLst>
                                      </p:cBhvr>
                                      <p:tavLst>
                                        <p:tav tm="0">
                                          <p:val>
                                            <p:strVal val="#ppt_x"/>
                                          </p:val>
                                        </p:tav>
                                        <p:tav tm="100000">
                                          <p:val>
                                            <p:strVal val="#ppt_x"/>
                                          </p:val>
                                        </p:tav>
                                      </p:tavLst>
                                    </p:anim>
                                    <p:anim calcmode="lin" valueType="num">
                                      <p:cBhvr>
                                        <p:cTn id="14" dur="1000" fill="hold"/>
                                        <p:tgtEl>
                                          <p:spTgt spid="51"/>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1000"/>
                                        <p:tgtEl>
                                          <p:spTgt spid="50"/>
                                        </p:tgtEl>
                                      </p:cBhvr>
                                    </p:animEffect>
                                    <p:anim calcmode="lin" valueType="num">
                                      <p:cBhvr>
                                        <p:cTn id="18" dur="1000" fill="hold"/>
                                        <p:tgtEl>
                                          <p:spTgt spid="50"/>
                                        </p:tgtEl>
                                        <p:attrNameLst>
                                          <p:attrName>ppt_x</p:attrName>
                                        </p:attrNameLst>
                                      </p:cBhvr>
                                      <p:tavLst>
                                        <p:tav tm="0">
                                          <p:val>
                                            <p:strVal val="#ppt_x"/>
                                          </p:val>
                                        </p:tav>
                                        <p:tav tm="100000">
                                          <p:val>
                                            <p:strVal val="#ppt_x"/>
                                          </p:val>
                                        </p:tav>
                                      </p:tavLst>
                                    </p:anim>
                                    <p:anim calcmode="lin" valueType="num">
                                      <p:cBhvr>
                                        <p:cTn id="19" dur="1000" fill="hold"/>
                                        <p:tgtEl>
                                          <p:spTgt spid="50"/>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1000"/>
                                        <p:tgtEl>
                                          <p:spTgt spid="48"/>
                                        </p:tgtEl>
                                      </p:cBhvr>
                                    </p:animEffect>
                                    <p:anim calcmode="lin" valueType="num">
                                      <p:cBhvr>
                                        <p:cTn id="23" dur="1000" fill="hold"/>
                                        <p:tgtEl>
                                          <p:spTgt spid="48"/>
                                        </p:tgtEl>
                                        <p:attrNameLst>
                                          <p:attrName>ppt_x</p:attrName>
                                        </p:attrNameLst>
                                      </p:cBhvr>
                                      <p:tavLst>
                                        <p:tav tm="0">
                                          <p:val>
                                            <p:strVal val="#ppt_x"/>
                                          </p:val>
                                        </p:tav>
                                        <p:tav tm="100000">
                                          <p:val>
                                            <p:strVal val="#ppt_x"/>
                                          </p:val>
                                        </p:tav>
                                      </p:tavLst>
                                    </p:anim>
                                    <p:anim calcmode="lin" valueType="num">
                                      <p:cBhvr>
                                        <p:cTn id="24" dur="1000" fill="hold"/>
                                        <p:tgtEl>
                                          <p:spTgt spid="48"/>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1000"/>
                                        <p:tgtEl>
                                          <p:spTgt spid="49"/>
                                        </p:tgtEl>
                                      </p:cBhvr>
                                    </p:animEffect>
                                    <p:anim calcmode="lin" valueType="num">
                                      <p:cBhvr>
                                        <p:cTn id="28" dur="1000" fill="hold"/>
                                        <p:tgtEl>
                                          <p:spTgt spid="49"/>
                                        </p:tgtEl>
                                        <p:attrNameLst>
                                          <p:attrName>ppt_x</p:attrName>
                                        </p:attrNameLst>
                                      </p:cBhvr>
                                      <p:tavLst>
                                        <p:tav tm="0">
                                          <p:val>
                                            <p:strVal val="#ppt_x"/>
                                          </p:val>
                                        </p:tav>
                                        <p:tav tm="100000">
                                          <p:val>
                                            <p:strVal val="#ppt_x"/>
                                          </p:val>
                                        </p:tav>
                                      </p:tavLst>
                                    </p:anim>
                                    <p:anim calcmode="lin" valueType="num">
                                      <p:cBhvr>
                                        <p:cTn id="29" dur="1000" fill="hold"/>
                                        <p:tgtEl>
                                          <p:spTgt spid="49"/>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1000"/>
                                        <p:tgtEl>
                                          <p:spTgt spid="36"/>
                                        </p:tgtEl>
                                      </p:cBhvr>
                                    </p:animEffect>
                                    <p:anim calcmode="lin" valueType="num">
                                      <p:cBhvr>
                                        <p:cTn id="33" dur="1000" fill="hold"/>
                                        <p:tgtEl>
                                          <p:spTgt spid="36"/>
                                        </p:tgtEl>
                                        <p:attrNameLst>
                                          <p:attrName>ppt_x</p:attrName>
                                        </p:attrNameLst>
                                      </p:cBhvr>
                                      <p:tavLst>
                                        <p:tav tm="0">
                                          <p:val>
                                            <p:strVal val="#ppt_x"/>
                                          </p:val>
                                        </p:tav>
                                        <p:tav tm="100000">
                                          <p:val>
                                            <p:strVal val="#ppt_x"/>
                                          </p:val>
                                        </p:tav>
                                      </p:tavLst>
                                    </p:anim>
                                    <p:anim calcmode="lin" valueType="num">
                                      <p:cBhvr>
                                        <p:cTn id="34" dur="1000" fill="hold"/>
                                        <p:tgtEl>
                                          <p:spTgt spid="36"/>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fade">
                                      <p:cBhvr>
                                        <p:cTn id="37" dur="1000"/>
                                        <p:tgtEl>
                                          <p:spTgt spid="73"/>
                                        </p:tgtEl>
                                      </p:cBhvr>
                                    </p:animEffect>
                                    <p:anim calcmode="lin" valueType="num">
                                      <p:cBhvr>
                                        <p:cTn id="38" dur="1000" fill="hold"/>
                                        <p:tgtEl>
                                          <p:spTgt spid="73"/>
                                        </p:tgtEl>
                                        <p:attrNameLst>
                                          <p:attrName>ppt_x</p:attrName>
                                        </p:attrNameLst>
                                      </p:cBhvr>
                                      <p:tavLst>
                                        <p:tav tm="0">
                                          <p:val>
                                            <p:strVal val="#ppt_x"/>
                                          </p:val>
                                        </p:tav>
                                        <p:tav tm="100000">
                                          <p:val>
                                            <p:strVal val="#ppt_x"/>
                                          </p:val>
                                        </p:tav>
                                      </p:tavLst>
                                    </p:anim>
                                    <p:anim calcmode="lin" valueType="num">
                                      <p:cBhvr>
                                        <p:cTn id="39" dur="1000" fill="hold"/>
                                        <p:tgtEl>
                                          <p:spTgt spid="73"/>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72"/>
                                        </p:tgtEl>
                                        <p:attrNameLst>
                                          <p:attrName>style.visibility</p:attrName>
                                        </p:attrNameLst>
                                      </p:cBhvr>
                                      <p:to>
                                        <p:strVal val="visible"/>
                                      </p:to>
                                    </p:set>
                                    <p:animEffect transition="in" filter="fade">
                                      <p:cBhvr>
                                        <p:cTn id="42" dur="1000"/>
                                        <p:tgtEl>
                                          <p:spTgt spid="72"/>
                                        </p:tgtEl>
                                      </p:cBhvr>
                                    </p:animEffect>
                                    <p:anim calcmode="lin" valueType="num">
                                      <p:cBhvr>
                                        <p:cTn id="43" dur="1000" fill="hold"/>
                                        <p:tgtEl>
                                          <p:spTgt spid="72"/>
                                        </p:tgtEl>
                                        <p:attrNameLst>
                                          <p:attrName>ppt_x</p:attrName>
                                        </p:attrNameLst>
                                      </p:cBhvr>
                                      <p:tavLst>
                                        <p:tav tm="0">
                                          <p:val>
                                            <p:strVal val="#ppt_x"/>
                                          </p:val>
                                        </p:tav>
                                        <p:tav tm="100000">
                                          <p:val>
                                            <p:strVal val="#ppt_x"/>
                                          </p:val>
                                        </p:tav>
                                      </p:tavLst>
                                    </p:anim>
                                    <p:anim calcmode="lin" valueType="num">
                                      <p:cBhvr>
                                        <p:cTn id="44" dur="1000" fill="hold"/>
                                        <p:tgtEl>
                                          <p:spTgt spid="72"/>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70"/>
                                        </p:tgtEl>
                                        <p:attrNameLst>
                                          <p:attrName>style.visibility</p:attrName>
                                        </p:attrNameLst>
                                      </p:cBhvr>
                                      <p:to>
                                        <p:strVal val="visible"/>
                                      </p:to>
                                    </p:set>
                                    <p:animEffect transition="in" filter="fade">
                                      <p:cBhvr>
                                        <p:cTn id="47" dur="1000"/>
                                        <p:tgtEl>
                                          <p:spTgt spid="70"/>
                                        </p:tgtEl>
                                      </p:cBhvr>
                                    </p:animEffect>
                                    <p:anim calcmode="lin" valueType="num">
                                      <p:cBhvr>
                                        <p:cTn id="48" dur="1000" fill="hold"/>
                                        <p:tgtEl>
                                          <p:spTgt spid="70"/>
                                        </p:tgtEl>
                                        <p:attrNameLst>
                                          <p:attrName>ppt_x</p:attrName>
                                        </p:attrNameLst>
                                      </p:cBhvr>
                                      <p:tavLst>
                                        <p:tav tm="0">
                                          <p:val>
                                            <p:strVal val="#ppt_x"/>
                                          </p:val>
                                        </p:tav>
                                        <p:tav tm="100000">
                                          <p:val>
                                            <p:strVal val="#ppt_x"/>
                                          </p:val>
                                        </p:tav>
                                      </p:tavLst>
                                    </p:anim>
                                    <p:anim calcmode="lin" valueType="num">
                                      <p:cBhvr>
                                        <p:cTn id="49" dur="1000" fill="hold"/>
                                        <p:tgtEl>
                                          <p:spTgt spid="70"/>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71"/>
                                        </p:tgtEl>
                                        <p:attrNameLst>
                                          <p:attrName>style.visibility</p:attrName>
                                        </p:attrNameLst>
                                      </p:cBhvr>
                                      <p:to>
                                        <p:strVal val="visible"/>
                                      </p:to>
                                    </p:set>
                                    <p:animEffect transition="in" filter="fade">
                                      <p:cBhvr>
                                        <p:cTn id="52" dur="1000"/>
                                        <p:tgtEl>
                                          <p:spTgt spid="71"/>
                                        </p:tgtEl>
                                      </p:cBhvr>
                                    </p:animEffect>
                                    <p:anim calcmode="lin" valueType="num">
                                      <p:cBhvr>
                                        <p:cTn id="53" dur="1000" fill="hold"/>
                                        <p:tgtEl>
                                          <p:spTgt spid="71"/>
                                        </p:tgtEl>
                                        <p:attrNameLst>
                                          <p:attrName>ppt_x</p:attrName>
                                        </p:attrNameLst>
                                      </p:cBhvr>
                                      <p:tavLst>
                                        <p:tav tm="0">
                                          <p:val>
                                            <p:strVal val="#ppt_x"/>
                                          </p:val>
                                        </p:tav>
                                        <p:tav tm="100000">
                                          <p:val>
                                            <p:strVal val="#ppt_x"/>
                                          </p:val>
                                        </p:tav>
                                      </p:tavLst>
                                    </p:anim>
                                    <p:anim calcmode="lin" valueType="num">
                                      <p:cBhvr>
                                        <p:cTn id="54" dur="1000" fill="hold"/>
                                        <p:tgtEl>
                                          <p:spTgt spid="71"/>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1000"/>
                                        <p:tgtEl>
                                          <p:spTgt spid="39"/>
                                        </p:tgtEl>
                                      </p:cBhvr>
                                    </p:animEffect>
                                    <p:anim calcmode="lin" valueType="num">
                                      <p:cBhvr>
                                        <p:cTn id="58" dur="1000" fill="hold"/>
                                        <p:tgtEl>
                                          <p:spTgt spid="39"/>
                                        </p:tgtEl>
                                        <p:attrNameLst>
                                          <p:attrName>ppt_x</p:attrName>
                                        </p:attrNameLst>
                                      </p:cBhvr>
                                      <p:tavLst>
                                        <p:tav tm="0">
                                          <p:val>
                                            <p:strVal val="#ppt_x"/>
                                          </p:val>
                                        </p:tav>
                                        <p:tav tm="100000">
                                          <p:val>
                                            <p:strVal val="#ppt_x"/>
                                          </p:val>
                                        </p:tav>
                                      </p:tavLst>
                                    </p:anim>
                                    <p:anim calcmode="lin" valueType="num">
                                      <p:cBhvr>
                                        <p:cTn id="59" dur="1000" fill="hold"/>
                                        <p:tgtEl>
                                          <p:spTgt spid="39"/>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0"/>
                                  </p:stCondLst>
                                  <p:childTnLst>
                                    <p:set>
                                      <p:cBhvr>
                                        <p:cTn id="61" dur="1" fill="hold">
                                          <p:stCondLst>
                                            <p:cond delay="0"/>
                                          </p:stCondLst>
                                        </p:cTn>
                                        <p:tgtEl>
                                          <p:spTgt spid="77"/>
                                        </p:tgtEl>
                                        <p:attrNameLst>
                                          <p:attrName>style.visibility</p:attrName>
                                        </p:attrNameLst>
                                      </p:cBhvr>
                                      <p:to>
                                        <p:strVal val="visible"/>
                                      </p:to>
                                    </p:set>
                                    <p:animEffect transition="in" filter="fade">
                                      <p:cBhvr>
                                        <p:cTn id="62" dur="1000"/>
                                        <p:tgtEl>
                                          <p:spTgt spid="77"/>
                                        </p:tgtEl>
                                      </p:cBhvr>
                                    </p:animEffect>
                                    <p:anim calcmode="lin" valueType="num">
                                      <p:cBhvr>
                                        <p:cTn id="63" dur="1000" fill="hold"/>
                                        <p:tgtEl>
                                          <p:spTgt spid="77"/>
                                        </p:tgtEl>
                                        <p:attrNameLst>
                                          <p:attrName>ppt_x</p:attrName>
                                        </p:attrNameLst>
                                      </p:cBhvr>
                                      <p:tavLst>
                                        <p:tav tm="0">
                                          <p:val>
                                            <p:strVal val="#ppt_x"/>
                                          </p:val>
                                        </p:tav>
                                        <p:tav tm="100000">
                                          <p:val>
                                            <p:strVal val="#ppt_x"/>
                                          </p:val>
                                        </p:tav>
                                      </p:tavLst>
                                    </p:anim>
                                    <p:anim calcmode="lin" valueType="num">
                                      <p:cBhvr>
                                        <p:cTn id="64" dur="1000" fill="hold"/>
                                        <p:tgtEl>
                                          <p:spTgt spid="77"/>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0"/>
                                  </p:stCondLst>
                                  <p:childTnLst>
                                    <p:set>
                                      <p:cBhvr>
                                        <p:cTn id="66" dur="1" fill="hold">
                                          <p:stCondLst>
                                            <p:cond delay="0"/>
                                          </p:stCondLst>
                                        </p:cTn>
                                        <p:tgtEl>
                                          <p:spTgt spid="76"/>
                                        </p:tgtEl>
                                        <p:attrNameLst>
                                          <p:attrName>style.visibility</p:attrName>
                                        </p:attrNameLst>
                                      </p:cBhvr>
                                      <p:to>
                                        <p:strVal val="visible"/>
                                      </p:to>
                                    </p:set>
                                    <p:animEffect transition="in" filter="fade">
                                      <p:cBhvr>
                                        <p:cTn id="67" dur="1000"/>
                                        <p:tgtEl>
                                          <p:spTgt spid="76"/>
                                        </p:tgtEl>
                                      </p:cBhvr>
                                    </p:animEffect>
                                    <p:anim calcmode="lin" valueType="num">
                                      <p:cBhvr>
                                        <p:cTn id="68" dur="1000" fill="hold"/>
                                        <p:tgtEl>
                                          <p:spTgt spid="76"/>
                                        </p:tgtEl>
                                        <p:attrNameLst>
                                          <p:attrName>ppt_x</p:attrName>
                                        </p:attrNameLst>
                                      </p:cBhvr>
                                      <p:tavLst>
                                        <p:tav tm="0">
                                          <p:val>
                                            <p:strVal val="#ppt_x"/>
                                          </p:val>
                                        </p:tav>
                                        <p:tav tm="100000">
                                          <p:val>
                                            <p:strVal val="#ppt_x"/>
                                          </p:val>
                                        </p:tav>
                                      </p:tavLst>
                                    </p:anim>
                                    <p:anim calcmode="lin" valueType="num">
                                      <p:cBhvr>
                                        <p:cTn id="69" dur="1000" fill="hold"/>
                                        <p:tgtEl>
                                          <p:spTgt spid="76"/>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0"/>
                                  </p:stCondLst>
                                  <p:childTnLst>
                                    <p:set>
                                      <p:cBhvr>
                                        <p:cTn id="71" dur="1" fill="hold">
                                          <p:stCondLst>
                                            <p:cond delay="0"/>
                                          </p:stCondLst>
                                        </p:cTn>
                                        <p:tgtEl>
                                          <p:spTgt spid="74"/>
                                        </p:tgtEl>
                                        <p:attrNameLst>
                                          <p:attrName>style.visibility</p:attrName>
                                        </p:attrNameLst>
                                      </p:cBhvr>
                                      <p:to>
                                        <p:strVal val="visible"/>
                                      </p:to>
                                    </p:set>
                                    <p:animEffect transition="in" filter="fade">
                                      <p:cBhvr>
                                        <p:cTn id="72" dur="1000"/>
                                        <p:tgtEl>
                                          <p:spTgt spid="74"/>
                                        </p:tgtEl>
                                      </p:cBhvr>
                                    </p:animEffect>
                                    <p:anim calcmode="lin" valueType="num">
                                      <p:cBhvr>
                                        <p:cTn id="73" dur="1000" fill="hold"/>
                                        <p:tgtEl>
                                          <p:spTgt spid="74"/>
                                        </p:tgtEl>
                                        <p:attrNameLst>
                                          <p:attrName>ppt_x</p:attrName>
                                        </p:attrNameLst>
                                      </p:cBhvr>
                                      <p:tavLst>
                                        <p:tav tm="0">
                                          <p:val>
                                            <p:strVal val="#ppt_x"/>
                                          </p:val>
                                        </p:tav>
                                        <p:tav tm="100000">
                                          <p:val>
                                            <p:strVal val="#ppt_x"/>
                                          </p:val>
                                        </p:tav>
                                      </p:tavLst>
                                    </p:anim>
                                    <p:anim calcmode="lin" valueType="num">
                                      <p:cBhvr>
                                        <p:cTn id="74" dur="1000" fill="hold"/>
                                        <p:tgtEl>
                                          <p:spTgt spid="74"/>
                                        </p:tgtEl>
                                        <p:attrNameLst>
                                          <p:attrName>ppt_y</p:attrName>
                                        </p:attrNameLst>
                                      </p:cBhvr>
                                      <p:tavLst>
                                        <p:tav tm="0">
                                          <p:val>
                                            <p:strVal val="#ppt_y-.1"/>
                                          </p:val>
                                        </p:tav>
                                        <p:tav tm="100000">
                                          <p:val>
                                            <p:strVal val="#ppt_y"/>
                                          </p:val>
                                        </p:tav>
                                      </p:tavLst>
                                    </p:anim>
                                  </p:childTnLst>
                                </p:cTn>
                              </p:par>
                              <p:par>
                                <p:cTn id="75" presetID="47" presetClass="entr" presetSubtype="0" fill="hold" grpId="0" nodeType="withEffect">
                                  <p:stCondLst>
                                    <p:cond delay="0"/>
                                  </p:stCondLst>
                                  <p:childTnLst>
                                    <p:set>
                                      <p:cBhvr>
                                        <p:cTn id="76" dur="1" fill="hold">
                                          <p:stCondLst>
                                            <p:cond delay="0"/>
                                          </p:stCondLst>
                                        </p:cTn>
                                        <p:tgtEl>
                                          <p:spTgt spid="75"/>
                                        </p:tgtEl>
                                        <p:attrNameLst>
                                          <p:attrName>style.visibility</p:attrName>
                                        </p:attrNameLst>
                                      </p:cBhvr>
                                      <p:to>
                                        <p:strVal val="visible"/>
                                      </p:to>
                                    </p:set>
                                    <p:animEffect transition="in" filter="fade">
                                      <p:cBhvr>
                                        <p:cTn id="77" dur="1000"/>
                                        <p:tgtEl>
                                          <p:spTgt spid="75"/>
                                        </p:tgtEl>
                                      </p:cBhvr>
                                    </p:animEffect>
                                    <p:anim calcmode="lin" valueType="num">
                                      <p:cBhvr>
                                        <p:cTn id="78" dur="1000" fill="hold"/>
                                        <p:tgtEl>
                                          <p:spTgt spid="75"/>
                                        </p:tgtEl>
                                        <p:attrNameLst>
                                          <p:attrName>ppt_x</p:attrName>
                                        </p:attrNameLst>
                                      </p:cBhvr>
                                      <p:tavLst>
                                        <p:tav tm="0">
                                          <p:val>
                                            <p:strVal val="#ppt_x"/>
                                          </p:val>
                                        </p:tav>
                                        <p:tav tm="100000">
                                          <p:val>
                                            <p:strVal val="#ppt_x"/>
                                          </p:val>
                                        </p:tav>
                                      </p:tavLst>
                                    </p:anim>
                                    <p:anim calcmode="lin" valueType="num">
                                      <p:cBhvr>
                                        <p:cTn id="79"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1" grpId="0" animBg="1"/>
      <p:bldP spid="70" grpId="0"/>
      <p:bldP spid="71" grpId="0"/>
      <p:bldP spid="72" grpId="0"/>
      <p:bldP spid="73" grpId="0" animBg="1"/>
      <p:bldP spid="74" grpId="0"/>
      <p:bldP spid="75" grpId="0"/>
      <p:bldP spid="76" grpId="0"/>
      <p:bldP spid="7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2C2E468-85F8-4060-A960-AB106F6EB0D9}"/>
              </a:ext>
            </a:extLst>
          </p:cNvPr>
          <p:cNvSpPr/>
          <p:nvPr/>
        </p:nvSpPr>
        <p:spPr>
          <a:xfrm>
            <a:off x="6730470" y="-546361"/>
            <a:ext cx="5069436" cy="6832861"/>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EDDEC82-8DC0-49C1-ACCD-C14E8D5BA876}"/>
              </a:ext>
            </a:extLst>
          </p:cNvPr>
          <p:cNvSpPr>
            <a:spLocks noGrp="1"/>
          </p:cNvSpPr>
          <p:nvPr>
            <p:ph type="ctrTitle"/>
          </p:nvPr>
        </p:nvSpPr>
        <p:spPr/>
        <p:txBody>
          <a:bodyPr/>
          <a:lstStyle/>
          <a:p>
            <a:r>
              <a:rPr lang="en-US"/>
              <a:t>Find &amp; Contact Us</a:t>
            </a:r>
          </a:p>
        </p:txBody>
      </p:sp>
      <p:sp>
        <p:nvSpPr>
          <p:cNvPr id="8" name="Subtitle 7">
            <a:extLst>
              <a:ext uri="{FF2B5EF4-FFF2-40B4-BE49-F238E27FC236}">
                <a16:creationId xmlns:a16="http://schemas.microsoft.com/office/drawing/2014/main" id="{CB0CC53B-4879-4543-BCED-8D3C775C3AA9}"/>
              </a:ext>
            </a:extLst>
          </p:cNvPr>
          <p:cNvSpPr>
            <a:spLocks noGrp="1"/>
          </p:cNvSpPr>
          <p:nvPr>
            <p:ph type="subTitle" idx="1"/>
          </p:nvPr>
        </p:nvSpPr>
        <p:spPr/>
        <p:txBody>
          <a:bodyPr/>
          <a:lstStyle/>
          <a:p>
            <a:r>
              <a:rPr lang="en-US"/>
              <a:t>Insert subtitle right here</a:t>
            </a:r>
          </a:p>
        </p:txBody>
      </p:sp>
      <p:sp>
        <p:nvSpPr>
          <p:cNvPr id="27" name="Rectangle 26">
            <a:extLst>
              <a:ext uri="{FF2B5EF4-FFF2-40B4-BE49-F238E27FC236}">
                <a16:creationId xmlns:a16="http://schemas.microsoft.com/office/drawing/2014/main" id="{95335007-A4E3-481E-A4F0-7F0BEE37FB9E}"/>
              </a:ext>
            </a:extLst>
          </p:cNvPr>
          <p:cNvSpPr/>
          <p:nvPr/>
        </p:nvSpPr>
        <p:spPr>
          <a:xfrm>
            <a:off x="586116" y="4302298"/>
            <a:ext cx="48754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400"/>
          </a:p>
        </p:txBody>
      </p:sp>
      <p:sp>
        <p:nvSpPr>
          <p:cNvPr id="28" name="TextBox 27">
            <a:extLst>
              <a:ext uri="{FF2B5EF4-FFF2-40B4-BE49-F238E27FC236}">
                <a16:creationId xmlns:a16="http://schemas.microsoft.com/office/drawing/2014/main" id="{3BD84F8B-8467-4C87-83DE-5A277998B553}"/>
              </a:ext>
            </a:extLst>
          </p:cNvPr>
          <p:cNvSpPr txBox="1"/>
          <p:nvPr/>
        </p:nvSpPr>
        <p:spPr>
          <a:xfrm>
            <a:off x="586116" y="3942213"/>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29" name="TextBox 28">
            <a:extLst>
              <a:ext uri="{FF2B5EF4-FFF2-40B4-BE49-F238E27FC236}">
                <a16:creationId xmlns:a16="http://schemas.microsoft.com/office/drawing/2014/main" id="{63B49969-BB5F-4E0B-BCA4-59FBCEFC5FD9}"/>
              </a:ext>
            </a:extLst>
          </p:cNvPr>
          <p:cNvSpPr txBox="1"/>
          <p:nvPr/>
        </p:nvSpPr>
        <p:spPr>
          <a:xfrm>
            <a:off x="1030905" y="2515385"/>
            <a:ext cx="2012983" cy="338554"/>
          </a:xfrm>
          <a:prstGeom prst="rect">
            <a:avLst/>
          </a:prstGeom>
          <a:noFill/>
        </p:spPr>
        <p:txBody>
          <a:bodyPr wrap="square" rtlCol="0">
            <a:spAutoFit/>
          </a:bodyPr>
          <a:lstStyle/>
          <a:p>
            <a:r>
              <a:rPr lang="en-US" sz="1600" b="1">
                <a:latin typeface="+mj-lt"/>
              </a:rPr>
              <a:t>021-345678</a:t>
            </a:r>
          </a:p>
        </p:txBody>
      </p:sp>
      <p:sp>
        <p:nvSpPr>
          <p:cNvPr id="30" name="TextBox 29">
            <a:extLst>
              <a:ext uri="{FF2B5EF4-FFF2-40B4-BE49-F238E27FC236}">
                <a16:creationId xmlns:a16="http://schemas.microsoft.com/office/drawing/2014/main" id="{F659B19C-D233-4A47-A438-66D7B8F8EBFD}"/>
              </a:ext>
            </a:extLst>
          </p:cNvPr>
          <p:cNvSpPr txBox="1"/>
          <p:nvPr/>
        </p:nvSpPr>
        <p:spPr>
          <a:xfrm>
            <a:off x="4029358" y="3204188"/>
            <a:ext cx="2809592" cy="338554"/>
          </a:xfrm>
          <a:prstGeom prst="rect">
            <a:avLst/>
          </a:prstGeom>
          <a:noFill/>
        </p:spPr>
        <p:txBody>
          <a:bodyPr wrap="square" rtlCol="0">
            <a:spAutoFit/>
          </a:bodyPr>
          <a:lstStyle/>
          <a:p>
            <a:r>
              <a:rPr lang="en-US" sz="1600" b="1" dirty="0" err="1">
                <a:latin typeface="+mj-lt"/>
              </a:rPr>
              <a:t>company@domain</a:t>
            </a:r>
            <a:endParaRPr lang="en-US" sz="1600" b="1" dirty="0">
              <a:latin typeface="+mj-lt"/>
            </a:endParaRPr>
          </a:p>
        </p:txBody>
      </p:sp>
      <p:sp>
        <p:nvSpPr>
          <p:cNvPr id="31" name="TextBox 30">
            <a:extLst>
              <a:ext uri="{FF2B5EF4-FFF2-40B4-BE49-F238E27FC236}">
                <a16:creationId xmlns:a16="http://schemas.microsoft.com/office/drawing/2014/main" id="{2D1663CF-896F-45F6-8BDD-BC4694173155}"/>
              </a:ext>
            </a:extLst>
          </p:cNvPr>
          <p:cNvSpPr txBox="1"/>
          <p:nvPr/>
        </p:nvSpPr>
        <p:spPr>
          <a:xfrm>
            <a:off x="4029358" y="2518104"/>
            <a:ext cx="2809592" cy="338554"/>
          </a:xfrm>
          <a:prstGeom prst="rect">
            <a:avLst/>
          </a:prstGeom>
          <a:noFill/>
        </p:spPr>
        <p:txBody>
          <a:bodyPr wrap="square" rtlCol="0">
            <a:spAutoFit/>
          </a:bodyPr>
          <a:lstStyle/>
          <a:p>
            <a:r>
              <a:rPr lang="en-US" sz="1600" b="1">
                <a:latin typeface="+mj-lt"/>
              </a:rPr>
              <a:t>123-092123</a:t>
            </a:r>
          </a:p>
        </p:txBody>
      </p:sp>
      <p:sp>
        <p:nvSpPr>
          <p:cNvPr id="32" name="TextBox 31">
            <a:extLst>
              <a:ext uri="{FF2B5EF4-FFF2-40B4-BE49-F238E27FC236}">
                <a16:creationId xmlns:a16="http://schemas.microsoft.com/office/drawing/2014/main" id="{2334B009-E302-441F-B4C3-612660D1A126}"/>
              </a:ext>
            </a:extLst>
          </p:cNvPr>
          <p:cNvSpPr txBox="1"/>
          <p:nvPr/>
        </p:nvSpPr>
        <p:spPr>
          <a:xfrm>
            <a:off x="1031313" y="3241810"/>
            <a:ext cx="2464547" cy="338554"/>
          </a:xfrm>
          <a:prstGeom prst="rect">
            <a:avLst/>
          </a:prstGeom>
          <a:noFill/>
        </p:spPr>
        <p:txBody>
          <a:bodyPr wrap="square" rtlCol="0">
            <a:spAutoFit/>
          </a:bodyPr>
          <a:lstStyle/>
          <a:p>
            <a:r>
              <a:rPr lang="en-US" sz="1600" b="1">
                <a:latin typeface="+mj-lt"/>
              </a:rPr>
              <a:t>Wall Street, 23 Ave</a:t>
            </a:r>
            <a:endParaRPr lang="en-US" sz="1600" b="1" dirty="0">
              <a:latin typeface="+mj-lt"/>
            </a:endParaRPr>
          </a:p>
        </p:txBody>
      </p:sp>
      <p:sp>
        <p:nvSpPr>
          <p:cNvPr id="33" name="Freeform 5">
            <a:extLst>
              <a:ext uri="{FF2B5EF4-FFF2-40B4-BE49-F238E27FC236}">
                <a16:creationId xmlns:a16="http://schemas.microsoft.com/office/drawing/2014/main" id="{2111018F-0F78-488E-AD04-C2933A4D7DB0}"/>
              </a:ext>
            </a:extLst>
          </p:cNvPr>
          <p:cNvSpPr>
            <a:spLocks/>
          </p:cNvSpPr>
          <p:nvPr/>
        </p:nvSpPr>
        <p:spPr bwMode="auto">
          <a:xfrm>
            <a:off x="625761" y="2598964"/>
            <a:ext cx="256434" cy="234204"/>
          </a:xfrm>
          <a:custGeom>
            <a:avLst/>
            <a:gdLst>
              <a:gd name="T0" fmla="*/ 65 w 91"/>
              <a:gd name="T1" fmla="*/ 32 h 91"/>
              <a:gd name="T2" fmla="*/ 64 w 91"/>
              <a:gd name="T3" fmla="*/ 12 h 91"/>
              <a:gd name="T4" fmla="*/ 85 w 91"/>
              <a:gd name="T5" fmla="*/ 14 h 91"/>
              <a:gd name="T6" fmla="*/ 63 w 91"/>
              <a:gd name="T7" fmla="*/ 64 h 91"/>
              <a:gd name="T8" fmla="*/ 14 w 91"/>
              <a:gd name="T9" fmla="*/ 85 h 91"/>
              <a:gd name="T10" fmla="*/ 11 w 91"/>
              <a:gd name="T11" fmla="*/ 65 h 91"/>
              <a:gd name="T12" fmla="*/ 32 w 91"/>
              <a:gd name="T13" fmla="*/ 65 h 91"/>
              <a:gd name="T14" fmla="*/ 53 w 91"/>
              <a:gd name="T15" fmla="*/ 53 h 91"/>
              <a:gd name="T16" fmla="*/ 65 w 91"/>
              <a:gd name="T17" fmla="*/ 3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1">
                <a:moveTo>
                  <a:pt x="65" y="32"/>
                </a:moveTo>
                <a:cubicBezTo>
                  <a:pt x="59" y="27"/>
                  <a:pt x="55" y="24"/>
                  <a:pt x="64" y="12"/>
                </a:cubicBezTo>
                <a:cubicBezTo>
                  <a:pt x="73" y="0"/>
                  <a:pt x="80" y="9"/>
                  <a:pt x="85" y="14"/>
                </a:cubicBezTo>
                <a:cubicBezTo>
                  <a:pt x="91" y="20"/>
                  <a:pt x="85" y="42"/>
                  <a:pt x="63" y="64"/>
                </a:cubicBezTo>
                <a:cubicBezTo>
                  <a:pt x="42" y="86"/>
                  <a:pt x="20" y="91"/>
                  <a:pt x="14" y="85"/>
                </a:cubicBezTo>
                <a:cubicBezTo>
                  <a:pt x="9" y="80"/>
                  <a:pt x="0" y="74"/>
                  <a:pt x="11" y="65"/>
                </a:cubicBezTo>
                <a:cubicBezTo>
                  <a:pt x="23" y="55"/>
                  <a:pt x="26" y="60"/>
                  <a:pt x="32" y="65"/>
                </a:cubicBezTo>
                <a:cubicBezTo>
                  <a:pt x="35" y="69"/>
                  <a:pt x="45" y="61"/>
                  <a:pt x="53" y="53"/>
                </a:cubicBezTo>
                <a:cubicBezTo>
                  <a:pt x="61" y="45"/>
                  <a:pt x="68" y="36"/>
                  <a:pt x="65" y="3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80">
            <a:extLst>
              <a:ext uri="{FF2B5EF4-FFF2-40B4-BE49-F238E27FC236}">
                <a16:creationId xmlns:a16="http://schemas.microsoft.com/office/drawing/2014/main" id="{36EFE370-7092-4ADE-A32B-CDFFA92510B3}"/>
              </a:ext>
            </a:extLst>
          </p:cNvPr>
          <p:cNvSpPr>
            <a:spLocks noEditPoints="1"/>
          </p:cNvSpPr>
          <p:nvPr/>
        </p:nvSpPr>
        <p:spPr bwMode="auto">
          <a:xfrm>
            <a:off x="659146" y="3271964"/>
            <a:ext cx="183285" cy="286013"/>
          </a:xfrm>
          <a:custGeom>
            <a:avLst/>
            <a:gdLst>
              <a:gd name="T0" fmla="*/ 8 w 54"/>
              <a:gd name="T1" fmla="*/ 8 h 92"/>
              <a:gd name="T2" fmla="*/ 27 w 54"/>
              <a:gd name="T3" fmla="*/ 0 h 92"/>
              <a:gd name="T4" fmla="*/ 46 w 54"/>
              <a:gd name="T5" fmla="*/ 8 h 92"/>
              <a:gd name="T6" fmla="*/ 54 w 54"/>
              <a:gd name="T7" fmla="*/ 27 h 92"/>
              <a:gd name="T8" fmla="*/ 47 w 54"/>
              <a:gd name="T9" fmla="*/ 50 h 92"/>
              <a:gd name="T10" fmla="*/ 34 w 54"/>
              <a:gd name="T11" fmla="*/ 79 h 92"/>
              <a:gd name="T12" fmla="*/ 27 w 54"/>
              <a:gd name="T13" fmla="*/ 92 h 92"/>
              <a:gd name="T14" fmla="*/ 24 w 54"/>
              <a:gd name="T15" fmla="*/ 87 h 92"/>
              <a:gd name="T16" fmla="*/ 18 w 54"/>
              <a:gd name="T17" fmla="*/ 74 h 92"/>
              <a:gd name="T18" fmla="*/ 10 w 54"/>
              <a:gd name="T19" fmla="*/ 56 h 92"/>
              <a:gd name="T20" fmla="*/ 3 w 54"/>
              <a:gd name="T21" fmla="*/ 40 h 92"/>
              <a:gd name="T22" fmla="*/ 0 w 54"/>
              <a:gd name="T23" fmla="*/ 27 h 92"/>
              <a:gd name="T24" fmla="*/ 8 w 54"/>
              <a:gd name="T25" fmla="*/ 8 h 92"/>
              <a:gd name="T26" fmla="*/ 18 w 54"/>
              <a:gd name="T27" fmla="*/ 36 h 92"/>
              <a:gd name="T28" fmla="*/ 27 w 54"/>
              <a:gd name="T29" fmla="*/ 40 h 92"/>
              <a:gd name="T30" fmla="*/ 36 w 54"/>
              <a:gd name="T31" fmla="*/ 36 h 92"/>
              <a:gd name="T32" fmla="*/ 40 w 54"/>
              <a:gd name="T33" fmla="*/ 27 h 92"/>
              <a:gd name="T34" fmla="*/ 36 w 54"/>
              <a:gd name="T35" fmla="*/ 18 h 92"/>
              <a:gd name="T36" fmla="*/ 27 w 54"/>
              <a:gd name="T37" fmla="*/ 14 h 92"/>
              <a:gd name="T38" fmla="*/ 18 w 54"/>
              <a:gd name="T39" fmla="*/ 18 h 92"/>
              <a:gd name="T40" fmla="*/ 14 w 54"/>
              <a:gd name="T41" fmla="*/ 27 h 92"/>
              <a:gd name="T42" fmla="*/ 18 w 54"/>
              <a:gd name="T43" fmla="*/ 3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92">
                <a:moveTo>
                  <a:pt x="8" y="8"/>
                </a:moveTo>
                <a:cubicBezTo>
                  <a:pt x="13" y="3"/>
                  <a:pt x="20" y="0"/>
                  <a:pt x="27" y="0"/>
                </a:cubicBezTo>
                <a:cubicBezTo>
                  <a:pt x="35" y="0"/>
                  <a:pt x="41" y="3"/>
                  <a:pt x="46" y="8"/>
                </a:cubicBezTo>
                <a:cubicBezTo>
                  <a:pt x="52" y="13"/>
                  <a:pt x="54" y="20"/>
                  <a:pt x="54" y="27"/>
                </a:cubicBezTo>
                <a:cubicBezTo>
                  <a:pt x="54" y="31"/>
                  <a:pt x="52" y="39"/>
                  <a:pt x="47" y="50"/>
                </a:cubicBezTo>
                <a:cubicBezTo>
                  <a:pt x="43" y="61"/>
                  <a:pt x="38" y="71"/>
                  <a:pt x="34" y="79"/>
                </a:cubicBezTo>
                <a:cubicBezTo>
                  <a:pt x="27" y="92"/>
                  <a:pt x="27" y="92"/>
                  <a:pt x="27" y="92"/>
                </a:cubicBezTo>
                <a:cubicBezTo>
                  <a:pt x="24" y="87"/>
                  <a:pt x="24" y="87"/>
                  <a:pt x="24" y="87"/>
                </a:cubicBezTo>
                <a:cubicBezTo>
                  <a:pt x="18" y="74"/>
                  <a:pt x="18" y="74"/>
                  <a:pt x="18" y="74"/>
                </a:cubicBezTo>
                <a:cubicBezTo>
                  <a:pt x="15" y="68"/>
                  <a:pt x="12" y="62"/>
                  <a:pt x="10" y="56"/>
                </a:cubicBezTo>
                <a:cubicBezTo>
                  <a:pt x="7" y="51"/>
                  <a:pt x="5" y="45"/>
                  <a:pt x="3" y="40"/>
                </a:cubicBezTo>
                <a:cubicBezTo>
                  <a:pt x="1" y="34"/>
                  <a:pt x="0" y="30"/>
                  <a:pt x="0" y="27"/>
                </a:cubicBezTo>
                <a:cubicBezTo>
                  <a:pt x="0" y="19"/>
                  <a:pt x="3" y="13"/>
                  <a:pt x="8" y="8"/>
                </a:cubicBezTo>
                <a:close/>
                <a:moveTo>
                  <a:pt x="18" y="36"/>
                </a:moveTo>
                <a:cubicBezTo>
                  <a:pt x="21" y="39"/>
                  <a:pt x="24" y="40"/>
                  <a:pt x="27" y="40"/>
                </a:cubicBezTo>
                <a:cubicBezTo>
                  <a:pt x="31" y="40"/>
                  <a:pt x="34" y="39"/>
                  <a:pt x="36" y="36"/>
                </a:cubicBezTo>
                <a:cubicBezTo>
                  <a:pt x="39" y="34"/>
                  <a:pt x="40" y="31"/>
                  <a:pt x="40" y="27"/>
                </a:cubicBezTo>
                <a:cubicBezTo>
                  <a:pt x="40" y="24"/>
                  <a:pt x="39" y="20"/>
                  <a:pt x="36" y="18"/>
                </a:cubicBezTo>
                <a:cubicBezTo>
                  <a:pt x="34" y="15"/>
                  <a:pt x="31" y="14"/>
                  <a:pt x="27" y="14"/>
                </a:cubicBezTo>
                <a:cubicBezTo>
                  <a:pt x="24" y="14"/>
                  <a:pt x="21" y="15"/>
                  <a:pt x="18" y="18"/>
                </a:cubicBezTo>
                <a:cubicBezTo>
                  <a:pt x="16" y="20"/>
                  <a:pt x="14" y="24"/>
                  <a:pt x="14" y="27"/>
                </a:cubicBezTo>
                <a:cubicBezTo>
                  <a:pt x="14" y="31"/>
                  <a:pt x="16" y="34"/>
                  <a:pt x="18"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2400"/>
          </a:p>
        </p:txBody>
      </p:sp>
      <p:grpSp>
        <p:nvGrpSpPr>
          <p:cNvPr id="35" name="Group 34">
            <a:extLst>
              <a:ext uri="{FF2B5EF4-FFF2-40B4-BE49-F238E27FC236}">
                <a16:creationId xmlns:a16="http://schemas.microsoft.com/office/drawing/2014/main" id="{7EFEB341-448B-4393-B17B-7B02BD1CE782}"/>
              </a:ext>
            </a:extLst>
          </p:cNvPr>
          <p:cNvGrpSpPr/>
          <p:nvPr/>
        </p:nvGrpSpPr>
        <p:grpSpPr>
          <a:xfrm>
            <a:off x="3639153" y="2579250"/>
            <a:ext cx="284226" cy="233228"/>
            <a:chOff x="5957888" y="684213"/>
            <a:chExt cx="1206500" cy="1089026"/>
          </a:xfrm>
          <a:solidFill>
            <a:schemeClr val="accent1"/>
          </a:solidFill>
          <a:effectLst/>
        </p:grpSpPr>
        <p:sp>
          <p:nvSpPr>
            <p:cNvPr id="36" name="Freeform 5">
              <a:extLst>
                <a:ext uri="{FF2B5EF4-FFF2-40B4-BE49-F238E27FC236}">
                  <a16:creationId xmlns:a16="http://schemas.microsoft.com/office/drawing/2014/main" id="{3A96EED0-B449-498C-984E-44AB4EE02BA2}"/>
                </a:ext>
              </a:extLst>
            </p:cNvPr>
            <p:cNvSpPr>
              <a:spLocks/>
            </p:cNvSpPr>
            <p:nvPr/>
          </p:nvSpPr>
          <p:spPr bwMode="auto">
            <a:xfrm>
              <a:off x="6203950" y="1536701"/>
              <a:ext cx="711200" cy="236538"/>
            </a:xfrm>
            <a:custGeom>
              <a:avLst/>
              <a:gdLst>
                <a:gd name="T0" fmla="*/ 410 w 492"/>
                <a:gd name="T1" fmla="*/ 0 h 163"/>
                <a:gd name="T2" fmla="*/ 82 w 492"/>
                <a:gd name="T3" fmla="*/ 0 h 163"/>
                <a:gd name="T4" fmla="*/ 0 w 492"/>
                <a:gd name="T5" fmla="*/ 81 h 163"/>
                <a:gd name="T6" fmla="*/ 82 w 492"/>
                <a:gd name="T7" fmla="*/ 163 h 163"/>
                <a:gd name="T8" fmla="*/ 410 w 492"/>
                <a:gd name="T9" fmla="*/ 163 h 163"/>
                <a:gd name="T10" fmla="*/ 492 w 492"/>
                <a:gd name="T11" fmla="*/ 81 h 163"/>
                <a:gd name="T12" fmla="*/ 410 w 492"/>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492" h="163">
                  <a:moveTo>
                    <a:pt x="410" y="0"/>
                  </a:moveTo>
                  <a:cubicBezTo>
                    <a:pt x="82" y="0"/>
                    <a:pt x="82" y="0"/>
                    <a:pt x="82" y="0"/>
                  </a:cubicBezTo>
                  <a:cubicBezTo>
                    <a:pt x="37" y="0"/>
                    <a:pt x="0" y="36"/>
                    <a:pt x="0" y="81"/>
                  </a:cubicBezTo>
                  <a:cubicBezTo>
                    <a:pt x="0" y="127"/>
                    <a:pt x="37" y="163"/>
                    <a:pt x="82" y="163"/>
                  </a:cubicBezTo>
                  <a:cubicBezTo>
                    <a:pt x="410" y="163"/>
                    <a:pt x="410" y="163"/>
                    <a:pt x="410" y="163"/>
                  </a:cubicBezTo>
                  <a:cubicBezTo>
                    <a:pt x="455" y="163"/>
                    <a:pt x="492" y="127"/>
                    <a:pt x="492" y="81"/>
                  </a:cubicBezTo>
                  <a:cubicBezTo>
                    <a:pt x="492" y="36"/>
                    <a:pt x="455" y="0"/>
                    <a:pt x="4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p>
          </p:txBody>
        </p:sp>
        <p:sp>
          <p:nvSpPr>
            <p:cNvPr id="37" name="Freeform 6">
              <a:extLst>
                <a:ext uri="{FF2B5EF4-FFF2-40B4-BE49-F238E27FC236}">
                  <a16:creationId xmlns:a16="http://schemas.microsoft.com/office/drawing/2014/main" id="{1D264DFC-2EB4-4C55-8079-D619724E101B}"/>
                </a:ext>
              </a:extLst>
            </p:cNvPr>
            <p:cNvSpPr>
              <a:spLocks noEditPoints="1"/>
            </p:cNvSpPr>
            <p:nvPr/>
          </p:nvSpPr>
          <p:spPr bwMode="auto">
            <a:xfrm>
              <a:off x="5957888" y="684213"/>
              <a:ext cx="1206500" cy="1016000"/>
            </a:xfrm>
            <a:custGeom>
              <a:avLst/>
              <a:gdLst>
                <a:gd name="T0" fmla="*/ 724 w 835"/>
                <a:gd name="T1" fmla="*/ 331 h 702"/>
                <a:gd name="T2" fmla="*/ 664 w 835"/>
                <a:gd name="T3" fmla="*/ 331 h 702"/>
                <a:gd name="T4" fmla="*/ 664 w 835"/>
                <a:gd name="T5" fmla="*/ 0 h 702"/>
                <a:gd name="T6" fmla="*/ 174 w 835"/>
                <a:gd name="T7" fmla="*/ 0 h 702"/>
                <a:gd name="T8" fmla="*/ 174 w 835"/>
                <a:gd name="T9" fmla="*/ 331 h 702"/>
                <a:gd name="T10" fmla="*/ 111 w 835"/>
                <a:gd name="T11" fmla="*/ 331 h 702"/>
                <a:gd name="T12" fmla="*/ 0 w 835"/>
                <a:gd name="T13" fmla="*/ 442 h 702"/>
                <a:gd name="T14" fmla="*/ 0 w 835"/>
                <a:gd name="T15" fmla="*/ 591 h 702"/>
                <a:gd name="T16" fmla="*/ 111 w 835"/>
                <a:gd name="T17" fmla="*/ 702 h 702"/>
                <a:gd name="T18" fmla="*/ 155 w 835"/>
                <a:gd name="T19" fmla="*/ 702 h 702"/>
                <a:gd name="T20" fmla="*/ 150 w 835"/>
                <a:gd name="T21" fmla="*/ 671 h 702"/>
                <a:gd name="T22" fmla="*/ 252 w 835"/>
                <a:gd name="T23" fmla="*/ 570 h 702"/>
                <a:gd name="T24" fmla="*/ 580 w 835"/>
                <a:gd name="T25" fmla="*/ 570 h 702"/>
                <a:gd name="T26" fmla="*/ 682 w 835"/>
                <a:gd name="T27" fmla="*/ 671 h 702"/>
                <a:gd name="T28" fmla="*/ 677 w 835"/>
                <a:gd name="T29" fmla="*/ 702 h 702"/>
                <a:gd name="T30" fmla="*/ 724 w 835"/>
                <a:gd name="T31" fmla="*/ 702 h 702"/>
                <a:gd name="T32" fmla="*/ 835 w 835"/>
                <a:gd name="T33" fmla="*/ 591 h 702"/>
                <a:gd name="T34" fmla="*/ 835 w 835"/>
                <a:gd name="T35" fmla="*/ 442 h 702"/>
                <a:gd name="T36" fmla="*/ 724 w 835"/>
                <a:gd name="T37" fmla="*/ 331 h 702"/>
                <a:gd name="T38" fmla="*/ 194 w 835"/>
                <a:gd name="T39" fmla="*/ 20 h 702"/>
                <a:gd name="T40" fmla="*/ 644 w 835"/>
                <a:gd name="T41" fmla="*/ 20 h 702"/>
                <a:gd name="T42" fmla="*/ 644 w 835"/>
                <a:gd name="T43" fmla="*/ 424 h 702"/>
                <a:gd name="T44" fmla="*/ 194 w 835"/>
                <a:gd name="T45" fmla="*/ 424 h 702"/>
                <a:gd name="T46" fmla="*/ 194 w 835"/>
                <a:gd name="T47" fmla="*/ 20 h 702"/>
                <a:gd name="T48" fmla="*/ 474 w 835"/>
                <a:gd name="T49" fmla="*/ 509 h 702"/>
                <a:gd name="T50" fmla="*/ 353 w 835"/>
                <a:gd name="T51" fmla="*/ 509 h 702"/>
                <a:gd name="T52" fmla="*/ 343 w 835"/>
                <a:gd name="T53" fmla="*/ 499 h 702"/>
                <a:gd name="T54" fmla="*/ 353 w 835"/>
                <a:gd name="T55" fmla="*/ 489 h 702"/>
                <a:gd name="T56" fmla="*/ 474 w 835"/>
                <a:gd name="T57" fmla="*/ 489 h 702"/>
                <a:gd name="T58" fmla="*/ 484 w 835"/>
                <a:gd name="T59" fmla="*/ 499 h 702"/>
                <a:gd name="T60" fmla="*/ 474 w 835"/>
                <a:gd name="T61" fmla="*/ 509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35" h="702">
                  <a:moveTo>
                    <a:pt x="724" y="331"/>
                  </a:moveTo>
                  <a:cubicBezTo>
                    <a:pt x="664" y="331"/>
                    <a:pt x="664" y="331"/>
                    <a:pt x="664" y="331"/>
                  </a:cubicBezTo>
                  <a:cubicBezTo>
                    <a:pt x="664" y="0"/>
                    <a:pt x="664" y="0"/>
                    <a:pt x="664" y="0"/>
                  </a:cubicBezTo>
                  <a:cubicBezTo>
                    <a:pt x="174" y="0"/>
                    <a:pt x="174" y="0"/>
                    <a:pt x="174" y="0"/>
                  </a:cubicBezTo>
                  <a:cubicBezTo>
                    <a:pt x="174" y="331"/>
                    <a:pt x="174" y="331"/>
                    <a:pt x="174" y="331"/>
                  </a:cubicBezTo>
                  <a:cubicBezTo>
                    <a:pt x="111" y="331"/>
                    <a:pt x="111" y="331"/>
                    <a:pt x="111" y="331"/>
                  </a:cubicBezTo>
                  <a:cubicBezTo>
                    <a:pt x="49" y="331"/>
                    <a:pt x="0" y="381"/>
                    <a:pt x="0" y="442"/>
                  </a:cubicBezTo>
                  <a:cubicBezTo>
                    <a:pt x="0" y="591"/>
                    <a:pt x="0" y="591"/>
                    <a:pt x="0" y="591"/>
                  </a:cubicBezTo>
                  <a:cubicBezTo>
                    <a:pt x="0" y="652"/>
                    <a:pt x="49" y="702"/>
                    <a:pt x="111" y="702"/>
                  </a:cubicBezTo>
                  <a:cubicBezTo>
                    <a:pt x="155" y="702"/>
                    <a:pt x="155" y="702"/>
                    <a:pt x="155" y="702"/>
                  </a:cubicBezTo>
                  <a:cubicBezTo>
                    <a:pt x="152" y="693"/>
                    <a:pt x="150" y="682"/>
                    <a:pt x="150" y="671"/>
                  </a:cubicBezTo>
                  <a:cubicBezTo>
                    <a:pt x="150" y="615"/>
                    <a:pt x="196" y="570"/>
                    <a:pt x="252" y="570"/>
                  </a:cubicBezTo>
                  <a:cubicBezTo>
                    <a:pt x="580" y="570"/>
                    <a:pt x="580" y="570"/>
                    <a:pt x="580" y="570"/>
                  </a:cubicBezTo>
                  <a:cubicBezTo>
                    <a:pt x="636" y="570"/>
                    <a:pt x="682" y="615"/>
                    <a:pt x="682" y="671"/>
                  </a:cubicBezTo>
                  <a:cubicBezTo>
                    <a:pt x="682" y="682"/>
                    <a:pt x="680" y="693"/>
                    <a:pt x="677" y="702"/>
                  </a:cubicBezTo>
                  <a:cubicBezTo>
                    <a:pt x="724" y="702"/>
                    <a:pt x="724" y="702"/>
                    <a:pt x="724" y="702"/>
                  </a:cubicBezTo>
                  <a:cubicBezTo>
                    <a:pt x="785" y="702"/>
                    <a:pt x="835" y="652"/>
                    <a:pt x="835" y="591"/>
                  </a:cubicBezTo>
                  <a:cubicBezTo>
                    <a:pt x="835" y="442"/>
                    <a:pt x="835" y="442"/>
                    <a:pt x="835" y="442"/>
                  </a:cubicBezTo>
                  <a:cubicBezTo>
                    <a:pt x="835" y="381"/>
                    <a:pt x="785" y="331"/>
                    <a:pt x="724" y="331"/>
                  </a:cubicBezTo>
                  <a:close/>
                  <a:moveTo>
                    <a:pt x="194" y="20"/>
                  </a:moveTo>
                  <a:cubicBezTo>
                    <a:pt x="644" y="20"/>
                    <a:pt x="644" y="20"/>
                    <a:pt x="644" y="20"/>
                  </a:cubicBezTo>
                  <a:cubicBezTo>
                    <a:pt x="644" y="424"/>
                    <a:pt x="644" y="424"/>
                    <a:pt x="644" y="424"/>
                  </a:cubicBezTo>
                  <a:cubicBezTo>
                    <a:pt x="194" y="424"/>
                    <a:pt x="194" y="424"/>
                    <a:pt x="194" y="424"/>
                  </a:cubicBezTo>
                  <a:lnTo>
                    <a:pt x="194" y="20"/>
                  </a:lnTo>
                  <a:close/>
                  <a:moveTo>
                    <a:pt x="474" y="509"/>
                  </a:moveTo>
                  <a:cubicBezTo>
                    <a:pt x="353" y="509"/>
                    <a:pt x="353" y="509"/>
                    <a:pt x="353" y="509"/>
                  </a:cubicBezTo>
                  <a:cubicBezTo>
                    <a:pt x="348" y="509"/>
                    <a:pt x="343" y="504"/>
                    <a:pt x="343" y="499"/>
                  </a:cubicBezTo>
                  <a:cubicBezTo>
                    <a:pt x="343" y="493"/>
                    <a:pt x="348" y="489"/>
                    <a:pt x="353" y="489"/>
                  </a:cubicBezTo>
                  <a:cubicBezTo>
                    <a:pt x="474" y="489"/>
                    <a:pt x="474" y="489"/>
                    <a:pt x="474" y="489"/>
                  </a:cubicBezTo>
                  <a:cubicBezTo>
                    <a:pt x="480" y="489"/>
                    <a:pt x="484" y="493"/>
                    <a:pt x="484" y="499"/>
                  </a:cubicBezTo>
                  <a:cubicBezTo>
                    <a:pt x="484" y="504"/>
                    <a:pt x="480" y="509"/>
                    <a:pt x="474" y="5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p>
          </p:txBody>
        </p:sp>
        <p:sp>
          <p:nvSpPr>
            <p:cNvPr id="38" name="Freeform 7">
              <a:extLst>
                <a:ext uri="{FF2B5EF4-FFF2-40B4-BE49-F238E27FC236}">
                  <a16:creationId xmlns:a16="http://schemas.microsoft.com/office/drawing/2014/main" id="{4C58DAB4-2B96-4F2C-A984-77ED1ECD43A6}"/>
                </a:ext>
              </a:extLst>
            </p:cNvPr>
            <p:cNvSpPr>
              <a:spLocks/>
            </p:cNvSpPr>
            <p:nvPr/>
          </p:nvSpPr>
          <p:spPr bwMode="auto">
            <a:xfrm>
              <a:off x="6338888" y="877888"/>
              <a:ext cx="447675" cy="28575"/>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4"/>
                    <a:pt x="0" y="10"/>
                  </a:cubicBezTo>
                  <a:cubicBezTo>
                    <a:pt x="0" y="15"/>
                    <a:pt x="4" y="20"/>
                    <a:pt x="10" y="20"/>
                  </a:cubicBezTo>
                  <a:cubicBezTo>
                    <a:pt x="300" y="20"/>
                    <a:pt x="300" y="20"/>
                    <a:pt x="300" y="20"/>
                  </a:cubicBezTo>
                  <a:cubicBezTo>
                    <a:pt x="306" y="20"/>
                    <a:pt x="310" y="15"/>
                    <a:pt x="310" y="10"/>
                  </a:cubicBezTo>
                  <a:cubicBezTo>
                    <a:pt x="310" y="4"/>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p>
          </p:txBody>
        </p:sp>
        <p:sp>
          <p:nvSpPr>
            <p:cNvPr id="39" name="Freeform 8">
              <a:extLst>
                <a:ext uri="{FF2B5EF4-FFF2-40B4-BE49-F238E27FC236}">
                  <a16:creationId xmlns:a16="http://schemas.microsoft.com/office/drawing/2014/main" id="{88E2B309-6697-4BA4-8D1D-E465D30B0029}"/>
                </a:ext>
              </a:extLst>
            </p:cNvPr>
            <p:cNvSpPr>
              <a:spLocks/>
            </p:cNvSpPr>
            <p:nvPr/>
          </p:nvSpPr>
          <p:spPr bwMode="auto">
            <a:xfrm>
              <a:off x="6338888" y="968376"/>
              <a:ext cx="447675" cy="30163"/>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5"/>
                    <a:pt x="0" y="10"/>
                  </a:cubicBezTo>
                  <a:cubicBezTo>
                    <a:pt x="0" y="16"/>
                    <a:pt x="4" y="20"/>
                    <a:pt x="10" y="20"/>
                  </a:cubicBezTo>
                  <a:cubicBezTo>
                    <a:pt x="300" y="20"/>
                    <a:pt x="300" y="20"/>
                    <a:pt x="300" y="20"/>
                  </a:cubicBezTo>
                  <a:cubicBezTo>
                    <a:pt x="306" y="20"/>
                    <a:pt x="310" y="16"/>
                    <a:pt x="310" y="10"/>
                  </a:cubicBezTo>
                  <a:cubicBezTo>
                    <a:pt x="310" y="5"/>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p>
          </p:txBody>
        </p:sp>
        <p:sp>
          <p:nvSpPr>
            <p:cNvPr id="40" name="Freeform 9">
              <a:extLst>
                <a:ext uri="{FF2B5EF4-FFF2-40B4-BE49-F238E27FC236}">
                  <a16:creationId xmlns:a16="http://schemas.microsoft.com/office/drawing/2014/main" id="{06D6BA1B-3F05-44D5-926C-0A2328AC5696}"/>
                </a:ext>
              </a:extLst>
            </p:cNvPr>
            <p:cNvSpPr>
              <a:spLocks/>
            </p:cNvSpPr>
            <p:nvPr/>
          </p:nvSpPr>
          <p:spPr bwMode="auto">
            <a:xfrm>
              <a:off x="6338888" y="1062038"/>
              <a:ext cx="447675" cy="28575"/>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4"/>
                    <a:pt x="0" y="10"/>
                  </a:cubicBezTo>
                  <a:cubicBezTo>
                    <a:pt x="0" y="15"/>
                    <a:pt x="4" y="20"/>
                    <a:pt x="10" y="20"/>
                  </a:cubicBezTo>
                  <a:cubicBezTo>
                    <a:pt x="300" y="20"/>
                    <a:pt x="300" y="20"/>
                    <a:pt x="300" y="20"/>
                  </a:cubicBezTo>
                  <a:cubicBezTo>
                    <a:pt x="306" y="20"/>
                    <a:pt x="310" y="15"/>
                    <a:pt x="310" y="10"/>
                  </a:cubicBezTo>
                  <a:cubicBezTo>
                    <a:pt x="310" y="4"/>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p>
          </p:txBody>
        </p:sp>
      </p:grpSp>
      <p:grpSp>
        <p:nvGrpSpPr>
          <p:cNvPr id="41" name="Group 40">
            <a:extLst>
              <a:ext uri="{FF2B5EF4-FFF2-40B4-BE49-F238E27FC236}">
                <a16:creationId xmlns:a16="http://schemas.microsoft.com/office/drawing/2014/main" id="{4C34918B-06A1-43FC-9F42-3C3BB549E952}"/>
              </a:ext>
            </a:extLst>
          </p:cNvPr>
          <p:cNvGrpSpPr/>
          <p:nvPr/>
        </p:nvGrpSpPr>
        <p:grpSpPr>
          <a:xfrm>
            <a:off x="3636240" y="3303959"/>
            <a:ext cx="290052" cy="182482"/>
            <a:chOff x="5978526" y="1625601"/>
            <a:chExt cx="239713" cy="150812"/>
          </a:xfrm>
          <a:solidFill>
            <a:schemeClr val="accent1"/>
          </a:solidFill>
        </p:grpSpPr>
        <p:sp>
          <p:nvSpPr>
            <p:cNvPr id="42" name="Freeform 108">
              <a:extLst>
                <a:ext uri="{FF2B5EF4-FFF2-40B4-BE49-F238E27FC236}">
                  <a16:creationId xmlns:a16="http://schemas.microsoft.com/office/drawing/2014/main" id="{134898B6-F43F-4545-AD00-56A2D0B22221}"/>
                </a:ext>
              </a:extLst>
            </p:cNvPr>
            <p:cNvSpPr>
              <a:spLocks/>
            </p:cNvSpPr>
            <p:nvPr/>
          </p:nvSpPr>
          <p:spPr bwMode="auto">
            <a:xfrm>
              <a:off x="5992813" y="1625601"/>
              <a:ext cx="214313" cy="95250"/>
            </a:xfrm>
            <a:custGeom>
              <a:avLst/>
              <a:gdLst>
                <a:gd name="T0" fmla="*/ 135 w 135"/>
                <a:gd name="T1" fmla="*/ 0 h 60"/>
                <a:gd name="T2" fmla="*/ 132 w 135"/>
                <a:gd name="T3" fmla="*/ 0 h 60"/>
                <a:gd name="T4" fmla="*/ 0 w 135"/>
                <a:gd name="T5" fmla="*/ 0 h 60"/>
                <a:gd name="T6" fmla="*/ 0 w 135"/>
                <a:gd name="T7" fmla="*/ 0 h 60"/>
                <a:gd name="T8" fmla="*/ 66 w 135"/>
                <a:gd name="T9" fmla="*/ 60 h 60"/>
                <a:gd name="T10" fmla="*/ 135 w 135"/>
                <a:gd name="T11" fmla="*/ 0 h 60"/>
              </a:gdLst>
              <a:ahLst/>
              <a:cxnLst>
                <a:cxn ang="0">
                  <a:pos x="T0" y="T1"/>
                </a:cxn>
                <a:cxn ang="0">
                  <a:pos x="T2" y="T3"/>
                </a:cxn>
                <a:cxn ang="0">
                  <a:pos x="T4" y="T5"/>
                </a:cxn>
                <a:cxn ang="0">
                  <a:pos x="T6" y="T7"/>
                </a:cxn>
                <a:cxn ang="0">
                  <a:pos x="T8" y="T9"/>
                </a:cxn>
                <a:cxn ang="0">
                  <a:pos x="T10" y="T11"/>
                </a:cxn>
              </a:cxnLst>
              <a:rect l="0" t="0" r="r" b="b"/>
              <a:pathLst>
                <a:path w="135" h="60">
                  <a:moveTo>
                    <a:pt x="135" y="0"/>
                  </a:moveTo>
                  <a:lnTo>
                    <a:pt x="132" y="0"/>
                  </a:lnTo>
                  <a:lnTo>
                    <a:pt x="0" y="0"/>
                  </a:lnTo>
                  <a:lnTo>
                    <a:pt x="0" y="0"/>
                  </a:lnTo>
                  <a:lnTo>
                    <a:pt x="66" y="6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Freeform 109">
              <a:extLst>
                <a:ext uri="{FF2B5EF4-FFF2-40B4-BE49-F238E27FC236}">
                  <a16:creationId xmlns:a16="http://schemas.microsoft.com/office/drawing/2014/main" id="{24AA3C89-4F89-48DC-876A-BFA395FFE67A}"/>
                </a:ext>
              </a:extLst>
            </p:cNvPr>
            <p:cNvSpPr>
              <a:spLocks/>
            </p:cNvSpPr>
            <p:nvPr/>
          </p:nvSpPr>
          <p:spPr bwMode="auto">
            <a:xfrm>
              <a:off x="6143626" y="1638301"/>
              <a:ext cx="74613" cy="130175"/>
            </a:xfrm>
            <a:custGeom>
              <a:avLst/>
              <a:gdLst>
                <a:gd name="T0" fmla="*/ 20 w 20"/>
                <a:gd name="T1" fmla="*/ 0 h 35"/>
                <a:gd name="T2" fmla="*/ 0 w 20"/>
                <a:gd name="T3" fmla="*/ 17 h 35"/>
                <a:gd name="T4" fmla="*/ 19 w 20"/>
                <a:gd name="T5" fmla="*/ 35 h 35"/>
                <a:gd name="T6" fmla="*/ 20 w 20"/>
                <a:gd name="T7" fmla="*/ 33 h 35"/>
                <a:gd name="T8" fmla="*/ 20 w 20"/>
                <a:gd name="T9" fmla="*/ 1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cubicBezTo>
                    <a:pt x="0" y="17"/>
                    <a:pt x="0" y="17"/>
                    <a:pt x="0" y="17"/>
                  </a:cubicBezTo>
                  <a:cubicBezTo>
                    <a:pt x="19" y="35"/>
                    <a:pt x="19" y="35"/>
                    <a:pt x="19" y="35"/>
                  </a:cubicBezTo>
                  <a:cubicBezTo>
                    <a:pt x="20" y="34"/>
                    <a:pt x="20" y="34"/>
                    <a:pt x="20" y="33"/>
                  </a:cubicBezTo>
                  <a:cubicBezTo>
                    <a:pt x="20" y="1"/>
                    <a:pt x="20" y="1"/>
                    <a:pt x="20" y="1"/>
                  </a:cubicBezTo>
                  <a:cubicBezTo>
                    <a:pt x="20" y="1"/>
                    <a:pt x="20"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Freeform 110">
              <a:extLst>
                <a:ext uri="{FF2B5EF4-FFF2-40B4-BE49-F238E27FC236}">
                  <a16:creationId xmlns:a16="http://schemas.microsoft.com/office/drawing/2014/main" id="{20E127FD-BB5B-4D78-BA24-A42BB7151FB6}"/>
                </a:ext>
              </a:extLst>
            </p:cNvPr>
            <p:cNvSpPr>
              <a:spLocks/>
            </p:cNvSpPr>
            <p:nvPr/>
          </p:nvSpPr>
          <p:spPr bwMode="auto">
            <a:xfrm>
              <a:off x="5978526" y="1633538"/>
              <a:ext cx="74613" cy="134938"/>
            </a:xfrm>
            <a:custGeom>
              <a:avLst/>
              <a:gdLst>
                <a:gd name="T0" fmla="*/ 0 w 20"/>
                <a:gd name="T1" fmla="*/ 0 h 36"/>
                <a:gd name="T2" fmla="*/ 0 w 20"/>
                <a:gd name="T3" fmla="*/ 2 h 36"/>
                <a:gd name="T4" fmla="*/ 0 w 20"/>
                <a:gd name="T5" fmla="*/ 34 h 36"/>
                <a:gd name="T6" fmla="*/ 0 w 20"/>
                <a:gd name="T7" fmla="*/ 36 h 36"/>
                <a:gd name="T8" fmla="*/ 20 w 20"/>
                <a:gd name="T9" fmla="*/ 18 h 36"/>
                <a:gd name="T10" fmla="*/ 0 w 20"/>
                <a:gd name="T11" fmla="*/ 0 h 36"/>
              </a:gdLst>
              <a:ahLst/>
              <a:cxnLst>
                <a:cxn ang="0">
                  <a:pos x="T0" y="T1"/>
                </a:cxn>
                <a:cxn ang="0">
                  <a:pos x="T2" y="T3"/>
                </a:cxn>
                <a:cxn ang="0">
                  <a:pos x="T4" y="T5"/>
                </a:cxn>
                <a:cxn ang="0">
                  <a:pos x="T6" y="T7"/>
                </a:cxn>
                <a:cxn ang="0">
                  <a:pos x="T8" y="T9"/>
                </a:cxn>
                <a:cxn ang="0">
                  <a:pos x="T10" y="T11"/>
                </a:cxn>
              </a:cxnLst>
              <a:rect l="0" t="0" r="r" b="b"/>
              <a:pathLst>
                <a:path w="20" h="36">
                  <a:moveTo>
                    <a:pt x="0" y="0"/>
                  </a:moveTo>
                  <a:cubicBezTo>
                    <a:pt x="0" y="1"/>
                    <a:pt x="0" y="1"/>
                    <a:pt x="0" y="2"/>
                  </a:cubicBezTo>
                  <a:cubicBezTo>
                    <a:pt x="0" y="34"/>
                    <a:pt x="0" y="34"/>
                    <a:pt x="0" y="34"/>
                  </a:cubicBezTo>
                  <a:cubicBezTo>
                    <a:pt x="0" y="35"/>
                    <a:pt x="0" y="35"/>
                    <a:pt x="0" y="36"/>
                  </a:cubicBezTo>
                  <a:cubicBezTo>
                    <a:pt x="20" y="18"/>
                    <a:pt x="20" y="18"/>
                    <a:pt x="2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Freeform 111">
              <a:extLst>
                <a:ext uri="{FF2B5EF4-FFF2-40B4-BE49-F238E27FC236}">
                  <a16:creationId xmlns:a16="http://schemas.microsoft.com/office/drawing/2014/main" id="{E0FB7298-4BDF-4592-B94B-97DC1F63358C}"/>
                </a:ext>
              </a:extLst>
            </p:cNvPr>
            <p:cNvSpPr>
              <a:spLocks/>
            </p:cNvSpPr>
            <p:nvPr/>
          </p:nvSpPr>
          <p:spPr bwMode="auto">
            <a:xfrm>
              <a:off x="5992813" y="1712913"/>
              <a:ext cx="209550" cy="63500"/>
            </a:xfrm>
            <a:custGeom>
              <a:avLst/>
              <a:gdLst>
                <a:gd name="T0" fmla="*/ 66 w 132"/>
                <a:gd name="T1" fmla="*/ 19 h 40"/>
                <a:gd name="T2" fmla="*/ 45 w 132"/>
                <a:gd name="T3" fmla="*/ 0 h 40"/>
                <a:gd name="T4" fmla="*/ 0 w 132"/>
                <a:gd name="T5" fmla="*/ 40 h 40"/>
                <a:gd name="T6" fmla="*/ 0 w 132"/>
                <a:gd name="T7" fmla="*/ 40 h 40"/>
                <a:gd name="T8" fmla="*/ 132 w 132"/>
                <a:gd name="T9" fmla="*/ 40 h 40"/>
                <a:gd name="T10" fmla="*/ 88 w 132"/>
                <a:gd name="T11" fmla="*/ 0 h 40"/>
                <a:gd name="T12" fmla="*/ 66 w 132"/>
                <a:gd name="T13" fmla="*/ 19 h 40"/>
              </a:gdLst>
              <a:ahLst/>
              <a:cxnLst>
                <a:cxn ang="0">
                  <a:pos x="T0" y="T1"/>
                </a:cxn>
                <a:cxn ang="0">
                  <a:pos x="T2" y="T3"/>
                </a:cxn>
                <a:cxn ang="0">
                  <a:pos x="T4" y="T5"/>
                </a:cxn>
                <a:cxn ang="0">
                  <a:pos x="T6" y="T7"/>
                </a:cxn>
                <a:cxn ang="0">
                  <a:pos x="T8" y="T9"/>
                </a:cxn>
                <a:cxn ang="0">
                  <a:pos x="T10" y="T11"/>
                </a:cxn>
                <a:cxn ang="0">
                  <a:pos x="T12" y="T13"/>
                </a:cxn>
              </a:cxnLst>
              <a:rect l="0" t="0" r="r" b="b"/>
              <a:pathLst>
                <a:path w="132" h="40">
                  <a:moveTo>
                    <a:pt x="66" y="19"/>
                  </a:moveTo>
                  <a:lnTo>
                    <a:pt x="45" y="0"/>
                  </a:lnTo>
                  <a:lnTo>
                    <a:pt x="0" y="40"/>
                  </a:lnTo>
                  <a:lnTo>
                    <a:pt x="0" y="40"/>
                  </a:lnTo>
                  <a:lnTo>
                    <a:pt x="132" y="40"/>
                  </a:lnTo>
                  <a:lnTo>
                    <a:pt x="88" y="0"/>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 name="Picture Placeholder 2">
            <a:extLst>
              <a:ext uri="{FF2B5EF4-FFF2-40B4-BE49-F238E27FC236}">
                <a16:creationId xmlns:a16="http://schemas.microsoft.com/office/drawing/2014/main" id="{A2E56370-3F14-4AD7-8068-9A46075766D3}"/>
              </a:ext>
            </a:extLst>
          </p:cNvPr>
          <p:cNvSpPr>
            <a:spLocks noGrp="1"/>
          </p:cNvSpPr>
          <p:nvPr>
            <p:ph type="pic" sz="quarter" idx="11"/>
          </p:nvPr>
        </p:nvSpPr>
        <p:spPr/>
      </p:sp>
    </p:spTree>
    <p:extLst>
      <p:ext uri="{BB962C8B-B14F-4D97-AF65-F5344CB8AC3E}">
        <p14:creationId xmlns:p14="http://schemas.microsoft.com/office/powerpoint/2010/main" val="11651538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wipe(left)">
                                      <p:cBhvr>
                                        <p:cTn id="11" dur="500"/>
                                        <p:tgtEl>
                                          <p:spTgt spid="8">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1000"/>
                                        <p:tgtEl>
                                          <p:spTgt spid="33"/>
                                        </p:tgtEl>
                                      </p:cBhvr>
                                    </p:animEffect>
                                    <p:anim calcmode="lin" valueType="num">
                                      <p:cBhvr>
                                        <p:cTn id="20" dur="1000" fill="hold"/>
                                        <p:tgtEl>
                                          <p:spTgt spid="33"/>
                                        </p:tgtEl>
                                        <p:attrNameLst>
                                          <p:attrName>ppt_x</p:attrName>
                                        </p:attrNameLst>
                                      </p:cBhvr>
                                      <p:tavLst>
                                        <p:tav tm="0">
                                          <p:val>
                                            <p:strVal val="#ppt_x"/>
                                          </p:val>
                                        </p:tav>
                                        <p:tav tm="100000">
                                          <p:val>
                                            <p:strVal val="#ppt_x"/>
                                          </p:val>
                                        </p:tav>
                                      </p:tavLst>
                                    </p:anim>
                                    <p:anim calcmode="lin" valueType="num">
                                      <p:cBhvr>
                                        <p:cTn id="21" dur="1000" fill="hold"/>
                                        <p:tgtEl>
                                          <p:spTgt spid="3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1000"/>
                                        <p:tgtEl>
                                          <p:spTgt spid="29"/>
                                        </p:tgtEl>
                                      </p:cBhvr>
                                    </p:animEffect>
                                    <p:anim calcmode="lin" valueType="num">
                                      <p:cBhvr>
                                        <p:cTn id="25" dur="1000" fill="hold"/>
                                        <p:tgtEl>
                                          <p:spTgt spid="29"/>
                                        </p:tgtEl>
                                        <p:attrNameLst>
                                          <p:attrName>ppt_x</p:attrName>
                                        </p:attrNameLst>
                                      </p:cBhvr>
                                      <p:tavLst>
                                        <p:tav tm="0">
                                          <p:val>
                                            <p:strVal val="#ppt_x"/>
                                          </p:val>
                                        </p:tav>
                                        <p:tav tm="100000">
                                          <p:val>
                                            <p:strVal val="#ppt_x"/>
                                          </p:val>
                                        </p:tav>
                                      </p:tavLst>
                                    </p:anim>
                                    <p:anim calcmode="lin" valueType="num">
                                      <p:cBhvr>
                                        <p:cTn id="26" dur="1000" fill="hold"/>
                                        <p:tgtEl>
                                          <p:spTgt spid="29"/>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1000"/>
                                        <p:tgtEl>
                                          <p:spTgt spid="35"/>
                                        </p:tgtEl>
                                      </p:cBhvr>
                                    </p:animEffect>
                                    <p:anim calcmode="lin" valueType="num">
                                      <p:cBhvr>
                                        <p:cTn id="30" dur="1000" fill="hold"/>
                                        <p:tgtEl>
                                          <p:spTgt spid="35"/>
                                        </p:tgtEl>
                                        <p:attrNameLst>
                                          <p:attrName>ppt_x</p:attrName>
                                        </p:attrNameLst>
                                      </p:cBhvr>
                                      <p:tavLst>
                                        <p:tav tm="0">
                                          <p:val>
                                            <p:strVal val="#ppt_x"/>
                                          </p:val>
                                        </p:tav>
                                        <p:tav tm="100000">
                                          <p:val>
                                            <p:strVal val="#ppt_x"/>
                                          </p:val>
                                        </p:tav>
                                      </p:tavLst>
                                    </p:anim>
                                    <p:anim calcmode="lin" valueType="num">
                                      <p:cBhvr>
                                        <p:cTn id="31" dur="1000" fill="hold"/>
                                        <p:tgtEl>
                                          <p:spTgt spid="3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1000"/>
                                        <p:tgtEl>
                                          <p:spTgt spid="31"/>
                                        </p:tgtEl>
                                      </p:cBhvr>
                                    </p:animEffect>
                                    <p:anim calcmode="lin" valueType="num">
                                      <p:cBhvr>
                                        <p:cTn id="35" dur="1000" fill="hold"/>
                                        <p:tgtEl>
                                          <p:spTgt spid="31"/>
                                        </p:tgtEl>
                                        <p:attrNameLst>
                                          <p:attrName>ppt_x</p:attrName>
                                        </p:attrNameLst>
                                      </p:cBhvr>
                                      <p:tavLst>
                                        <p:tav tm="0">
                                          <p:val>
                                            <p:strVal val="#ppt_x"/>
                                          </p:val>
                                        </p:tav>
                                        <p:tav tm="100000">
                                          <p:val>
                                            <p:strVal val="#ppt_x"/>
                                          </p:val>
                                        </p:tav>
                                      </p:tavLst>
                                    </p:anim>
                                    <p:anim calcmode="lin" valueType="num">
                                      <p:cBhvr>
                                        <p:cTn id="36" dur="1000" fill="hold"/>
                                        <p:tgtEl>
                                          <p:spTgt spid="3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1000"/>
                                        <p:tgtEl>
                                          <p:spTgt spid="34"/>
                                        </p:tgtEl>
                                      </p:cBhvr>
                                    </p:animEffect>
                                    <p:anim calcmode="lin" valueType="num">
                                      <p:cBhvr>
                                        <p:cTn id="40" dur="1000" fill="hold"/>
                                        <p:tgtEl>
                                          <p:spTgt spid="34"/>
                                        </p:tgtEl>
                                        <p:attrNameLst>
                                          <p:attrName>ppt_x</p:attrName>
                                        </p:attrNameLst>
                                      </p:cBhvr>
                                      <p:tavLst>
                                        <p:tav tm="0">
                                          <p:val>
                                            <p:strVal val="#ppt_x"/>
                                          </p:val>
                                        </p:tav>
                                        <p:tav tm="100000">
                                          <p:val>
                                            <p:strVal val="#ppt_x"/>
                                          </p:val>
                                        </p:tav>
                                      </p:tavLst>
                                    </p:anim>
                                    <p:anim calcmode="lin" valueType="num">
                                      <p:cBhvr>
                                        <p:cTn id="41" dur="1000" fill="hold"/>
                                        <p:tgtEl>
                                          <p:spTgt spid="34"/>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fade">
                                      <p:cBhvr>
                                        <p:cTn id="44" dur="1000"/>
                                        <p:tgtEl>
                                          <p:spTgt spid="32"/>
                                        </p:tgtEl>
                                      </p:cBhvr>
                                    </p:animEffect>
                                    <p:anim calcmode="lin" valueType="num">
                                      <p:cBhvr>
                                        <p:cTn id="45" dur="1000" fill="hold"/>
                                        <p:tgtEl>
                                          <p:spTgt spid="32"/>
                                        </p:tgtEl>
                                        <p:attrNameLst>
                                          <p:attrName>ppt_x</p:attrName>
                                        </p:attrNameLst>
                                      </p:cBhvr>
                                      <p:tavLst>
                                        <p:tav tm="0">
                                          <p:val>
                                            <p:strVal val="#ppt_x"/>
                                          </p:val>
                                        </p:tav>
                                        <p:tav tm="100000">
                                          <p:val>
                                            <p:strVal val="#ppt_x"/>
                                          </p:val>
                                        </p:tav>
                                      </p:tavLst>
                                    </p:anim>
                                    <p:anim calcmode="lin" valueType="num">
                                      <p:cBhvr>
                                        <p:cTn id="46" dur="1000" fill="hold"/>
                                        <p:tgtEl>
                                          <p:spTgt spid="32"/>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fade">
                                      <p:cBhvr>
                                        <p:cTn id="49" dur="1000"/>
                                        <p:tgtEl>
                                          <p:spTgt spid="41"/>
                                        </p:tgtEl>
                                      </p:cBhvr>
                                    </p:animEffect>
                                    <p:anim calcmode="lin" valueType="num">
                                      <p:cBhvr>
                                        <p:cTn id="50" dur="1000" fill="hold"/>
                                        <p:tgtEl>
                                          <p:spTgt spid="41"/>
                                        </p:tgtEl>
                                        <p:attrNameLst>
                                          <p:attrName>ppt_x</p:attrName>
                                        </p:attrNameLst>
                                      </p:cBhvr>
                                      <p:tavLst>
                                        <p:tav tm="0">
                                          <p:val>
                                            <p:strVal val="#ppt_x"/>
                                          </p:val>
                                        </p:tav>
                                        <p:tav tm="100000">
                                          <p:val>
                                            <p:strVal val="#ppt_x"/>
                                          </p:val>
                                        </p:tav>
                                      </p:tavLst>
                                    </p:anim>
                                    <p:anim calcmode="lin" valueType="num">
                                      <p:cBhvr>
                                        <p:cTn id="51" dur="1000" fill="hold"/>
                                        <p:tgtEl>
                                          <p:spTgt spid="41"/>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1000"/>
                                        <p:tgtEl>
                                          <p:spTgt spid="30"/>
                                        </p:tgtEl>
                                      </p:cBhvr>
                                    </p:animEffect>
                                    <p:anim calcmode="lin" valueType="num">
                                      <p:cBhvr>
                                        <p:cTn id="55" dur="1000" fill="hold"/>
                                        <p:tgtEl>
                                          <p:spTgt spid="30"/>
                                        </p:tgtEl>
                                        <p:attrNameLst>
                                          <p:attrName>ppt_x</p:attrName>
                                        </p:attrNameLst>
                                      </p:cBhvr>
                                      <p:tavLst>
                                        <p:tav tm="0">
                                          <p:val>
                                            <p:strVal val="#ppt_x"/>
                                          </p:val>
                                        </p:tav>
                                        <p:tav tm="100000">
                                          <p:val>
                                            <p:strVal val="#ppt_x"/>
                                          </p:val>
                                        </p:tav>
                                      </p:tavLst>
                                    </p:anim>
                                    <p:anim calcmode="lin" valueType="num">
                                      <p:cBhvr>
                                        <p:cTn id="56" dur="1000" fill="hold"/>
                                        <p:tgtEl>
                                          <p:spTgt spid="30"/>
                                        </p:tgtEl>
                                        <p:attrNameLst>
                                          <p:attrName>ppt_y</p:attrName>
                                        </p:attrNameLst>
                                      </p:cBhvr>
                                      <p:tavLst>
                                        <p:tav tm="0">
                                          <p:val>
                                            <p:strVal val="#ppt_y+.1"/>
                                          </p:val>
                                        </p:tav>
                                        <p:tav tm="100000">
                                          <p:val>
                                            <p:strVal val="#ppt_y"/>
                                          </p:val>
                                        </p:tav>
                                      </p:tavLst>
                                    </p:anim>
                                  </p:childTnLst>
                                </p:cTn>
                              </p:par>
                            </p:childTnLst>
                          </p:cTn>
                        </p:par>
                        <p:par>
                          <p:cTn id="57" fill="hold">
                            <p:stCondLst>
                              <p:cond delay="2500"/>
                            </p:stCondLst>
                            <p:childTnLst>
                              <p:par>
                                <p:cTn id="58" presetID="42" presetClass="entr" presetSubtype="0"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1000"/>
                                        <p:tgtEl>
                                          <p:spTgt spid="28"/>
                                        </p:tgtEl>
                                      </p:cBhvr>
                                    </p:animEffect>
                                    <p:anim calcmode="lin" valueType="num">
                                      <p:cBhvr>
                                        <p:cTn id="61" dur="1000" fill="hold"/>
                                        <p:tgtEl>
                                          <p:spTgt spid="28"/>
                                        </p:tgtEl>
                                        <p:attrNameLst>
                                          <p:attrName>ppt_x</p:attrName>
                                        </p:attrNameLst>
                                      </p:cBhvr>
                                      <p:tavLst>
                                        <p:tav tm="0">
                                          <p:val>
                                            <p:strVal val="#ppt_x"/>
                                          </p:val>
                                        </p:tav>
                                        <p:tav tm="100000">
                                          <p:val>
                                            <p:strVal val="#ppt_x"/>
                                          </p:val>
                                        </p:tav>
                                      </p:tavLst>
                                    </p:anim>
                                    <p:anim calcmode="lin" valueType="num">
                                      <p:cBhvr>
                                        <p:cTn id="62" dur="1000" fill="hold"/>
                                        <p:tgtEl>
                                          <p:spTgt spid="28"/>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1000"/>
                                        <p:tgtEl>
                                          <p:spTgt spid="27"/>
                                        </p:tgtEl>
                                      </p:cBhvr>
                                    </p:animEffect>
                                    <p:anim calcmode="lin" valueType="num">
                                      <p:cBhvr>
                                        <p:cTn id="66" dur="1000" fill="hold"/>
                                        <p:tgtEl>
                                          <p:spTgt spid="27"/>
                                        </p:tgtEl>
                                        <p:attrNameLst>
                                          <p:attrName>ppt_x</p:attrName>
                                        </p:attrNameLst>
                                      </p:cBhvr>
                                      <p:tavLst>
                                        <p:tav tm="0">
                                          <p:val>
                                            <p:strVal val="#ppt_x"/>
                                          </p:val>
                                        </p:tav>
                                        <p:tav tm="100000">
                                          <p:val>
                                            <p:strVal val="#ppt_x"/>
                                          </p:val>
                                        </p:tav>
                                      </p:tavLst>
                                    </p:anim>
                                    <p:anim calcmode="lin" valueType="num">
                                      <p:cBhvr>
                                        <p:cTn id="67"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7" grpId="0"/>
      <p:bldP spid="8" grpId="0" build="p"/>
      <p:bldP spid="27" grpId="0"/>
      <p:bldP spid="28" grpId="0"/>
      <p:bldP spid="29" grpId="0"/>
      <p:bldP spid="30" grpId="0"/>
      <p:bldP spid="31" grpId="0"/>
      <p:bldP spid="32" grpId="0"/>
      <p:bldP spid="33" grpId="0" animBg="1"/>
      <p:bldP spid="3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2D8060B8-082B-4014-9CC8-219DCD61450B}"/>
              </a:ext>
            </a:extLst>
          </p:cNvPr>
          <p:cNvSpPr/>
          <p:nvPr/>
        </p:nvSpPr>
        <p:spPr>
          <a:xfrm>
            <a:off x="-185169" y="-151260"/>
            <a:ext cx="4028050" cy="6832861"/>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5E013C5-C937-4702-92E2-32B68FF015C1}"/>
              </a:ext>
            </a:extLst>
          </p:cNvPr>
          <p:cNvSpPr>
            <a:spLocks noGrp="1"/>
          </p:cNvSpPr>
          <p:nvPr>
            <p:ph type="ctrTitle"/>
          </p:nvPr>
        </p:nvSpPr>
        <p:spPr/>
        <p:txBody>
          <a:bodyPr/>
          <a:lstStyle/>
          <a:p>
            <a:r>
              <a:rPr lang="en-US"/>
              <a:t>Table Of Content</a:t>
            </a:r>
          </a:p>
        </p:txBody>
      </p:sp>
      <p:sp>
        <p:nvSpPr>
          <p:cNvPr id="6" name="Subtitle 5">
            <a:extLst>
              <a:ext uri="{FF2B5EF4-FFF2-40B4-BE49-F238E27FC236}">
                <a16:creationId xmlns:a16="http://schemas.microsoft.com/office/drawing/2014/main" id="{DD521634-8575-4D2D-88A4-4375990D4B44}"/>
              </a:ext>
            </a:extLst>
          </p:cNvPr>
          <p:cNvSpPr>
            <a:spLocks noGrp="1"/>
          </p:cNvSpPr>
          <p:nvPr>
            <p:ph type="subTitle" idx="1"/>
          </p:nvPr>
        </p:nvSpPr>
        <p:spPr/>
        <p:txBody>
          <a:bodyPr/>
          <a:lstStyle/>
          <a:p>
            <a:r>
              <a:rPr lang="en-US"/>
              <a:t>Insert subtitle right here</a:t>
            </a:r>
          </a:p>
        </p:txBody>
      </p:sp>
      <p:sp>
        <p:nvSpPr>
          <p:cNvPr id="8" name="Rectangle 7">
            <a:extLst>
              <a:ext uri="{FF2B5EF4-FFF2-40B4-BE49-F238E27FC236}">
                <a16:creationId xmlns:a16="http://schemas.microsoft.com/office/drawing/2014/main" id="{B361C87C-B680-4822-B35E-D9D0DB0591EE}"/>
              </a:ext>
            </a:extLst>
          </p:cNvPr>
          <p:cNvSpPr/>
          <p:nvPr/>
        </p:nvSpPr>
        <p:spPr>
          <a:xfrm>
            <a:off x="4443209" y="2182042"/>
            <a:ext cx="6593091"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400"/>
          </a:p>
        </p:txBody>
      </p:sp>
      <p:sp>
        <p:nvSpPr>
          <p:cNvPr id="9" name="TextBox 8">
            <a:extLst>
              <a:ext uri="{FF2B5EF4-FFF2-40B4-BE49-F238E27FC236}">
                <a16:creationId xmlns:a16="http://schemas.microsoft.com/office/drawing/2014/main" id="{D491181C-0A22-4EE1-86CC-F093064EE90B}"/>
              </a:ext>
            </a:extLst>
          </p:cNvPr>
          <p:cNvSpPr txBox="1"/>
          <p:nvPr/>
        </p:nvSpPr>
        <p:spPr>
          <a:xfrm>
            <a:off x="4443209" y="1821957"/>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11" name="TextBox 10">
            <a:extLst>
              <a:ext uri="{FF2B5EF4-FFF2-40B4-BE49-F238E27FC236}">
                <a16:creationId xmlns:a16="http://schemas.microsoft.com/office/drawing/2014/main" id="{105559F7-E35E-441E-9B44-8F7BF440FE11}"/>
              </a:ext>
            </a:extLst>
          </p:cNvPr>
          <p:cNvSpPr txBox="1"/>
          <p:nvPr/>
        </p:nvSpPr>
        <p:spPr>
          <a:xfrm>
            <a:off x="4443209" y="3067050"/>
            <a:ext cx="1186066" cy="646331"/>
          </a:xfrm>
          <a:prstGeom prst="rect">
            <a:avLst/>
          </a:prstGeom>
          <a:noFill/>
        </p:spPr>
        <p:txBody>
          <a:bodyPr wrap="square" rtlCol="0">
            <a:spAutoFit/>
          </a:bodyPr>
          <a:lstStyle/>
          <a:p>
            <a:r>
              <a:rPr lang="en-US" sz="3600" b="1">
                <a:solidFill>
                  <a:schemeClr val="accent1"/>
                </a:solidFill>
                <a:latin typeface="+mj-lt"/>
              </a:rPr>
              <a:t>01.</a:t>
            </a:r>
          </a:p>
        </p:txBody>
      </p:sp>
      <p:sp>
        <p:nvSpPr>
          <p:cNvPr id="12" name="Rectangle 11">
            <a:extLst>
              <a:ext uri="{FF2B5EF4-FFF2-40B4-BE49-F238E27FC236}">
                <a16:creationId xmlns:a16="http://schemas.microsoft.com/office/drawing/2014/main" id="{47F32923-AAEA-449F-89FB-0A81B1B4602C}"/>
              </a:ext>
            </a:extLst>
          </p:cNvPr>
          <p:cNvSpPr/>
          <p:nvPr/>
        </p:nvSpPr>
        <p:spPr>
          <a:xfrm>
            <a:off x="4443208" y="3925471"/>
            <a:ext cx="2300491"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Quisque massa pellentesque nunc non, elementum rutrum</a:t>
            </a:r>
            <a:endParaRPr lang="en-US" sz="1200"/>
          </a:p>
        </p:txBody>
      </p:sp>
      <p:sp>
        <p:nvSpPr>
          <p:cNvPr id="13" name="TextBox 12">
            <a:extLst>
              <a:ext uri="{FF2B5EF4-FFF2-40B4-BE49-F238E27FC236}">
                <a16:creationId xmlns:a16="http://schemas.microsoft.com/office/drawing/2014/main" id="{934449A7-6897-42C8-BC56-FB24A0F21548}"/>
              </a:ext>
            </a:extLst>
          </p:cNvPr>
          <p:cNvSpPr txBox="1"/>
          <p:nvPr/>
        </p:nvSpPr>
        <p:spPr>
          <a:xfrm>
            <a:off x="4443209" y="3651111"/>
            <a:ext cx="2033791" cy="338554"/>
          </a:xfrm>
          <a:prstGeom prst="rect">
            <a:avLst/>
          </a:prstGeom>
          <a:noFill/>
        </p:spPr>
        <p:txBody>
          <a:bodyPr wrap="square" rtlCol="0">
            <a:spAutoFit/>
          </a:bodyPr>
          <a:lstStyle/>
          <a:p>
            <a:r>
              <a:rPr lang="en-US" sz="1600" b="1">
                <a:latin typeface="+mj-lt"/>
              </a:rPr>
              <a:t>Description</a:t>
            </a:r>
          </a:p>
        </p:txBody>
      </p:sp>
      <p:sp>
        <p:nvSpPr>
          <p:cNvPr id="20" name="TextBox 19">
            <a:extLst>
              <a:ext uri="{FF2B5EF4-FFF2-40B4-BE49-F238E27FC236}">
                <a16:creationId xmlns:a16="http://schemas.microsoft.com/office/drawing/2014/main" id="{074D2996-EF7F-4801-A4D9-185795C25D57}"/>
              </a:ext>
            </a:extLst>
          </p:cNvPr>
          <p:cNvSpPr txBox="1"/>
          <p:nvPr/>
        </p:nvSpPr>
        <p:spPr>
          <a:xfrm>
            <a:off x="6786359" y="3067050"/>
            <a:ext cx="1186066" cy="646331"/>
          </a:xfrm>
          <a:prstGeom prst="rect">
            <a:avLst/>
          </a:prstGeom>
          <a:noFill/>
        </p:spPr>
        <p:txBody>
          <a:bodyPr wrap="square" rtlCol="0">
            <a:spAutoFit/>
          </a:bodyPr>
          <a:lstStyle/>
          <a:p>
            <a:r>
              <a:rPr lang="en-US" sz="3600" b="1">
                <a:solidFill>
                  <a:schemeClr val="accent1"/>
                </a:solidFill>
                <a:latin typeface="+mj-lt"/>
              </a:rPr>
              <a:t>02.</a:t>
            </a:r>
          </a:p>
        </p:txBody>
      </p:sp>
      <p:sp>
        <p:nvSpPr>
          <p:cNvPr id="21" name="Rectangle 20">
            <a:extLst>
              <a:ext uri="{FF2B5EF4-FFF2-40B4-BE49-F238E27FC236}">
                <a16:creationId xmlns:a16="http://schemas.microsoft.com/office/drawing/2014/main" id="{D83FC472-5A85-4D9A-9121-4788D69AAFA7}"/>
              </a:ext>
            </a:extLst>
          </p:cNvPr>
          <p:cNvSpPr/>
          <p:nvPr/>
        </p:nvSpPr>
        <p:spPr>
          <a:xfrm>
            <a:off x="6786358" y="3925471"/>
            <a:ext cx="2300491"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Quisque massa pellentesque nunc non, elementum rutrum</a:t>
            </a:r>
            <a:endParaRPr lang="en-US" sz="1200"/>
          </a:p>
        </p:txBody>
      </p:sp>
      <p:sp>
        <p:nvSpPr>
          <p:cNvPr id="22" name="TextBox 21">
            <a:extLst>
              <a:ext uri="{FF2B5EF4-FFF2-40B4-BE49-F238E27FC236}">
                <a16:creationId xmlns:a16="http://schemas.microsoft.com/office/drawing/2014/main" id="{BFE710F8-103A-4CDB-BD5E-355D55BA3C2C}"/>
              </a:ext>
            </a:extLst>
          </p:cNvPr>
          <p:cNvSpPr txBox="1"/>
          <p:nvPr/>
        </p:nvSpPr>
        <p:spPr>
          <a:xfrm>
            <a:off x="6786359" y="3651111"/>
            <a:ext cx="2033791" cy="338554"/>
          </a:xfrm>
          <a:prstGeom prst="rect">
            <a:avLst/>
          </a:prstGeom>
          <a:noFill/>
        </p:spPr>
        <p:txBody>
          <a:bodyPr wrap="square" rtlCol="0">
            <a:spAutoFit/>
          </a:bodyPr>
          <a:lstStyle/>
          <a:p>
            <a:r>
              <a:rPr lang="en-US" sz="1600" b="1">
                <a:latin typeface="+mj-lt"/>
              </a:rPr>
              <a:t>Description</a:t>
            </a:r>
          </a:p>
        </p:txBody>
      </p:sp>
      <p:sp>
        <p:nvSpPr>
          <p:cNvPr id="26" name="TextBox 25">
            <a:extLst>
              <a:ext uri="{FF2B5EF4-FFF2-40B4-BE49-F238E27FC236}">
                <a16:creationId xmlns:a16="http://schemas.microsoft.com/office/drawing/2014/main" id="{70C07223-D253-4BB3-B2FC-F5A3FBFDC644}"/>
              </a:ext>
            </a:extLst>
          </p:cNvPr>
          <p:cNvSpPr txBox="1"/>
          <p:nvPr/>
        </p:nvSpPr>
        <p:spPr>
          <a:xfrm>
            <a:off x="9129509" y="3067050"/>
            <a:ext cx="1186066" cy="646331"/>
          </a:xfrm>
          <a:prstGeom prst="rect">
            <a:avLst/>
          </a:prstGeom>
          <a:noFill/>
        </p:spPr>
        <p:txBody>
          <a:bodyPr wrap="square" rtlCol="0">
            <a:spAutoFit/>
          </a:bodyPr>
          <a:lstStyle/>
          <a:p>
            <a:r>
              <a:rPr lang="en-US" sz="3600" b="1">
                <a:solidFill>
                  <a:schemeClr val="accent1"/>
                </a:solidFill>
                <a:latin typeface="+mj-lt"/>
              </a:rPr>
              <a:t>03.</a:t>
            </a:r>
          </a:p>
        </p:txBody>
      </p:sp>
      <p:sp>
        <p:nvSpPr>
          <p:cNvPr id="27" name="Rectangle 26">
            <a:extLst>
              <a:ext uri="{FF2B5EF4-FFF2-40B4-BE49-F238E27FC236}">
                <a16:creationId xmlns:a16="http://schemas.microsoft.com/office/drawing/2014/main" id="{6146F511-EFA9-41A7-969C-9D986579FE10}"/>
              </a:ext>
            </a:extLst>
          </p:cNvPr>
          <p:cNvSpPr/>
          <p:nvPr/>
        </p:nvSpPr>
        <p:spPr>
          <a:xfrm>
            <a:off x="9129508" y="3925471"/>
            <a:ext cx="2300491"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Quisque massa pellentesque nunc non, elementum rutrum</a:t>
            </a:r>
            <a:endParaRPr lang="en-US" sz="1200"/>
          </a:p>
        </p:txBody>
      </p:sp>
      <p:sp>
        <p:nvSpPr>
          <p:cNvPr id="28" name="TextBox 27">
            <a:extLst>
              <a:ext uri="{FF2B5EF4-FFF2-40B4-BE49-F238E27FC236}">
                <a16:creationId xmlns:a16="http://schemas.microsoft.com/office/drawing/2014/main" id="{D86BDB21-F0CE-4B37-BD7B-B406D96A3A2D}"/>
              </a:ext>
            </a:extLst>
          </p:cNvPr>
          <p:cNvSpPr txBox="1"/>
          <p:nvPr/>
        </p:nvSpPr>
        <p:spPr>
          <a:xfrm>
            <a:off x="9129509" y="3651111"/>
            <a:ext cx="2033791" cy="338554"/>
          </a:xfrm>
          <a:prstGeom prst="rect">
            <a:avLst/>
          </a:prstGeom>
          <a:noFill/>
        </p:spPr>
        <p:txBody>
          <a:bodyPr wrap="square" rtlCol="0">
            <a:spAutoFit/>
          </a:bodyPr>
          <a:lstStyle/>
          <a:p>
            <a:r>
              <a:rPr lang="en-US" sz="1600" b="1">
                <a:latin typeface="+mj-lt"/>
              </a:rPr>
              <a:t>Description</a:t>
            </a:r>
          </a:p>
        </p:txBody>
      </p:sp>
      <p:sp>
        <p:nvSpPr>
          <p:cNvPr id="29" name="TextBox 28">
            <a:extLst>
              <a:ext uri="{FF2B5EF4-FFF2-40B4-BE49-F238E27FC236}">
                <a16:creationId xmlns:a16="http://schemas.microsoft.com/office/drawing/2014/main" id="{BB21CFE2-3519-48EC-9E78-99B969D3AC1D}"/>
              </a:ext>
            </a:extLst>
          </p:cNvPr>
          <p:cNvSpPr txBox="1"/>
          <p:nvPr/>
        </p:nvSpPr>
        <p:spPr>
          <a:xfrm>
            <a:off x="4443209" y="4661949"/>
            <a:ext cx="1186066" cy="646331"/>
          </a:xfrm>
          <a:prstGeom prst="rect">
            <a:avLst/>
          </a:prstGeom>
          <a:noFill/>
        </p:spPr>
        <p:txBody>
          <a:bodyPr wrap="square" rtlCol="0">
            <a:spAutoFit/>
          </a:bodyPr>
          <a:lstStyle/>
          <a:p>
            <a:r>
              <a:rPr lang="en-US" sz="3600" b="1">
                <a:solidFill>
                  <a:schemeClr val="accent1"/>
                </a:solidFill>
                <a:latin typeface="+mj-lt"/>
              </a:rPr>
              <a:t>04.</a:t>
            </a:r>
          </a:p>
        </p:txBody>
      </p:sp>
      <p:sp>
        <p:nvSpPr>
          <p:cNvPr id="30" name="Rectangle 29">
            <a:extLst>
              <a:ext uri="{FF2B5EF4-FFF2-40B4-BE49-F238E27FC236}">
                <a16:creationId xmlns:a16="http://schemas.microsoft.com/office/drawing/2014/main" id="{620E480D-AB5B-4776-A6B3-A12861DD2D1F}"/>
              </a:ext>
            </a:extLst>
          </p:cNvPr>
          <p:cNvSpPr/>
          <p:nvPr/>
        </p:nvSpPr>
        <p:spPr>
          <a:xfrm>
            <a:off x="4443208" y="5520370"/>
            <a:ext cx="2300491"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Quisque massa pellentesque nunc non, elementum rutrum</a:t>
            </a:r>
            <a:endParaRPr lang="en-US" sz="1200"/>
          </a:p>
        </p:txBody>
      </p:sp>
      <p:sp>
        <p:nvSpPr>
          <p:cNvPr id="31" name="TextBox 30">
            <a:extLst>
              <a:ext uri="{FF2B5EF4-FFF2-40B4-BE49-F238E27FC236}">
                <a16:creationId xmlns:a16="http://schemas.microsoft.com/office/drawing/2014/main" id="{CC62F73A-4611-4FFA-8259-50D6A0AA51F9}"/>
              </a:ext>
            </a:extLst>
          </p:cNvPr>
          <p:cNvSpPr txBox="1"/>
          <p:nvPr/>
        </p:nvSpPr>
        <p:spPr>
          <a:xfrm>
            <a:off x="4443209" y="5246010"/>
            <a:ext cx="2033791" cy="338554"/>
          </a:xfrm>
          <a:prstGeom prst="rect">
            <a:avLst/>
          </a:prstGeom>
          <a:noFill/>
        </p:spPr>
        <p:txBody>
          <a:bodyPr wrap="square" rtlCol="0">
            <a:spAutoFit/>
          </a:bodyPr>
          <a:lstStyle/>
          <a:p>
            <a:r>
              <a:rPr lang="en-US" sz="1600" b="1">
                <a:latin typeface="+mj-lt"/>
              </a:rPr>
              <a:t>Description</a:t>
            </a:r>
          </a:p>
        </p:txBody>
      </p:sp>
      <p:sp>
        <p:nvSpPr>
          <p:cNvPr id="32" name="TextBox 31">
            <a:extLst>
              <a:ext uri="{FF2B5EF4-FFF2-40B4-BE49-F238E27FC236}">
                <a16:creationId xmlns:a16="http://schemas.microsoft.com/office/drawing/2014/main" id="{49968A1F-60D0-4C6F-8095-BAA284856FD9}"/>
              </a:ext>
            </a:extLst>
          </p:cNvPr>
          <p:cNvSpPr txBox="1"/>
          <p:nvPr/>
        </p:nvSpPr>
        <p:spPr>
          <a:xfrm>
            <a:off x="6786359" y="4661949"/>
            <a:ext cx="1186066" cy="646331"/>
          </a:xfrm>
          <a:prstGeom prst="rect">
            <a:avLst/>
          </a:prstGeom>
          <a:noFill/>
        </p:spPr>
        <p:txBody>
          <a:bodyPr wrap="square" rtlCol="0">
            <a:spAutoFit/>
          </a:bodyPr>
          <a:lstStyle/>
          <a:p>
            <a:r>
              <a:rPr lang="en-US" sz="3600" b="1">
                <a:solidFill>
                  <a:schemeClr val="accent1"/>
                </a:solidFill>
                <a:latin typeface="+mj-lt"/>
              </a:rPr>
              <a:t>05.</a:t>
            </a:r>
          </a:p>
        </p:txBody>
      </p:sp>
      <p:sp>
        <p:nvSpPr>
          <p:cNvPr id="33" name="Rectangle 32">
            <a:extLst>
              <a:ext uri="{FF2B5EF4-FFF2-40B4-BE49-F238E27FC236}">
                <a16:creationId xmlns:a16="http://schemas.microsoft.com/office/drawing/2014/main" id="{CB79C512-42A0-4677-8E3E-1EED98917942}"/>
              </a:ext>
            </a:extLst>
          </p:cNvPr>
          <p:cNvSpPr/>
          <p:nvPr/>
        </p:nvSpPr>
        <p:spPr>
          <a:xfrm>
            <a:off x="6786358" y="5520370"/>
            <a:ext cx="2300491"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Quisque massa pellentesque nunc non, elementum rutrum</a:t>
            </a:r>
            <a:endParaRPr lang="en-US" sz="1200"/>
          </a:p>
        </p:txBody>
      </p:sp>
      <p:sp>
        <p:nvSpPr>
          <p:cNvPr id="34" name="TextBox 33">
            <a:extLst>
              <a:ext uri="{FF2B5EF4-FFF2-40B4-BE49-F238E27FC236}">
                <a16:creationId xmlns:a16="http://schemas.microsoft.com/office/drawing/2014/main" id="{ACF682E0-FEC9-4A63-9891-846D8D5592D4}"/>
              </a:ext>
            </a:extLst>
          </p:cNvPr>
          <p:cNvSpPr txBox="1"/>
          <p:nvPr/>
        </p:nvSpPr>
        <p:spPr>
          <a:xfrm>
            <a:off x="6786359" y="5246010"/>
            <a:ext cx="2033791" cy="338554"/>
          </a:xfrm>
          <a:prstGeom prst="rect">
            <a:avLst/>
          </a:prstGeom>
          <a:noFill/>
        </p:spPr>
        <p:txBody>
          <a:bodyPr wrap="square" rtlCol="0">
            <a:spAutoFit/>
          </a:bodyPr>
          <a:lstStyle/>
          <a:p>
            <a:r>
              <a:rPr lang="en-US" sz="1600" b="1">
                <a:latin typeface="+mj-lt"/>
              </a:rPr>
              <a:t>Description</a:t>
            </a:r>
          </a:p>
        </p:txBody>
      </p:sp>
      <p:sp>
        <p:nvSpPr>
          <p:cNvPr id="35" name="TextBox 34">
            <a:extLst>
              <a:ext uri="{FF2B5EF4-FFF2-40B4-BE49-F238E27FC236}">
                <a16:creationId xmlns:a16="http://schemas.microsoft.com/office/drawing/2014/main" id="{969533A0-DD38-41A2-A30C-70AB2EE8556D}"/>
              </a:ext>
            </a:extLst>
          </p:cNvPr>
          <p:cNvSpPr txBox="1"/>
          <p:nvPr/>
        </p:nvSpPr>
        <p:spPr>
          <a:xfrm>
            <a:off x="9129509" y="4661949"/>
            <a:ext cx="1186066" cy="646331"/>
          </a:xfrm>
          <a:prstGeom prst="rect">
            <a:avLst/>
          </a:prstGeom>
          <a:noFill/>
        </p:spPr>
        <p:txBody>
          <a:bodyPr wrap="square" rtlCol="0">
            <a:spAutoFit/>
          </a:bodyPr>
          <a:lstStyle/>
          <a:p>
            <a:r>
              <a:rPr lang="en-US" sz="3600" b="1">
                <a:solidFill>
                  <a:schemeClr val="accent1"/>
                </a:solidFill>
                <a:latin typeface="+mj-lt"/>
              </a:rPr>
              <a:t>06.</a:t>
            </a:r>
          </a:p>
        </p:txBody>
      </p:sp>
      <p:sp>
        <p:nvSpPr>
          <p:cNvPr id="36" name="Rectangle 35">
            <a:extLst>
              <a:ext uri="{FF2B5EF4-FFF2-40B4-BE49-F238E27FC236}">
                <a16:creationId xmlns:a16="http://schemas.microsoft.com/office/drawing/2014/main" id="{4B3A8A9C-A2A0-41C2-B307-3FE8D1EC1C1F}"/>
              </a:ext>
            </a:extLst>
          </p:cNvPr>
          <p:cNvSpPr/>
          <p:nvPr/>
        </p:nvSpPr>
        <p:spPr>
          <a:xfrm>
            <a:off x="9129508" y="5520370"/>
            <a:ext cx="2300491"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Quisque massa pellentesque nunc non, elementum rutrum</a:t>
            </a:r>
            <a:endParaRPr lang="en-US" sz="1200"/>
          </a:p>
        </p:txBody>
      </p:sp>
      <p:sp>
        <p:nvSpPr>
          <p:cNvPr id="37" name="TextBox 36">
            <a:extLst>
              <a:ext uri="{FF2B5EF4-FFF2-40B4-BE49-F238E27FC236}">
                <a16:creationId xmlns:a16="http://schemas.microsoft.com/office/drawing/2014/main" id="{EF7EBAC5-0CC9-48CE-8724-976E8A580751}"/>
              </a:ext>
            </a:extLst>
          </p:cNvPr>
          <p:cNvSpPr txBox="1"/>
          <p:nvPr/>
        </p:nvSpPr>
        <p:spPr>
          <a:xfrm>
            <a:off x="9129509" y="5246010"/>
            <a:ext cx="2033791" cy="338554"/>
          </a:xfrm>
          <a:prstGeom prst="rect">
            <a:avLst/>
          </a:prstGeom>
          <a:noFill/>
        </p:spPr>
        <p:txBody>
          <a:bodyPr wrap="square" rtlCol="0">
            <a:spAutoFit/>
          </a:bodyPr>
          <a:lstStyle/>
          <a:p>
            <a:r>
              <a:rPr lang="en-US" sz="1600" b="1">
                <a:latin typeface="+mj-lt"/>
              </a:rPr>
              <a:t>Description</a:t>
            </a:r>
          </a:p>
        </p:txBody>
      </p:sp>
      <p:sp>
        <p:nvSpPr>
          <p:cNvPr id="3" name="Picture Placeholder 2">
            <a:extLst>
              <a:ext uri="{FF2B5EF4-FFF2-40B4-BE49-F238E27FC236}">
                <a16:creationId xmlns:a16="http://schemas.microsoft.com/office/drawing/2014/main" id="{90D44284-1713-4D39-9765-1374C5932FEF}"/>
              </a:ext>
            </a:extLst>
          </p:cNvPr>
          <p:cNvSpPr>
            <a:spLocks noGrp="1"/>
          </p:cNvSpPr>
          <p:nvPr>
            <p:ph type="pic" sz="quarter" idx="10"/>
          </p:nvPr>
        </p:nvSpPr>
        <p:spPr/>
      </p:sp>
    </p:spTree>
    <p:extLst>
      <p:ext uri="{BB962C8B-B14F-4D97-AF65-F5344CB8AC3E}">
        <p14:creationId xmlns:p14="http://schemas.microsoft.com/office/powerpoint/2010/main" val="20489636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wipe(left)">
                                      <p:cBhvr>
                                        <p:cTn id="13" dur="500"/>
                                        <p:tgtEl>
                                          <p:spTgt spid="6">
                                            <p:txEl>
                                              <p:pRg st="0" end="0"/>
                                            </p:txEl>
                                          </p:spTgt>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childTnLst>
                          </p:cTn>
                        </p:par>
                        <p:par>
                          <p:cTn id="25" fill="hold">
                            <p:stCondLst>
                              <p:cond delay="2500"/>
                            </p:stCondLst>
                            <p:childTnLst>
                              <p:par>
                                <p:cTn id="26" presetID="42"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anim calcmode="lin" valueType="num">
                                      <p:cBhvr>
                                        <p:cTn id="39" dur="1000" fill="hold"/>
                                        <p:tgtEl>
                                          <p:spTgt spid="12"/>
                                        </p:tgtEl>
                                        <p:attrNameLst>
                                          <p:attrName>ppt_x</p:attrName>
                                        </p:attrNameLst>
                                      </p:cBhvr>
                                      <p:tavLst>
                                        <p:tav tm="0">
                                          <p:val>
                                            <p:strVal val="#ppt_x"/>
                                          </p:val>
                                        </p:tav>
                                        <p:tav tm="100000">
                                          <p:val>
                                            <p:strVal val="#ppt_x"/>
                                          </p:val>
                                        </p:tav>
                                      </p:tavLst>
                                    </p:anim>
                                    <p:anim calcmode="lin" valueType="num">
                                      <p:cBhvr>
                                        <p:cTn id="40" dur="1000" fill="hold"/>
                                        <p:tgtEl>
                                          <p:spTgt spid="12"/>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1000"/>
                                        <p:tgtEl>
                                          <p:spTgt spid="20"/>
                                        </p:tgtEl>
                                      </p:cBhvr>
                                    </p:animEffect>
                                    <p:anim calcmode="lin" valueType="num">
                                      <p:cBhvr>
                                        <p:cTn id="44" dur="1000" fill="hold"/>
                                        <p:tgtEl>
                                          <p:spTgt spid="20"/>
                                        </p:tgtEl>
                                        <p:attrNameLst>
                                          <p:attrName>ppt_x</p:attrName>
                                        </p:attrNameLst>
                                      </p:cBhvr>
                                      <p:tavLst>
                                        <p:tav tm="0">
                                          <p:val>
                                            <p:strVal val="#ppt_x"/>
                                          </p:val>
                                        </p:tav>
                                        <p:tav tm="100000">
                                          <p:val>
                                            <p:strVal val="#ppt_x"/>
                                          </p:val>
                                        </p:tav>
                                      </p:tavLst>
                                    </p:anim>
                                    <p:anim calcmode="lin" valueType="num">
                                      <p:cBhvr>
                                        <p:cTn id="45" dur="1000" fill="hold"/>
                                        <p:tgtEl>
                                          <p:spTgt spid="20"/>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1000"/>
                                        <p:tgtEl>
                                          <p:spTgt spid="22"/>
                                        </p:tgtEl>
                                      </p:cBhvr>
                                    </p:animEffect>
                                    <p:anim calcmode="lin" valueType="num">
                                      <p:cBhvr>
                                        <p:cTn id="49" dur="1000" fill="hold"/>
                                        <p:tgtEl>
                                          <p:spTgt spid="22"/>
                                        </p:tgtEl>
                                        <p:attrNameLst>
                                          <p:attrName>ppt_x</p:attrName>
                                        </p:attrNameLst>
                                      </p:cBhvr>
                                      <p:tavLst>
                                        <p:tav tm="0">
                                          <p:val>
                                            <p:strVal val="#ppt_x"/>
                                          </p:val>
                                        </p:tav>
                                        <p:tav tm="100000">
                                          <p:val>
                                            <p:strVal val="#ppt_x"/>
                                          </p:val>
                                        </p:tav>
                                      </p:tavLst>
                                    </p:anim>
                                    <p:anim calcmode="lin" valueType="num">
                                      <p:cBhvr>
                                        <p:cTn id="50" dur="1000" fill="hold"/>
                                        <p:tgtEl>
                                          <p:spTgt spid="22"/>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1000"/>
                                        <p:tgtEl>
                                          <p:spTgt spid="21"/>
                                        </p:tgtEl>
                                      </p:cBhvr>
                                    </p:animEffect>
                                    <p:anim calcmode="lin" valueType="num">
                                      <p:cBhvr>
                                        <p:cTn id="54" dur="1000" fill="hold"/>
                                        <p:tgtEl>
                                          <p:spTgt spid="21"/>
                                        </p:tgtEl>
                                        <p:attrNameLst>
                                          <p:attrName>ppt_x</p:attrName>
                                        </p:attrNameLst>
                                      </p:cBhvr>
                                      <p:tavLst>
                                        <p:tav tm="0">
                                          <p:val>
                                            <p:strVal val="#ppt_x"/>
                                          </p:val>
                                        </p:tav>
                                        <p:tav tm="100000">
                                          <p:val>
                                            <p:strVal val="#ppt_x"/>
                                          </p:val>
                                        </p:tav>
                                      </p:tavLst>
                                    </p:anim>
                                    <p:anim calcmode="lin" valueType="num">
                                      <p:cBhvr>
                                        <p:cTn id="55" dur="1000" fill="hold"/>
                                        <p:tgtEl>
                                          <p:spTgt spid="21"/>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1000"/>
                                        <p:tgtEl>
                                          <p:spTgt spid="26"/>
                                        </p:tgtEl>
                                      </p:cBhvr>
                                    </p:animEffect>
                                    <p:anim calcmode="lin" valueType="num">
                                      <p:cBhvr>
                                        <p:cTn id="59" dur="1000" fill="hold"/>
                                        <p:tgtEl>
                                          <p:spTgt spid="26"/>
                                        </p:tgtEl>
                                        <p:attrNameLst>
                                          <p:attrName>ppt_x</p:attrName>
                                        </p:attrNameLst>
                                      </p:cBhvr>
                                      <p:tavLst>
                                        <p:tav tm="0">
                                          <p:val>
                                            <p:strVal val="#ppt_x"/>
                                          </p:val>
                                        </p:tav>
                                        <p:tav tm="100000">
                                          <p:val>
                                            <p:strVal val="#ppt_x"/>
                                          </p:val>
                                        </p:tav>
                                      </p:tavLst>
                                    </p:anim>
                                    <p:anim calcmode="lin" valueType="num">
                                      <p:cBhvr>
                                        <p:cTn id="60" dur="1000" fill="hold"/>
                                        <p:tgtEl>
                                          <p:spTgt spid="26"/>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1000"/>
                                        <p:tgtEl>
                                          <p:spTgt spid="28"/>
                                        </p:tgtEl>
                                      </p:cBhvr>
                                    </p:animEffect>
                                    <p:anim calcmode="lin" valueType="num">
                                      <p:cBhvr>
                                        <p:cTn id="64" dur="1000" fill="hold"/>
                                        <p:tgtEl>
                                          <p:spTgt spid="28"/>
                                        </p:tgtEl>
                                        <p:attrNameLst>
                                          <p:attrName>ppt_x</p:attrName>
                                        </p:attrNameLst>
                                      </p:cBhvr>
                                      <p:tavLst>
                                        <p:tav tm="0">
                                          <p:val>
                                            <p:strVal val="#ppt_x"/>
                                          </p:val>
                                        </p:tav>
                                        <p:tav tm="100000">
                                          <p:val>
                                            <p:strVal val="#ppt_x"/>
                                          </p:val>
                                        </p:tav>
                                      </p:tavLst>
                                    </p:anim>
                                    <p:anim calcmode="lin" valueType="num">
                                      <p:cBhvr>
                                        <p:cTn id="65" dur="1000" fill="hold"/>
                                        <p:tgtEl>
                                          <p:spTgt spid="28"/>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1000"/>
                                        <p:tgtEl>
                                          <p:spTgt spid="27"/>
                                        </p:tgtEl>
                                      </p:cBhvr>
                                    </p:animEffect>
                                    <p:anim calcmode="lin" valueType="num">
                                      <p:cBhvr>
                                        <p:cTn id="69" dur="1000" fill="hold"/>
                                        <p:tgtEl>
                                          <p:spTgt spid="27"/>
                                        </p:tgtEl>
                                        <p:attrNameLst>
                                          <p:attrName>ppt_x</p:attrName>
                                        </p:attrNameLst>
                                      </p:cBhvr>
                                      <p:tavLst>
                                        <p:tav tm="0">
                                          <p:val>
                                            <p:strVal val="#ppt_x"/>
                                          </p:val>
                                        </p:tav>
                                        <p:tav tm="100000">
                                          <p:val>
                                            <p:strVal val="#ppt_x"/>
                                          </p:val>
                                        </p:tav>
                                      </p:tavLst>
                                    </p:anim>
                                    <p:anim calcmode="lin" valueType="num">
                                      <p:cBhvr>
                                        <p:cTn id="70" dur="1000" fill="hold"/>
                                        <p:tgtEl>
                                          <p:spTgt spid="27"/>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25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1000"/>
                                        <p:tgtEl>
                                          <p:spTgt spid="29"/>
                                        </p:tgtEl>
                                      </p:cBhvr>
                                    </p:animEffect>
                                    <p:anim calcmode="lin" valueType="num">
                                      <p:cBhvr>
                                        <p:cTn id="74" dur="1000" fill="hold"/>
                                        <p:tgtEl>
                                          <p:spTgt spid="29"/>
                                        </p:tgtEl>
                                        <p:attrNameLst>
                                          <p:attrName>ppt_x</p:attrName>
                                        </p:attrNameLst>
                                      </p:cBhvr>
                                      <p:tavLst>
                                        <p:tav tm="0">
                                          <p:val>
                                            <p:strVal val="#ppt_x"/>
                                          </p:val>
                                        </p:tav>
                                        <p:tav tm="100000">
                                          <p:val>
                                            <p:strVal val="#ppt_x"/>
                                          </p:val>
                                        </p:tav>
                                      </p:tavLst>
                                    </p:anim>
                                    <p:anim calcmode="lin" valueType="num">
                                      <p:cBhvr>
                                        <p:cTn id="75" dur="1000" fill="hold"/>
                                        <p:tgtEl>
                                          <p:spTgt spid="29"/>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250"/>
                                  </p:stCondLst>
                                  <p:childTnLst>
                                    <p:set>
                                      <p:cBhvr>
                                        <p:cTn id="77" dur="1" fill="hold">
                                          <p:stCondLst>
                                            <p:cond delay="0"/>
                                          </p:stCondLst>
                                        </p:cTn>
                                        <p:tgtEl>
                                          <p:spTgt spid="31"/>
                                        </p:tgtEl>
                                        <p:attrNameLst>
                                          <p:attrName>style.visibility</p:attrName>
                                        </p:attrNameLst>
                                      </p:cBhvr>
                                      <p:to>
                                        <p:strVal val="visible"/>
                                      </p:to>
                                    </p:set>
                                    <p:animEffect transition="in" filter="fade">
                                      <p:cBhvr>
                                        <p:cTn id="78" dur="1000"/>
                                        <p:tgtEl>
                                          <p:spTgt spid="31"/>
                                        </p:tgtEl>
                                      </p:cBhvr>
                                    </p:animEffect>
                                    <p:anim calcmode="lin" valueType="num">
                                      <p:cBhvr>
                                        <p:cTn id="79" dur="1000" fill="hold"/>
                                        <p:tgtEl>
                                          <p:spTgt spid="31"/>
                                        </p:tgtEl>
                                        <p:attrNameLst>
                                          <p:attrName>ppt_x</p:attrName>
                                        </p:attrNameLst>
                                      </p:cBhvr>
                                      <p:tavLst>
                                        <p:tav tm="0">
                                          <p:val>
                                            <p:strVal val="#ppt_x"/>
                                          </p:val>
                                        </p:tav>
                                        <p:tav tm="100000">
                                          <p:val>
                                            <p:strVal val="#ppt_x"/>
                                          </p:val>
                                        </p:tav>
                                      </p:tavLst>
                                    </p:anim>
                                    <p:anim calcmode="lin" valueType="num">
                                      <p:cBhvr>
                                        <p:cTn id="80" dur="1000" fill="hold"/>
                                        <p:tgtEl>
                                          <p:spTgt spid="31"/>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25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1000"/>
                                        <p:tgtEl>
                                          <p:spTgt spid="30"/>
                                        </p:tgtEl>
                                      </p:cBhvr>
                                    </p:animEffect>
                                    <p:anim calcmode="lin" valueType="num">
                                      <p:cBhvr>
                                        <p:cTn id="84" dur="1000" fill="hold"/>
                                        <p:tgtEl>
                                          <p:spTgt spid="30"/>
                                        </p:tgtEl>
                                        <p:attrNameLst>
                                          <p:attrName>ppt_x</p:attrName>
                                        </p:attrNameLst>
                                      </p:cBhvr>
                                      <p:tavLst>
                                        <p:tav tm="0">
                                          <p:val>
                                            <p:strVal val="#ppt_x"/>
                                          </p:val>
                                        </p:tav>
                                        <p:tav tm="100000">
                                          <p:val>
                                            <p:strVal val="#ppt_x"/>
                                          </p:val>
                                        </p:tav>
                                      </p:tavLst>
                                    </p:anim>
                                    <p:anim calcmode="lin" valueType="num">
                                      <p:cBhvr>
                                        <p:cTn id="85" dur="1000" fill="hold"/>
                                        <p:tgtEl>
                                          <p:spTgt spid="30"/>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250"/>
                                  </p:stCondLst>
                                  <p:childTnLst>
                                    <p:set>
                                      <p:cBhvr>
                                        <p:cTn id="87" dur="1" fill="hold">
                                          <p:stCondLst>
                                            <p:cond delay="0"/>
                                          </p:stCondLst>
                                        </p:cTn>
                                        <p:tgtEl>
                                          <p:spTgt spid="32"/>
                                        </p:tgtEl>
                                        <p:attrNameLst>
                                          <p:attrName>style.visibility</p:attrName>
                                        </p:attrNameLst>
                                      </p:cBhvr>
                                      <p:to>
                                        <p:strVal val="visible"/>
                                      </p:to>
                                    </p:set>
                                    <p:animEffect transition="in" filter="fade">
                                      <p:cBhvr>
                                        <p:cTn id="88" dur="1000"/>
                                        <p:tgtEl>
                                          <p:spTgt spid="32"/>
                                        </p:tgtEl>
                                      </p:cBhvr>
                                    </p:animEffect>
                                    <p:anim calcmode="lin" valueType="num">
                                      <p:cBhvr>
                                        <p:cTn id="89" dur="1000" fill="hold"/>
                                        <p:tgtEl>
                                          <p:spTgt spid="32"/>
                                        </p:tgtEl>
                                        <p:attrNameLst>
                                          <p:attrName>ppt_x</p:attrName>
                                        </p:attrNameLst>
                                      </p:cBhvr>
                                      <p:tavLst>
                                        <p:tav tm="0">
                                          <p:val>
                                            <p:strVal val="#ppt_x"/>
                                          </p:val>
                                        </p:tav>
                                        <p:tav tm="100000">
                                          <p:val>
                                            <p:strVal val="#ppt_x"/>
                                          </p:val>
                                        </p:tav>
                                      </p:tavLst>
                                    </p:anim>
                                    <p:anim calcmode="lin" valueType="num">
                                      <p:cBhvr>
                                        <p:cTn id="90" dur="1000" fill="hold"/>
                                        <p:tgtEl>
                                          <p:spTgt spid="32"/>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250"/>
                                  </p:stCondLst>
                                  <p:childTnLst>
                                    <p:set>
                                      <p:cBhvr>
                                        <p:cTn id="92" dur="1" fill="hold">
                                          <p:stCondLst>
                                            <p:cond delay="0"/>
                                          </p:stCondLst>
                                        </p:cTn>
                                        <p:tgtEl>
                                          <p:spTgt spid="34"/>
                                        </p:tgtEl>
                                        <p:attrNameLst>
                                          <p:attrName>style.visibility</p:attrName>
                                        </p:attrNameLst>
                                      </p:cBhvr>
                                      <p:to>
                                        <p:strVal val="visible"/>
                                      </p:to>
                                    </p:set>
                                    <p:animEffect transition="in" filter="fade">
                                      <p:cBhvr>
                                        <p:cTn id="93" dur="1000"/>
                                        <p:tgtEl>
                                          <p:spTgt spid="34"/>
                                        </p:tgtEl>
                                      </p:cBhvr>
                                    </p:animEffect>
                                    <p:anim calcmode="lin" valueType="num">
                                      <p:cBhvr>
                                        <p:cTn id="94" dur="1000" fill="hold"/>
                                        <p:tgtEl>
                                          <p:spTgt spid="34"/>
                                        </p:tgtEl>
                                        <p:attrNameLst>
                                          <p:attrName>ppt_x</p:attrName>
                                        </p:attrNameLst>
                                      </p:cBhvr>
                                      <p:tavLst>
                                        <p:tav tm="0">
                                          <p:val>
                                            <p:strVal val="#ppt_x"/>
                                          </p:val>
                                        </p:tav>
                                        <p:tav tm="100000">
                                          <p:val>
                                            <p:strVal val="#ppt_x"/>
                                          </p:val>
                                        </p:tav>
                                      </p:tavLst>
                                    </p:anim>
                                    <p:anim calcmode="lin" valueType="num">
                                      <p:cBhvr>
                                        <p:cTn id="95" dur="1000" fill="hold"/>
                                        <p:tgtEl>
                                          <p:spTgt spid="34"/>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250"/>
                                  </p:stCondLst>
                                  <p:childTnLst>
                                    <p:set>
                                      <p:cBhvr>
                                        <p:cTn id="97" dur="1" fill="hold">
                                          <p:stCondLst>
                                            <p:cond delay="0"/>
                                          </p:stCondLst>
                                        </p:cTn>
                                        <p:tgtEl>
                                          <p:spTgt spid="33"/>
                                        </p:tgtEl>
                                        <p:attrNameLst>
                                          <p:attrName>style.visibility</p:attrName>
                                        </p:attrNameLst>
                                      </p:cBhvr>
                                      <p:to>
                                        <p:strVal val="visible"/>
                                      </p:to>
                                    </p:set>
                                    <p:animEffect transition="in" filter="fade">
                                      <p:cBhvr>
                                        <p:cTn id="98" dur="1000"/>
                                        <p:tgtEl>
                                          <p:spTgt spid="33"/>
                                        </p:tgtEl>
                                      </p:cBhvr>
                                    </p:animEffect>
                                    <p:anim calcmode="lin" valueType="num">
                                      <p:cBhvr>
                                        <p:cTn id="99" dur="1000" fill="hold"/>
                                        <p:tgtEl>
                                          <p:spTgt spid="33"/>
                                        </p:tgtEl>
                                        <p:attrNameLst>
                                          <p:attrName>ppt_x</p:attrName>
                                        </p:attrNameLst>
                                      </p:cBhvr>
                                      <p:tavLst>
                                        <p:tav tm="0">
                                          <p:val>
                                            <p:strVal val="#ppt_x"/>
                                          </p:val>
                                        </p:tav>
                                        <p:tav tm="100000">
                                          <p:val>
                                            <p:strVal val="#ppt_x"/>
                                          </p:val>
                                        </p:tav>
                                      </p:tavLst>
                                    </p:anim>
                                    <p:anim calcmode="lin" valueType="num">
                                      <p:cBhvr>
                                        <p:cTn id="100" dur="1000" fill="hold"/>
                                        <p:tgtEl>
                                          <p:spTgt spid="33"/>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250"/>
                                  </p:stCondLst>
                                  <p:childTnLst>
                                    <p:set>
                                      <p:cBhvr>
                                        <p:cTn id="102" dur="1" fill="hold">
                                          <p:stCondLst>
                                            <p:cond delay="0"/>
                                          </p:stCondLst>
                                        </p:cTn>
                                        <p:tgtEl>
                                          <p:spTgt spid="35"/>
                                        </p:tgtEl>
                                        <p:attrNameLst>
                                          <p:attrName>style.visibility</p:attrName>
                                        </p:attrNameLst>
                                      </p:cBhvr>
                                      <p:to>
                                        <p:strVal val="visible"/>
                                      </p:to>
                                    </p:set>
                                    <p:animEffect transition="in" filter="fade">
                                      <p:cBhvr>
                                        <p:cTn id="103" dur="1000"/>
                                        <p:tgtEl>
                                          <p:spTgt spid="35"/>
                                        </p:tgtEl>
                                      </p:cBhvr>
                                    </p:animEffect>
                                    <p:anim calcmode="lin" valueType="num">
                                      <p:cBhvr>
                                        <p:cTn id="104" dur="1000" fill="hold"/>
                                        <p:tgtEl>
                                          <p:spTgt spid="35"/>
                                        </p:tgtEl>
                                        <p:attrNameLst>
                                          <p:attrName>ppt_x</p:attrName>
                                        </p:attrNameLst>
                                      </p:cBhvr>
                                      <p:tavLst>
                                        <p:tav tm="0">
                                          <p:val>
                                            <p:strVal val="#ppt_x"/>
                                          </p:val>
                                        </p:tav>
                                        <p:tav tm="100000">
                                          <p:val>
                                            <p:strVal val="#ppt_x"/>
                                          </p:val>
                                        </p:tav>
                                      </p:tavLst>
                                    </p:anim>
                                    <p:anim calcmode="lin" valueType="num">
                                      <p:cBhvr>
                                        <p:cTn id="105" dur="1000" fill="hold"/>
                                        <p:tgtEl>
                                          <p:spTgt spid="35"/>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250"/>
                                  </p:stCondLst>
                                  <p:childTnLst>
                                    <p:set>
                                      <p:cBhvr>
                                        <p:cTn id="107" dur="1" fill="hold">
                                          <p:stCondLst>
                                            <p:cond delay="0"/>
                                          </p:stCondLst>
                                        </p:cTn>
                                        <p:tgtEl>
                                          <p:spTgt spid="37"/>
                                        </p:tgtEl>
                                        <p:attrNameLst>
                                          <p:attrName>style.visibility</p:attrName>
                                        </p:attrNameLst>
                                      </p:cBhvr>
                                      <p:to>
                                        <p:strVal val="visible"/>
                                      </p:to>
                                    </p:set>
                                    <p:animEffect transition="in" filter="fade">
                                      <p:cBhvr>
                                        <p:cTn id="108" dur="1000"/>
                                        <p:tgtEl>
                                          <p:spTgt spid="37"/>
                                        </p:tgtEl>
                                      </p:cBhvr>
                                    </p:animEffect>
                                    <p:anim calcmode="lin" valueType="num">
                                      <p:cBhvr>
                                        <p:cTn id="109" dur="1000" fill="hold"/>
                                        <p:tgtEl>
                                          <p:spTgt spid="37"/>
                                        </p:tgtEl>
                                        <p:attrNameLst>
                                          <p:attrName>ppt_x</p:attrName>
                                        </p:attrNameLst>
                                      </p:cBhvr>
                                      <p:tavLst>
                                        <p:tav tm="0">
                                          <p:val>
                                            <p:strVal val="#ppt_x"/>
                                          </p:val>
                                        </p:tav>
                                        <p:tav tm="100000">
                                          <p:val>
                                            <p:strVal val="#ppt_x"/>
                                          </p:val>
                                        </p:tav>
                                      </p:tavLst>
                                    </p:anim>
                                    <p:anim calcmode="lin" valueType="num">
                                      <p:cBhvr>
                                        <p:cTn id="110" dur="1000" fill="hold"/>
                                        <p:tgtEl>
                                          <p:spTgt spid="37"/>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250"/>
                                  </p:stCondLst>
                                  <p:childTnLst>
                                    <p:set>
                                      <p:cBhvr>
                                        <p:cTn id="112" dur="1" fill="hold">
                                          <p:stCondLst>
                                            <p:cond delay="0"/>
                                          </p:stCondLst>
                                        </p:cTn>
                                        <p:tgtEl>
                                          <p:spTgt spid="36"/>
                                        </p:tgtEl>
                                        <p:attrNameLst>
                                          <p:attrName>style.visibility</p:attrName>
                                        </p:attrNameLst>
                                      </p:cBhvr>
                                      <p:to>
                                        <p:strVal val="visible"/>
                                      </p:to>
                                    </p:set>
                                    <p:animEffect transition="in" filter="fade">
                                      <p:cBhvr>
                                        <p:cTn id="113" dur="1000"/>
                                        <p:tgtEl>
                                          <p:spTgt spid="36"/>
                                        </p:tgtEl>
                                      </p:cBhvr>
                                    </p:animEffect>
                                    <p:anim calcmode="lin" valueType="num">
                                      <p:cBhvr>
                                        <p:cTn id="114" dur="1000" fill="hold"/>
                                        <p:tgtEl>
                                          <p:spTgt spid="36"/>
                                        </p:tgtEl>
                                        <p:attrNameLst>
                                          <p:attrName>ppt_x</p:attrName>
                                        </p:attrNameLst>
                                      </p:cBhvr>
                                      <p:tavLst>
                                        <p:tav tm="0">
                                          <p:val>
                                            <p:strVal val="#ppt_x"/>
                                          </p:val>
                                        </p:tav>
                                        <p:tav tm="100000">
                                          <p:val>
                                            <p:strVal val="#ppt_x"/>
                                          </p:val>
                                        </p:tav>
                                      </p:tavLst>
                                    </p:anim>
                                    <p:anim calcmode="lin" valueType="num">
                                      <p:cBhvr>
                                        <p:cTn id="115"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5" grpId="0"/>
      <p:bldP spid="6" grpId="0" build="p"/>
      <p:bldP spid="8" grpId="0"/>
      <p:bldP spid="9" grpId="0"/>
      <p:bldP spid="11" grpId="0"/>
      <p:bldP spid="12" grpId="0"/>
      <p:bldP spid="13" grpId="0"/>
      <p:bldP spid="20" grpId="0"/>
      <p:bldP spid="21" grpId="0"/>
      <p:bldP spid="22" grpId="0"/>
      <p:bldP spid="26" grpId="0"/>
      <p:bldP spid="27" grpId="0"/>
      <p:bldP spid="28" grpId="0"/>
      <p:bldP spid="29" grpId="0"/>
      <p:bldP spid="30" grpId="0"/>
      <p:bldP spid="31" grpId="0"/>
      <p:bldP spid="32" grpId="0"/>
      <p:bldP spid="33" grpId="0"/>
      <p:bldP spid="34" grpId="0"/>
      <p:bldP spid="35" grpId="0"/>
      <p:bldP spid="36" grpId="0"/>
      <p:bldP spid="3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323D751-0AEC-4245-ABD0-F9CCC5BD3E95}"/>
              </a:ext>
            </a:extLst>
          </p:cNvPr>
          <p:cNvSpPr>
            <a:spLocks noGrp="1"/>
          </p:cNvSpPr>
          <p:nvPr>
            <p:ph type="pic" sz="quarter" idx="10"/>
          </p:nvPr>
        </p:nvSpPr>
        <p:spPr/>
      </p:sp>
      <p:sp>
        <p:nvSpPr>
          <p:cNvPr id="22" name="Rectangle 21">
            <a:extLst>
              <a:ext uri="{FF2B5EF4-FFF2-40B4-BE49-F238E27FC236}">
                <a16:creationId xmlns:a16="http://schemas.microsoft.com/office/drawing/2014/main" id="{97A1E5B3-3A3E-4291-95C3-A83E3731B85A}"/>
              </a:ext>
            </a:extLst>
          </p:cNvPr>
          <p:cNvSpPr/>
          <p:nvPr/>
        </p:nvSpPr>
        <p:spPr>
          <a:xfrm>
            <a:off x="0" y="0"/>
            <a:ext cx="12192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0CF02F3-4122-4E21-83FD-64B68A41DF38}"/>
              </a:ext>
            </a:extLst>
          </p:cNvPr>
          <p:cNvSpPr txBox="1"/>
          <p:nvPr/>
        </p:nvSpPr>
        <p:spPr>
          <a:xfrm>
            <a:off x="2105025" y="1539077"/>
            <a:ext cx="7981950" cy="2800767"/>
          </a:xfrm>
          <a:prstGeom prst="rect">
            <a:avLst/>
          </a:prstGeom>
          <a:noFill/>
        </p:spPr>
        <p:txBody>
          <a:bodyPr wrap="square" rtlCol="0">
            <a:spAutoFit/>
          </a:bodyPr>
          <a:lstStyle/>
          <a:p>
            <a:pPr algn="ctr"/>
            <a:r>
              <a:rPr lang="en-US" sz="8800" b="1">
                <a:latin typeface="+mj-lt"/>
              </a:rPr>
              <a:t>Thanks For</a:t>
            </a:r>
          </a:p>
          <a:p>
            <a:pPr algn="ctr"/>
            <a:r>
              <a:rPr lang="en-US" sz="8800" b="1">
                <a:latin typeface="+mj-lt"/>
              </a:rPr>
              <a:t>Watching</a:t>
            </a:r>
          </a:p>
        </p:txBody>
      </p:sp>
      <p:grpSp>
        <p:nvGrpSpPr>
          <p:cNvPr id="10" name="Group 9">
            <a:extLst>
              <a:ext uri="{FF2B5EF4-FFF2-40B4-BE49-F238E27FC236}">
                <a16:creationId xmlns:a16="http://schemas.microsoft.com/office/drawing/2014/main" id="{27E481B8-7AA0-498D-B376-195EEAA173E8}"/>
              </a:ext>
            </a:extLst>
          </p:cNvPr>
          <p:cNvGrpSpPr/>
          <p:nvPr/>
        </p:nvGrpSpPr>
        <p:grpSpPr>
          <a:xfrm>
            <a:off x="7028173" y="4460082"/>
            <a:ext cx="1546510" cy="157667"/>
            <a:chOff x="6386359" y="3999551"/>
            <a:chExt cx="1546510" cy="157667"/>
          </a:xfrm>
        </p:grpSpPr>
        <p:sp>
          <p:nvSpPr>
            <p:cNvPr id="7" name="Rectangle 6">
              <a:extLst>
                <a:ext uri="{FF2B5EF4-FFF2-40B4-BE49-F238E27FC236}">
                  <a16:creationId xmlns:a16="http://schemas.microsoft.com/office/drawing/2014/main" id="{71748D8F-13EE-472D-8FC8-A310E79E4585}"/>
                </a:ext>
              </a:extLst>
            </p:cNvPr>
            <p:cNvSpPr/>
            <p:nvPr/>
          </p:nvSpPr>
          <p:spPr>
            <a:xfrm>
              <a:off x="6386359" y="4055674"/>
              <a:ext cx="1367134"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3CE5DFA6-E33A-40A3-AB47-467EE5B19E75}"/>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E23475B3-BC7E-46E8-88BE-C14F8FD534B6}"/>
              </a:ext>
            </a:extLst>
          </p:cNvPr>
          <p:cNvSpPr txBox="1"/>
          <p:nvPr/>
        </p:nvSpPr>
        <p:spPr>
          <a:xfrm>
            <a:off x="4398474" y="5518485"/>
            <a:ext cx="3395052" cy="307777"/>
          </a:xfrm>
          <a:prstGeom prst="rect">
            <a:avLst/>
          </a:prstGeom>
          <a:noFill/>
        </p:spPr>
        <p:txBody>
          <a:bodyPr wrap="square" rtlCol="0">
            <a:spAutoFit/>
          </a:bodyPr>
          <a:lstStyle/>
          <a:p>
            <a:pPr algn="ctr"/>
            <a:r>
              <a:rPr lang="en-US" sz="1400" b="1">
                <a:solidFill>
                  <a:schemeClr val="accent1"/>
                </a:solidFill>
              </a:rPr>
              <a:t>Thank You Description</a:t>
            </a:r>
          </a:p>
        </p:txBody>
      </p:sp>
      <p:sp>
        <p:nvSpPr>
          <p:cNvPr id="14" name="Rectangle 13">
            <a:extLst>
              <a:ext uri="{FF2B5EF4-FFF2-40B4-BE49-F238E27FC236}">
                <a16:creationId xmlns:a16="http://schemas.microsoft.com/office/drawing/2014/main" id="{E45E2683-33D5-47B7-91C5-14AFBF460C10}"/>
              </a:ext>
            </a:extLst>
          </p:cNvPr>
          <p:cNvSpPr/>
          <p:nvPr/>
        </p:nvSpPr>
        <p:spPr>
          <a:xfrm>
            <a:off x="3181004" y="5816737"/>
            <a:ext cx="5829992" cy="617157"/>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Praesent augue libero venenatis eget est eget mattis feugiat sapien Suspendisse luctus eros in hendrerit lobortis orci lectus aliquet libero vel efficitur nisi urna id purus.</a:t>
            </a:r>
            <a:endParaRPr lang="en-US" sz="1200"/>
          </a:p>
        </p:txBody>
      </p:sp>
    </p:spTree>
    <p:extLst>
      <p:ext uri="{BB962C8B-B14F-4D97-AF65-F5344CB8AC3E}">
        <p14:creationId xmlns:p14="http://schemas.microsoft.com/office/powerpoint/2010/main" val="11367855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5E9AC83-6B04-4679-91F4-5DBA144AA08C}"/>
              </a:ext>
            </a:extLst>
          </p:cNvPr>
          <p:cNvSpPr>
            <a:spLocks noGrp="1"/>
          </p:cNvSpPr>
          <p:nvPr>
            <p:ph type="pic" sz="quarter" idx="10"/>
          </p:nvPr>
        </p:nvSpPr>
        <p:spPr/>
      </p:sp>
      <p:sp>
        <p:nvSpPr>
          <p:cNvPr id="12" name="Rectangle 11">
            <a:extLst>
              <a:ext uri="{FF2B5EF4-FFF2-40B4-BE49-F238E27FC236}">
                <a16:creationId xmlns:a16="http://schemas.microsoft.com/office/drawing/2014/main" id="{1E20466A-6B81-47E3-9050-125D5CFF90E2}"/>
              </a:ext>
            </a:extLst>
          </p:cNvPr>
          <p:cNvSpPr/>
          <p:nvPr/>
        </p:nvSpPr>
        <p:spPr>
          <a:xfrm>
            <a:off x="0" y="0"/>
            <a:ext cx="104013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9B7D0343-D94A-4A1C-A3BD-260BC45FDD83}"/>
              </a:ext>
            </a:extLst>
          </p:cNvPr>
          <p:cNvGrpSpPr/>
          <p:nvPr/>
        </p:nvGrpSpPr>
        <p:grpSpPr>
          <a:xfrm rot="5400000">
            <a:off x="-1163805" y="1959385"/>
            <a:ext cx="5587912" cy="964283"/>
            <a:chOff x="7019201" y="3999551"/>
            <a:chExt cx="913668" cy="157667"/>
          </a:xfrm>
        </p:grpSpPr>
        <p:sp>
          <p:nvSpPr>
            <p:cNvPr id="6" name="Rectangle 5">
              <a:extLst>
                <a:ext uri="{FF2B5EF4-FFF2-40B4-BE49-F238E27FC236}">
                  <a16:creationId xmlns:a16="http://schemas.microsoft.com/office/drawing/2014/main" id="{A5BF4FE1-065C-4422-AF69-0C8F4C439410}"/>
                </a:ext>
              </a:extLst>
            </p:cNvPr>
            <p:cNvSpPr/>
            <p:nvPr/>
          </p:nvSpPr>
          <p:spPr>
            <a:xfrm>
              <a:off x="7019201" y="4055674"/>
              <a:ext cx="734292"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DDAD31B4-6D16-4161-9F7B-5B698465C9E6}"/>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A7DF80E8-6F98-4D35-ACD0-DEBFE5ACCBC5}"/>
              </a:ext>
            </a:extLst>
          </p:cNvPr>
          <p:cNvSpPr/>
          <p:nvPr/>
        </p:nvSpPr>
        <p:spPr>
          <a:xfrm>
            <a:off x="2856372" y="1616678"/>
            <a:ext cx="6953250" cy="2862322"/>
          </a:xfrm>
          <a:prstGeom prst="rect">
            <a:avLst/>
          </a:prstGeom>
        </p:spPr>
        <p:txBody>
          <a:bodyPr wrap="square">
            <a:spAutoFit/>
          </a:bodyPr>
          <a:lstStyle/>
          <a:p>
            <a:r>
              <a:rPr lang="en-US" sz="3600" b="1">
                <a:latin typeface="+mj-lt"/>
              </a:rPr>
              <a:t>A Group Becomes A Team</a:t>
            </a:r>
          </a:p>
          <a:p>
            <a:r>
              <a:rPr lang="en-US" sz="3600" b="1">
                <a:latin typeface="+mj-lt"/>
              </a:rPr>
              <a:t>When Each Member </a:t>
            </a:r>
          </a:p>
          <a:p>
            <a:r>
              <a:rPr lang="en-US" sz="3600" b="1">
                <a:latin typeface="+mj-lt"/>
              </a:rPr>
              <a:t>Is Sure Enough Of Himself</a:t>
            </a:r>
          </a:p>
          <a:p>
            <a:r>
              <a:rPr lang="en-US" sz="3600" b="1">
                <a:latin typeface="+mj-lt"/>
              </a:rPr>
              <a:t>And His Contribution To</a:t>
            </a:r>
          </a:p>
          <a:p>
            <a:r>
              <a:rPr lang="en-US" sz="3600" b="1">
                <a:latin typeface="+mj-lt"/>
              </a:rPr>
              <a:t>Praise The Skills Of Others.</a:t>
            </a:r>
          </a:p>
        </p:txBody>
      </p:sp>
      <p:sp>
        <p:nvSpPr>
          <p:cNvPr id="15" name="TextBox 14">
            <a:extLst>
              <a:ext uri="{FF2B5EF4-FFF2-40B4-BE49-F238E27FC236}">
                <a16:creationId xmlns:a16="http://schemas.microsoft.com/office/drawing/2014/main" id="{54131A41-A265-4140-9FE4-3120C84A0E3B}"/>
              </a:ext>
            </a:extLst>
          </p:cNvPr>
          <p:cNvSpPr txBox="1"/>
          <p:nvPr/>
        </p:nvSpPr>
        <p:spPr>
          <a:xfrm>
            <a:off x="2856372" y="1266396"/>
            <a:ext cx="2209800" cy="369332"/>
          </a:xfrm>
          <a:prstGeom prst="rect">
            <a:avLst/>
          </a:prstGeom>
          <a:noFill/>
        </p:spPr>
        <p:txBody>
          <a:bodyPr wrap="square" rtlCol="0">
            <a:spAutoFit/>
          </a:bodyPr>
          <a:lstStyle/>
          <a:p>
            <a:r>
              <a:rPr lang="en-US" b="1">
                <a:solidFill>
                  <a:schemeClr val="accent1"/>
                </a:solidFill>
                <a:latin typeface="+mj-lt"/>
              </a:rPr>
              <a:t>Jimmy Changa</a:t>
            </a:r>
          </a:p>
        </p:txBody>
      </p:sp>
      <p:sp>
        <p:nvSpPr>
          <p:cNvPr id="16" name="Rectangle 15">
            <a:extLst>
              <a:ext uri="{FF2B5EF4-FFF2-40B4-BE49-F238E27FC236}">
                <a16:creationId xmlns:a16="http://schemas.microsoft.com/office/drawing/2014/main" id="{678E29F1-A939-49A3-B8AB-F75ECD3220FA}"/>
              </a:ext>
            </a:extLst>
          </p:cNvPr>
          <p:cNvSpPr/>
          <p:nvPr/>
        </p:nvSpPr>
        <p:spPr>
          <a:xfrm>
            <a:off x="2856372" y="5010813"/>
            <a:ext cx="6593091"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400"/>
          </a:p>
        </p:txBody>
      </p:sp>
      <p:sp>
        <p:nvSpPr>
          <p:cNvPr id="17" name="TextBox 16">
            <a:extLst>
              <a:ext uri="{FF2B5EF4-FFF2-40B4-BE49-F238E27FC236}">
                <a16:creationId xmlns:a16="http://schemas.microsoft.com/office/drawing/2014/main" id="{396472A3-CE87-4C87-B8F4-3E4641209F3A}"/>
              </a:ext>
            </a:extLst>
          </p:cNvPr>
          <p:cNvSpPr txBox="1"/>
          <p:nvPr/>
        </p:nvSpPr>
        <p:spPr>
          <a:xfrm>
            <a:off x="2856372" y="4650728"/>
            <a:ext cx="2039478" cy="369332"/>
          </a:xfrm>
          <a:prstGeom prst="rect">
            <a:avLst/>
          </a:prstGeom>
          <a:noFill/>
        </p:spPr>
        <p:txBody>
          <a:bodyPr wrap="square" rtlCol="0">
            <a:spAutoFit/>
          </a:bodyPr>
          <a:lstStyle/>
          <a:p>
            <a:r>
              <a:rPr lang="en-US" b="1">
                <a:solidFill>
                  <a:schemeClr val="accent1"/>
                </a:solidFill>
                <a:latin typeface="+mj-lt"/>
              </a:rPr>
              <a:t>Break Slide</a:t>
            </a:r>
          </a:p>
        </p:txBody>
      </p:sp>
    </p:spTree>
    <p:extLst>
      <p:ext uri="{BB962C8B-B14F-4D97-AF65-F5344CB8AC3E}">
        <p14:creationId xmlns:p14="http://schemas.microsoft.com/office/powerpoint/2010/main" val="35107718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anim calcmode="lin" valueType="num">
                                      <p:cBhvr>
                                        <p:cTn id="16" dur="1000" fill="hold"/>
                                        <p:tgtEl>
                                          <p:spTgt spid="15"/>
                                        </p:tgtEl>
                                        <p:attrNameLst>
                                          <p:attrName>ppt_x</p:attrName>
                                        </p:attrNameLst>
                                      </p:cBhvr>
                                      <p:tavLst>
                                        <p:tav tm="0">
                                          <p:val>
                                            <p:strVal val="#ppt_x"/>
                                          </p:val>
                                        </p:tav>
                                        <p:tav tm="100000">
                                          <p:val>
                                            <p:strVal val="#ppt_x"/>
                                          </p:val>
                                        </p:tav>
                                      </p:tavLst>
                                    </p:anim>
                                    <p:anim calcmode="lin" valueType="num">
                                      <p:cBhvr>
                                        <p:cTn id="17" dur="1000" fill="hold"/>
                                        <p:tgtEl>
                                          <p:spTgt spid="15"/>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1000"/>
                                        <p:tgtEl>
                                          <p:spTgt spid="16"/>
                                        </p:tgtEl>
                                      </p:cBhvr>
                                    </p:animEffect>
                                    <p:anim calcmode="lin" valueType="num">
                                      <p:cBhvr>
                                        <p:cTn id="31" dur="1000" fill="hold"/>
                                        <p:tgtEl>
                                          <p:spTgt spid="16"/>
                                        </p:tgtEl>
                                        <p:attrNameLst>
                                          <p:attrName>ppt_x</p:attrName>
                                        </p:attrNameLst>
                                      </p:cBhvr>
                                      <p:tavLst>
                                        <p:tav tm="0">
                                          <p:val>
                                            <p:strVal val="#ppt_x"/>
                                          </p:val>
                                        </p:tav>
                                        <p:tav tm="100000">
                                          <p:val>
                                            <p:strVal val="#ppt_x"/>
                                          </p:val>
                                        </p:tav>
                                      </p:tavLst>
                                    </p:anim>
                                    <p:anim calcmode="lin" valueType="num">
                                      <p:cBhvr>
                                        <p:cTn id="3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15" grpId="0"/>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E24FAB-CEB6-45F7-971E-264F921DC22B}"/>
              </a:ext>
            </a:extLst>
          </p:cNvPr>
          <p:cNvSpPr>
            <a:spLocks noGrp="1"/>
          </p:cNvSpPr>
          <p:nvPr>
            <p:ph type="pic" sz="quarter" idx="10"/>
          </p:nvPr>
        </p:nvSpPr>
        <p:spPr/>
      </p:sp>
      <p:sp>
        <p:nvSpPr>
          <p:cNvPr id="3" name="Title 2">
            <a:extLst>
              <a:ext uri="{FF2B5EF4-FFF2-40B4-BE49-F238E27FC236}">
                <a16:creationId xmlns:a16="http://schemas.microsoft.com/office/drawing/2014/main" id="{FA0A297D-45E0-4739-954B-EB787958ED59}"/>
              </a:ext>
            </a:extLst>
          </p:cNvPr>
          <p:cNvSpPr>
            <a:spLocks noGrp="1"/>
          </p:cNvSpPr>
          <p:nvPr>
            <p:ph type="ctrTitle"/>
          </p:nvPr>
        </p:nvSpPr>
        <p:spPr/>
        <p:txBody>
          <a:bodyPr/>
          <a:lstStyle/>
          <a:p>
            <a:r>
              <a:rPr lang="en-US"/>
              <a:t>All About Us</a:t>
            </a:r>
          </a:p>
        </p:txBody>
      </p:sp>
      <p:sp>
        <p:nvSpPr>
          <p:cNvPr id="4" name="Subtitle 3">
            <a:extLst>
              <a:ext uri="{FF2B5EF4-FFF2-40B4-BE49-F238E27FC236}">
                <a16:creationId xmlns:a16="http://schemas.microsoft.com/office/drawing/2014/main" id="{869E7DFF-A3A4-40A0-B238-8AE65C1876C1}"/>
              </a:ext>
            </a:extLst>
          </p:cNvPr>
          <p:cNvSpPr>
            <a:spLocks noGrp="1"/>
          </p:cNvSpPr>
          <p:nvPr>
            <p:ph type="subTitle" idx="1"/>
          </p:nvPr>
        </p:nvSpPr>
        <p:spPr/>
        <p:txBody>
          <a:bodyPr/>
          <a:lstStyle/>
          <a:p>
            <a:r>
              <a:rPr lang="en-US"/>
              <a:t>Insert subtitle right here</a:t>
            </a:r>
          </a:p>
        </p:txBody>
      </p:sp>
      <p:sp>
        <p:nvSpPr>
          <p:cNvPr id="14" name="Rectangle 13">
            <a:extLst>
              <a:ext uri="{FF2B5EF4-FFF2-40B4-BE49-F238E27FC236}">
                <a16:creationId xmlns:a16="http://schemas.microsoft.com/office/drawing/2014/main" id="{CD281C19-4E9F-4BA6-A690-7064CE96176B}"/>
              </a:ext>
            </a:extLst>
          </p:cNvPr>
          <p:cNvSpPr/>
          <p:nvPr/>
        </p:nvSpPr>
        <p:spPr>
          <a:xfrm>
            <a:off x="1099935" y="4621975"/>
            <a:ext cx="4691266" cy="1672253"/>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 ut mi posuere, et venenatis arcu consectetur</a:t>
            </a:r>
            <a:endParaRPr lang="en-US" sz="1400"/>
          </a:p>
        </p:txBody>
      </p:sp>
      <p:sp>
        <p:nvSpPr>
          <p:cNvPr id="15" name="TextBox 14">
            <a:extLst>
              <a:ext uri="{FF2B5EF4-FFF2-40B4-BE49-F238E27FC236}">
                <a16:creationId xmlns:a16="http://schemas.microsoft.com/office/drawing/2014/main" id="{3D2C657E-C857-43CA-9BE1-92968EEA00EE}"/>
              </a:ext>
            </a:extLst>
          </p:cNvPr>
          <p:cNvSpPr txBox="1"/>
          <p:nvPr/>
        </p:nvSpPr>
        <p:spPr>
          <a:xfrm>
            <a:off x="1099934" y="4261890"/>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20" name="Rectangle 19">
            <a:extLst>
              <a:ext uri="{FF2B5EF4-FFF2-40B4-BE49-F238E27FC236}">
                <a16:creationId xmlns:a16="http://schemas.microsoft.com/office/drawing/2014/main" id="{64483D0A-4DDD-45BD-94F8-2FB573D20AD6}"/>
              </a:ext>
            </a:extLst>
          </p:cNvPr>
          <p:cNvSpPr/>
          <p:nvPr/>
        </p:nvSpPr>
        <p:spPr>
          <a:xfrm>
            <a:off x="6677024" y="2150879"/>
            <a:ext cx="4429125" cy="41490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88AA42A-CC88-4AC3-A484-D3C54DF902EE}"/>
              </a:ext>
            </a:extLst>
          </p:cNvPr>
          <p:cNvSpPr/>
          <p:nvPr/>
        </p:nvSpPr>
        <p:spPr>
          <a:xfrm>
            <a:off x="7159848" y="2699837"/>
            <a:ext cx="3463477" cy="2677656"/>
          </a:xfrm>
          <a:prstGeom prst="rect">
            <a:avLst/>
          </a:prstGeom>
        </p:spPr>
        <p:txBody>
          <a:bodyPr wrap="square">
            <a:spAutoFit/>
          </a:bodyPr>
          <a:lstStyle/>
          <a:p>
            <a:r>
              <a:rPr lang="en-US" sz="2800" b="1">
                <a:solidFill>
                  <a:schemeClr val="bg2"/>
                </a:solidFill>
                <a:latin typeface="+mj-lt"/>
              </a:rPr>
              <a:t>Great Things </a:t>
            </a:r>
          </a:p>
          <a:p>
            <a:r>
              <a:rPr lang="en-US" sz="2800" b="1">
                <a:solidFill>
                  <a:schemeClr val="bg2"/>
                </a:solidFill>
                <a:latin typeface="+mj-lt"/>
              </a:rPr>
              <a:t>In Business </a:t>
            </a:r>
          </a:p>
          <a:p>
            <a:r>
              <a:rPr lang="en-US" sz="2800" b="1">
                <a:solidFill>
                  <a:schemeClr val="bg2"/>
                </a:solidFill>
                <a:latin typeface="+mj-lt"/>
              </a:rPr>
              <a:t>Are Never Done </a:t>
            </a:r>
          </a:p>
          <a:p>
            <a:r>
              <a:rPr lang="en-US" sz="2800" b="1">
                <a:solidFill>
                  <a:schemeClr val="bg2"/>
                </a:solidFill>
                <a:latin typeface="+mj-lt"/>
              </a:rPr>
              <a:t>By One Person,</a:t>
            </a:r>
          </a:p>
          <a:p>
            <a:r>
              <a:rPr lang="en-US" sz="2800" b="1">
                <a:solidFill>
                  <a:schemeClr val="bg2"/>
                </a:solidFill>
                <a:latin typeface="+mj-lt"/>
              </a:rPr>
              <a:t>They're Done By </a:t>
            </a:r>
          </a:p>
          <a:p>
            <a:r>
              <a:rPr lang="en-US" sz="2800" b="1">
                <a:solidFill>
                  <a:schemeClr val="bg2"/>
                </a:solidFill>
                <a:latin typeface="+mj-lt"/>
              </a:rPr>
              <a:t>A Team Of People.</a:t>
            </a:r>
          </a:p>
        </p:txBody>
      </p:sp>
      <p:sp>
        <p:nvSpPr>
          <p:cNvPr id="22" name="TextBox 21">
            <a:extLst>
              <a:ext uri="{FF2B5EF4-FFF2-40B4-BE49-F238E27FC236}">
                <a16:creationId xmlns:a16="http://schemas.microsoft.com/office/drawing/2014/main" id="{27DECCBE-D0E3-4738-A485-A2C2738B5CC0}"/>
              </a:ext>
            </a:extLst>
          </p:cNvPr>
          <p:cNvSpPr txBox="1"/>
          <p:nvPr/>
        </p:nvSpPr>
        <p:spPr>
          <a:xfrm>
            <a:off x="7159848" y="5405055"/>
            <a:ext cx="1841277" cy="307777"/>
          </a:xfrm>
          <a:prstGeom prst="rect">
            <a:avLst/>
          </a:prstGeom>
          <a:noFill/>
        </p:spPr>
        <p:txBody>
          <a:bodyPr wrap="square" rtlCol="0">
            <a:spAutoFit/>
          </a:bodyPr>
          <a:lstStyle/>
          <a:p>
            <a:r>
              <a:rPr lang="en-US" sz="1400" b="1">
                <a:solidFill>
                  <a:schemeClr val="bg2"/>
                </a:solidFill>
                <a:latin typeface="+mj-lt"/>
              </a:rPr>
              <a:t>- Company CEO</a:t>
            </a:r>
          </a:p>
        </p:txBody>
      </p:sp>
    </p:spTree>
    <p:extLst>
      <p:ext uri="{BB962C8B-B14F-4D97-AF65-F5344CB8AC3E}">
        <p14:creationId xmlns:p14="http://schemas.microsoft.com/office/powerpoint/2010/main" val="6455678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up)">
                                      <p:cBhvr>
                                        <p:cTn id="18" dur="500"/>
                                        <p:tgtEl>
                                          <p:spTgt spid="14"/>
                                        </p:tgtEl>
                                      </p:cBhvr>
                                    </p:animEffect>
                                  </p:childTnLst>
                                </p:cTn>
                              </p:par>
                            </p:childTnLst>
                          </p:cTn>
                        </p:par>
                        <p:par>
                          <p:cTn id="19" fill="hold">
                            <p:stCondLst>
                              <p:cond delay="1500"/>
                            </p:stCondLst>
                            <p:childTnLst>
                              <p:par>
                                <p:cTn id="20" presetID="42"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anim calcmode="lin" valueType="num">
                                      <p:cBhvr>
                                        <p:cTn id="23" dur="1000" fill="hold"/>
                                        <p:tgtEl>
                                          <p:spTgt spid="20"/>
                                        </p:tgtEl>
                                        <p:attrNameLst>
                                          <p:attrName>ppt_x</p:attrName>
                                        </p:attrNameLst>
                                      </p:cBhvr>
                                      <p:tavLst>
                                        <p:tav tm="0">
                                          <p:val>
                                            <p:strVal val="#ppt_x"/>
                                          </p:val>
                                        </p:tav>
                                        <p:tav tm="100000">
                                          <p:val>
                                            <p:strVal val="#ppt_x"/>
                                          </p:val>
                                        </p:tav>
                                      </p:tavLst>
                                    </p:anim>
                                    <p:anim calcmode="lin" valueType="num">
                                      <p:cBhvr>
                                        <p:cTn id="24" dur="1000" fill="hold"/>
                                        <p:tgtEl>
                                          <p:spTgt spid="2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14" grpId="0"/>
      <p:bldP spid="15" grpId="0"/>
      <p:bldP spid="20" grpId="0" animBg="1"/>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E060C3F7-882A-45E5-8592-8DC4FBE04233}"/>
              </a:ext>
            </a:extLst>
          </p:cNvPr>
          <p:cNvSpPr/>
          <p:nvPr/>
        </p:nvSpPr>
        <p:spPr>
          <a:xfrm rot="5400000">
            <a:off x="5857577" y="-3639330"/>
            <a:ext cx="3328967" cy="10003992"/>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12BA0F16-F258-4EEE-AA27-6BC7108FB027}"/>
              </a:ext>
            </a:extLst>
          </p:cNvPr>
          <p:cNvSpPr>
            <a:spLocks noGrp="1"/>
          </p:cNvSpPr>
          <p:nvPr>
            <p:ph type="ctrTitle"/>
          </p:nvPr>
        </p:nvSpPr>
        <p:spPr/>
        <p:txBody>
          <a:bodyPr/>
          <a:lstStyle/>
          <a:p>
            <a:r>
              <a:rPr lang="en-US"/>
              <a:t>Our Vision &amp; Mission</a:t>
            </a:r>
          </a:p>
        </p:txBody>
      </p:sp>
      <p:sp>
        <p:nvSpPr>
          <p:cNvPr id="10" name="Subtitle 9">
            <a:extLst>
              <a:ext uri="{FF2B5EF4-FFF2-40B4-BE49-F238E27FC236}">
                <a16:creationId xmlns:a16="http://schemas.microsoft.com/office/drawing/2014/main" id="{61E8546E-5B4A-4C78-AA9F-31C1545656A8}"/>
              </a:ext>
            </a:extLst>
          </p:cNvPr>
          <p:cNvSpPr>
            <a:spLocks noGrp="1"/>
          </p:cNvSpPr>
          <p:nvPr>
            <p:ph type="subTitle" idx="1"/>
          </p:nvPr>
        </p:nvSpPr>
        <p:spPr>
          <a:xfrm>
            <a:off x="598284" y="3040783"/>
            <a:ext cx="6860276" cy="350838"/>
          </a:xfrm>
        </p:spPr>
        <p:txBody>
          <a:bodyPr/>
          <a:lstStyle/>
          <a:p>
            <a:r>
              <a:rPr lang="en-US"/>
              <a:t>Insert subtitle right here</a:t>
            </a:r>
          </a:p>
        </p:txBody>
      </p:sp>
      <p:sp>
        <p:nvSpPr>
          <p:cNvPr id="12" name="Rectangle 11">
            <a:extLst>
              <a:ext uri="{FF2B5EF4-FFF2-40B4-BE49-F238E27FC236}">
                <a16:creationId xmlns:a16="http://schemas.microsoft.com/office/drawing/2014/main" id="{480E29FC-159D-4696-85EE-7369731C6EB4}"/>
              </a:ext>
            </a:extLst>
          </p:cNvPr>
          <p:cNvSpPr/>
          <p:nvPr/>
        </p:nvSpPr>
        <p:spPr>
          <a:xfrm>
            <a:off x="585585" y="4787075"/>
            <a:ext cx="49897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 ut mi</a:t>
            </a:r>
            <a:endParaRPr lang="en-US" sz="1400"/>
          </a:p>
        </p:txBody>
      </p:sp>
      <p:sp>
        <p:nvSpPr>
          <p:cNvPr id="13" name="TextBox 12">
            <a:extLst>
              <a:ext uri="{FF2B5EF4-FFF2-40B4-BE49-F238E27FC236}">
                <a16:creationId xmlns:a16="http://schemas.microsoft.com/office/drawing/2014/main" id="{4CADEC68-1BF3-475D-87C8-A6C84C76EE56}"/>
              </a:ext>
            </a:extLst>
          </p:cNvPr>
          <p:cNvSpPr txBox="1"/>
          <p:nvPr/>
        </p:nvSpPr>
        <p:spPr>
          <a:xfrm>
            <a:off x="585584" y="4426990"/>
            <a:ext cx="2667000" cy="369332"/>
          </a:xfrm>
          <a:prstGeom prst="rect">
            <a:avLst/>
          </a:prstGeom>
          <a:noFill/>
        </p:spPr>
        <p:txBody>
          <a:bodyPr wrap="square" rtlCol="0">
            <a:spAutoFit/>
          </a:bodyPr>
          <a:lstStyle/>
          <a:p>
            <a:r>
              <a:rPr lang="en-US" b="1">
                <a:solidFill>
                  <a:schemeClr val="accent1"/>
                </a:solidFill>
                <a:latin typeface="+mj-lt"/>
              </a:rPr>
              <a:t>Vision Description</a:t>
            </a:r>
          </a:p>
        </p:txBody>
      </p:sp>
      <p:sp>
        <p:nvSpPr>
          <p:cNvPr id="16" name="Rectangle 15">
            <a:extLst>
              <a:ext uri="{FF2B5EF4-FFF2-40B4-BE49-F238E27FC236}">
                <a16:creationId xmlns:a16="http://schemas.microsoft.com/office/drawing/2014/main" id="{343A2D13-01B9-49CF-A7FF-D04D515D5DD8}"/>
              </a:ext>
            </a:extLst>
          </p:cNvPr>
          <p:cNvSpPr/>
          <p:nvPr/>
        </p:nvSpPr>
        <p:spPr>
          <a:xfrm>
            <a:off x="6096001" y="4787075"/>
            <a:ext cx="49897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 ut mi</a:t>
            </a:r>
            <a:endParaRPr lang="en-US" sz="1400"/>
          </a:p>
        </p:txBody>
      </p:sp>
      <p:sp>
        <p:nvSpPr>
          <p:cNvPr id="17" name="TextBox 16">
            <a:extLst>
              <a:ext uri="{FF2B5EF4-FFF2-40B4-BE49-F238E27FC236}">
                <a16:creationId xmlns:a16="http://schemas.microsoft.com/office/drawing/2014/main" id="{4AE2A006-4524-4049-AAA9-35E50F541BE7}"/>
              </a:ext>
            </a:extLst>
          </p:cNvPr>
          <p:cNvSpPr txBox="1"/>
          <p:nvPr/>
        </p:nvSpPr>
        <p:spPr>
          <a:xfrm>
            <a:off x="6096000" y="4426990"/>
            <a:ext cx="2667000" cy="369332"/>
          </a:xfrm>
          <a:prstGeom prst="rect">
            <a:avLst/>
          </a:prstGeom>
          <a:noFill/>
        </p:spPr>
        <p:txBody>
          <a:bodyPr wrap="square" rtlCol="0">
            <a:spAutoFit/>
          </a:bodyPr>
          <a:lstStyle/>
          <a:p>
            <a:r>
              <a:rPr lang="en-US" b="1">
                <a:solidFill>
                  <a:schemeClr val="accent1"/>
                </a:solidFill>
                <a:latin typeface="+mj-lt"/>
              </a:rPr>
              <a:t>Mission Description</a:t>
            </a:r>
          </a:p>
        </p:txBody>
      </p:sp>
      <p:sp>
        <p:nvSpPr>
          <p:cNvPr id="3" name="Picture Placeholder 2">
            <a:extLst>
              <a:ext uri="{FF2B5EF4-FFF2-40B4-BE49-F238E27FC236}">
                <a16:creationId xmlns:a16="http://schemas.microsoft.com/office/drawing/2014/main" id="{8DBFCBDF-F823-4E5E-B9FC-C5666B582109}"/>
              </a:ext>
            </a:extLst>
          </p:cNvPr>
          <p:cNvSpPr>
            <a:spLocks noGrp="1"/>
          </p:cNvSpPr>
          <p:nvPr>
            <p:ph type="pic" sz="quarter" idx="10"/>
          </p:nvPr>
        </p:nvSpPr>
        <p:spPr/>
      </p:sp>
    </p:spTree>
    <p:extLst>
      <p:ext uri="{BB962C8B-B14F-4D97-AF65-F5344CB8AC3E}">
        <p14:creationId xmlns:p14="http://schemas.microsoft.com/office/powerpoint/2010/main" val="8627228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wipe(left)">
                                      <p:cBhvr>
                                        <p:cTn id="11" dur="500"/>
                                        <p:tgtEl>
                                          <p:spTgt spid="10">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anim calcmode="lin" valueType="num">
                                      <p:cBhvr>
                                        <p:cTn id="30" dur="1000" fill="hold"/>
                                        <p:tgtEl>
                                          <p:spTgt spid="17"/>
                                        </p:tgtEl>
                                        <p:attrNameLst>
                                          <p:attrName>ppt_x</p:attrName>
                                        </p:attrNameLst>
                                      </p:cBhvr>
                                      <p:tavLst>
                                        <p:tav tm="0">
                                          <p:val>
                                            <p:strVal val="#ppt_x"/>
                                          </p:val>
                                        </p:tav>
                                        <p:tav tm="100000">
                                          <p:val>
                                            <p:strVal val="#ppt_x"/>
                                          </p:val>
                                        </p:tav>
                                      </p:tavLst>
                                    </p:anim>
                                    <p:anim calcmode="lin" valueType="num">
                                      <p:cBhvr>
                                        <p:cTn id="31" dur="1000" fill="hold"/>
                                        <p:tgtEl>
                                          <p:spTgt spid="1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9" grpId="0"/>
      <p:bldP spid="10" grpId="0" build="p"/>
      <p:bldP spid="12" grpId="0"/>
      <p:bldP spid="13" grpId="0"/>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CFCC59A-C669-4465-9FDC-1739924D83E0}"/>
              </a:ext>
            </a:extLst>
          </p:cNvPr>
          <p:cNvSpPr>
            <a:spLocks noGrp="1"/>
          </p:cNvSpPr>
          <p:nvPr>
            <p:ph type="ctrTitle"/>
          </p:nvPr>
        </p:nvSpPr>
        <p:spPr/>
        <p:txBody>
          <a:bodyPr/>
          <a:lstStyle/>
          <a:p>
            <a:r>
              <a:rPr lang="en-US"/>
              <a:t>Our Services</a:t>
            </a:r>
          </a:p>
        </p:txBody>
      </p:sp>
      <p:sp>
        <p:nvSpPr>
          <p:cNvPr id="6" name="Subtitle 5">
            <a:extLst>
              <a:ext uri="{FF2B5EF4-FFF2-40B4-BE49-F238E27FC236}">
                <a16:creationId xmlns:a16="http://schemas.microsoft.com/office/drawing/2014/main" id="{861C27A9-95ED-437F-A8E2-4D7331B1FEFD}"/>
              </a:ext>
            </a:extLst>
          </p:cNvPr>
          <p:cNvSpPr>
            <a:spLocks noGrp="1"/>
          </p:cNvSpPr>
          <p:nvPr>
            <p:ph type="subTitle" idx="1"/>
          </p:nvPr>
        </p:nvSpPr>
        <p:spPr/>
        <p:txBody>
          <a:bodyPr/>
          <a:lstStyle/>
          <a:p>
            <a:r>
              <a:rPr lang="en-US"/>
              <a:t>Insert subtitle right here</a:t>
            </a:r>
          </a:p>
        </p:txBody>
      </p:sp>
      <p:sp>
        <p:nvSpPr>
          <p:cNvPr id="8" name="Rectangle 7">
            <a:extLst>
              <a:ext uri="{FF2B5EF4-FFF2-40B4-BE49-F238E27FC236}">
                <a16:creationId xmlns:a16="http://schemas.microsoft.com/office/drawing/2014/main" id="{F727A184-89C3-41EC-8805-AD5CA7F54BAC}"/>
              </a:ext>
            </a:extLst>
          </p:cNvPr>
          <p:cNvSpPr/>
          <p:nvPr/>
        </p:nvSpPr>
        <p:spPr>
          <a:xfrm>
            <a:off x="585584" y="2321368"/>
            <a:ext cx="51675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 ut mi posuere, et</a:t>
            </a:r>
            <a:endParaRPr lang="en-US" sz="1400"/>
          </a:p>
        </p:txBody>
      </p:sp>
      <p:sp>
        <p:nvSpPr>
          <p:cNvPr id="9" name="TextBox 8">
            <a:extLst>
              <a:ext uri="{FF2B5EF4-FFF2-40B4-BE49-F238E27FC236}">
                <a16:creationId xmlns:a16="http://schemas.microsoft.com/office/drawing/2014/main" id="{53DABE13-BC85-486A-8E04-AECF4B62857E}"/>
              </a:ext>
            </a:extLst>
          </p:cNvPr>
          <p:cNvSpPr txBox="1"/>
          <p:nvPr/>
        </p:nvSpPr>
        <p:spPr>
          <a:xfrm>
            <a:off x="585584" y="1961283"/>
            <a:ext cx="2667000" cy="369332"/>
          </a:xfrm>
          <a:prstGeom prst="rect">
            <a:avLst/>
          </a:prstGeom>
          <a:noFill/>
        </p:spPr>
        <p:txBody>
          <a:bodyPr wrap="square" rtlCol="0">
            <a:spAutoFit/>
          </a:bodyPr>
          <a:lstStyle/>
          <a:p>
            <a:r>
              <a:rPr lang="en-US" b="1">
                <a:solidFill>
                  <a:schemeClr val="accent1"/>
                </a:solidFill>
                <a:latin typeface="+mj-lt"/>
              </a:rPr>
              <a:t>Text Description</a:t>
            </a:r>
          </a:p>
        </p:txBody>
      </p:sp>
      <p:grpSp>
        <p:nvGrpSpPr>
          <p:cNvPr id="15" name="Group 14">
            <a:extLst>
              <a:ext uri="{FF2B5EF4-FFF2-40B4-BE49-F238E27FC236}">
                <a16:creationId xmlns:a16="http://schemas.microsoft.com/office/drawing/2014/main" id="{125F325E-C679-49B0-AC07-B72ED59ABA7D}"/>
              </a:ext>
            </a:extLst>
          </p:cNvPr>
          <p:cNvGrpSpPr/>
          <p:nvPr/>
        </p:nvGrpSpPr>
        <p:grpSpPr>
          <a:xfrm>
            <a:off x="6845442" y="2788561"/>
            <a:ext cx="509473" cy="418975"/>
            <a:chOff x="3573463" y="252413"/>
            <a:chExt cx="241300" cy="198438"/>
          </a:xfrm>
          <a:solidFill>
            <a:schemeClr val="tx1"/>
          </a:solidFill>
        </p:grpSpPr>
        <p:sp>
          <p:nvSpPr>
            <p:cNvPr id="16" name="Freeform 12">
              <a:extLst>
                <a:ext uri="{FF2B5EF4-FFF2-40B4-BE49-F238E27FC236}">
                  <a16:creationId xmlns:a16="http://schemas.microsoft.com/office/drawing/2014/main" id="{2BECAE86-B8ED-4BE8-BA3B-8AFD2A1D0DDD}"/>
                </a:ext>
              </a:extLst>
            </p:cNvPr>
            <p:cNvSpPr>
              <a:spLocks noEditPoints="1"/>
            </p:cNvSpPr>
            <p:nvPr/>
          </p:nvSpPr>
          <p:spPr bwMode="auto">
            <a:xfrm>
              <a:off x="3573463" y="252413"/>
              <a:ext cx="241300" cy="198438"/>
            </a:xfrm>
            <a:custGeom>
              <a:avLst/>
              <a:gdLst>
                <a:gd name="T0" fmla="*/ 0 w 64"/>
                <a:gd name="T1" fmla="*/ 23 h 53"/>
                <a:gd name="T2" fmla="*/ 0 w 64"/>
                <a:gd name="T3" fmla="*/ 25 h 53"/>
                <a:gd name="T4" fmla="*/ 64 w 64"/>
                <a:gd name="T5" fmla="*/ 30 h 53"/>
                <a:gd name="T6" fmla="*/ 64 w 64"/>
                <a:gd name="T7" fmla="*/ 28 h 53"/>
                <a:gd name="T8" fmla="*/ 0 w 64"/>
                <a:gd name="T9" fmla="*/ 23 h 53"/>
                <a:gd name="T10" fmla="*/ 32 w 64"/>
                <a:gd name="T11" fmla="*/ 41 h 53"/>
                <a:gd name="T12" fmla="*/ 18 w 64"/>
                <a:gd name="T13" fmla="*/ 25 h 53"/>
                <a:gd name="T14" fmla="*/ 34 w 64"/>
                <a:gd name="T15" fmla="*/ 12 h 53"/>
                <a:gd name="T16" fmla="*/ 47 w 64"/>
                <a:gd name="T17" fmla="*/ 28 h 53"/>
                <a:gd name="T18" fmla="*/ 32 w 64"/>
                <a:gd name="T19" fmla="*/ 4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53">
                  <a:moveTo>
                    <a:pt x="0" y="23"/>
                  </a:moveTo>
                  <a:cubicBezTo>
                    <a:pt x="0" y="25"/>
                    <a:pt x="0" y="25"/>
                    <a:pt x="0" y="25"/>
                  </a:cubicBezTo>
                  <a:cubicBezTo>
                    <a:pt x="13" y="51"/>
                    <a:pt x="48" y="53"/>
                    <a:pt x="64" y="30"/>
                  </a:cubicBezTo>
                  <a:cubicBezTo>
                    <a:pt x="64" y="28"/>
                    <a:pt x="64" y="28"/>
                    <a:pt x="64" y="28"/>
                  </a:cubicBezTo>
                  <a:cubicBezTo>
                    <a:pt x="52" y="3"/>
                    <a:pt x="17" y="0"/>
                    <a:pt x="0" y="23"/>
                  </a:cubicBezTo>
                  <a:close/>
                  <a:moveTo>
                    <a:pt x="32" y="41"/>
                  </a:moveTo>
                  <a:cubicBezTo>
                    <a:pt x="24" y="40"/>
                    <a:pt x="18" y="33"/>
                    <a:pt x="18" y="25"/>
                  </a:cubicBezTo>
                  <a:cubicBezTo>
                    <a:pt x="19" y="17"/>
                    <a:pt x="26" y="11"/>
                    <a:pt x="34" y="12"/>
                  </a:cubicBezTo>
                  <a:cubicBezTo>
                    <a:pt x="42" y="13"/>
                    <a:pt x="48" y="20"/>
                    <a:pt x="47" y="28"/>
                  </a:cubicBezTo>
                  <a:cubicBezTo>
                    <a:pt x="47" y="36"/>
                    <a:pt x="40" y="42"/>
                    <a:pt x="32"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 name="Oval 13">
              <a:extLst>
                <a:ext uri="{FF2B5EF4-FFF2-40B4-BE49-F238E27FC236}">
                  <a16:creationId xmlns:a16="http://schemas.microsoft.com/office/drawing/2014/main" id="{4B3A6A1C-AD10-4D11-A441-AF61F6A41A58}"/>
                </a:ext>
              </a:extLst>
            </p:cNvPr>
            <p:cNvSpPr>
              <a:spLocks noChangeArrowheads="1"/>
            </p:cNvSpPr>
            <p:nvPr/>
          </p:nvSpPr>
          <p:spPr bwMode="auto">
            <a:xfrm>
              <a:off x="3667126" y="323851"/>
              <a:ext cx="57150" cy="555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8" name="Group 17">
            <a:extLst>
              <a:ext uri="{FF2B5EF4-FFF2-40B4-BE49-F238E27FC236}">
                <a16:creationId xmlns:a16="http://schemas.microsoft.com/office/drawing/2014/main" id="{8E72A597-CCD4-481C-839E-40EEFDB29AC2}"/>
              </a:ext>
            </a:extLst>
          </p:cNvPr>
          <p:cNvGrpSpPr/>
          <p:nvPr/>
        </p:nvGrpSpPr>
        <p:grpSpPr>
          <a:xfrm>
            <a:off x="6846506" y="4453567"/>
            <a:ext cx="330135" cy="374815"/>
            <a:chOff x="2641601" y="5472113"/>
            <a:chExt cx="211138" cy="239713"/>
          </a:xfrm>
          <a:solidFill>
            <a:schemeClr val="tx1"/>
          </a:solidFill>
        </p:grpSpPr>
        <p:sp>
          <p:nvSpPr>
            <p:cNvPr id="19" name="Freeform 245">
              <a:extLst>
                <a:ext uri="{FF2B5EF4-FFF2-40B4-BE49-F238E27FC236}">
                  <a16:creationId xmlns:a16="http://schemas.microsoft.com/office/drawing/2014/main" id="{133B7975-121A-4A1B-BE50-70465337A01D}"/>
                </a:ext>
              </a:extLst>
            </p:cNvPr>
            <p:cNvSpPr>
              <a:spLocks noEditPoints="1"/>
            </p:cNvSpPr>
            <p:nvPr/>
          </p:nvSpPr>
          <p:spPr bwMode="auto">
            <a:xfrm>
              <a:off x="2641601" y="5516563"/>
              <a:ext cx="211138" cy="195263"/>
            </a:xfrm>
            <a:custGeom>
              <a:avLst/>
              <a:gdLst>
                <a:gd name="T0" fmla="*/ 28 w 56"/>
                <a:gd name="T1" fmla="*/ 8 h 52"/>
                <a:gd name="T2" fmla="*/ 0 w 56"/>
                <a:gd name="T3" fmla="*/ 24 h 52"/>
                <a:gd name="T4" fmla="*/ 20 w 56"/>
                <a:gd name="T5" fmla="*/ 52 h 52"/>
                <a:gd name="T6" fmla="*/ 28 w 56"/>
                <a:gd name="T7" fmla="*/ 48 h 52"/>
                <a:gd name="T8" fmla="*/ 36 w 56"/>
                <a:gd name="T9" fmla="*/ 52 h 52"/>
                <a:gd name="T10" fmla="*/ 56 w 56"/>
                <a:gd name="T11" fmla="*/ 24 h 52"/>
                <a:gd name="T12" fmla="*/ 28 w 56"/>
                <a:gd name="T13" fmla="*/ 8 h 52"/>
                <a:gd name="T14" fmla="*/ 12 w 56"/>
                <a:gd name="T15" fmla="*/ 40 h 52"/>
                <a:gd name="T16" fmla="*/ 12 w 56"/>
                <a:gd name="T17" fmla="*/ 12 h 52"/>
                <a:gd name="T18" fmla="*/ 20 w 56"/>
                <a:gd name="T19" fmla="*/ 12 h 52"/>
                <a:gd name="T20" fmla="*/ 12 w 56"/>
                <a:gd name="T21"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2">
                  <a:moveTo>
                    <a:pt x="28" y="8"/>
                  </a:moveTo>
                  <a:cubicBezTo>
                    <a:pt x="7" y="0"/>
                    <a:pt x="0" y="12"/>
                    <a:pt x="0" y="24"/>
                  </a:cubicBezTo>
                  <a:cubicBezTo>
                    <a:pt x="0" y="36"/>
                    <a:pt x="14" y="52"/>
                    <a:pt x="20" y="52"/>
                  </a:cubicBezTo>
                  <a:cubicBezTo>
                    <a:pt x="28" y="52"/>
                    <a:pt x="28" y="48"/>
                    <a:pt x="28" y="48"/>
                  </a:cubicBezTo>
                  <a:cubicBezTo>
                    <a:pt x="28" y="48"/>
                    <a:pt x="28" y="52"/>
                    <a:pt x="36" y="52"/>
                  </a:cubicBezTo>
                  <a:cubicBezTo>
                    <a:pt x="42" y="52"/>
                    <a:pt x="56" y="36"/>
                    <a:pt x="56" y="24"/>
                  </a:cubicBezTo>
                  <a:cubicBezTo>
                    <a:pt x="56" y="12"/>
                    <a:pt x="49" y="0"/>
                    <a:pt x="28" y="8"/>
                  </a:cubicBezTo>
                  <a:close/>
                  <a:moveTo>
                    <a:pt x="12" y="40"/>
                  </a:moveTo>
                  <a:cubicBezTo>
                    <a:pt x="0" y="24"/>
                    <a:pt x="12" y="12"/>
                    <a:pt x="12" y="12"/>
                  </a:cubicBezTo>
                  <a:cubicBezTo>
                    <a:pt x="20" y="12"/>
                    <a:pt x="20" y="12"/>
                    <a:pt x="20" y="12"/>
                  </a:cubicBezTo>
                  <a:cubicBezTo>
                    <a:pt x="20" y="12"/>
                    <a:pt x="12" y="20"/>
                    <a:pt x="1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246">
              <a:extLst>
                <a:ext uri="{FF2B5EF4-FFF2-40B4-BE49-F238E27FC236}">
                  <a16:creationId xmlns:a16="http://schemas.microsoft.com/office/drawing/2014/main" id="{2A5625B9-AB3F-456E-8B3B-29132C7544D8}"/>
                </a:ext>
              </a:extLst>
            </p:cNvPr>
            <p:cNvSpPr>
              <a:spLocks/>
            </p:cNvSpPr>
            <p:nvPr/>
          </p:nvSpPr>
          <p:spPr bwMode="auto">
            <a:xfrm>
              <a:off x="2687638" y="5472113"/>
              <a:ext cx="60325" cy="60325"/>
            </a:xfrm>
            <a:custGeom>
              <a:avLst/>
              <a:gdLst>
                <a:gd name="T0" fmla="*/ 16 w 16"/>
                <a:gd name="T1" fmla="*/ 16 h 16"/>
                <a:gd name="T2" fmla="*/ 8 w 16"/>
                <a:gd name="T3" fmla="*/ 0 h 16"/>
                <a:gd name="T4" fmla="*/ 0 w 16"/>
                <a:gd name="T5" fmla="*/ 0 h 16"/>
                <a:gd name="T6" fmla="*/ 12 w 16"/>
                <a:gd name="T7" fmla="*/ 16 h 16"/>
                <a:gd name="T8" fmla="*/ 16 w 16"/>
                <a:gd name="T9" fmla="*/ 16 h 16"/>
              </a:gdLst>
              <a:ahLst/>
              <a:cxnLst>
                <a:cxn ang="0">
                  <a:pos x="T0" y="T1"/>
                </a:cxn>
                <a:cxn ang="0">
                  <a:pos x="T2" y="T3"/>
                </a:cxn>
                <a:cxn ang="0">
                  <a:pos x="T4" y="T5"/>
                </a:cxn>
                <a:cxn ang="0">
                  <a:pos x="T6" y="T7"/>
                </a:cxn>
                <a:cxn ang="0">
                  <a:pos x="T8" y="T9"/>
                </a:cxn>
              </a:cxnLst>
              <a:rect l="0" t="0" r="r" b="b"/>
              <a:pathLst>
                <a:path w="16" h="16">
                  <a:moveTo>
                    <a:pt x="16" y="16"/>
                  </a:moveTo>
                  <a:cubicBezTo>
                    <a:pt x="12" y="8"/>
                    <a:pt x="8" y="0"/>
                    <a:pt x="8" y="0"/>
                  </a:cubicBezTo>
                  <a:cubicBezTo>
                    <a:pt x="0" y="0"/>
                    <a:pt x="0" y="0"/>
                    <a:pt x="0" y="0"/>
                  </a:cubicBezTo>
                  <a:cubicBezTo>
                    <a:pt x="12" y="16"/>
                    <a:pt x="12" y="16"/>
                    <a:pt x="12" y="16"/>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247">
              <a:extLst>
                <a:ext uri="{FF2B5EF4-FFF2-40B4-BE49-F238E27FC236}">
                  <a16:creationId xmlns:a16="http://schemas.microsoft.com/office/drawing/2014/main" id="{4C6EC538-4989-4B31-B562-E1B0DCA4BCBC}"/>
                </a:ext>
              </a:extLst>
            </p:cNvPr>
            <p:cNvSpPr>
              <a:spLocks/>
            </p:cNvSpPr>
            <p:nvPr/>
          </p:nvSpPr>
          <p:spPr bwMode="auto">
            <a:xfrm>
              <a:off x="2747963" y="5472113"/>
              <a:ext cx="74613" cy="60325"/>
            </a:xfrm>
            <a:custGeom>
              <a:avLst/>
              <a:gdLst>
                <a:gd name="T0" fmla="*/ 20 w 20"/>
                <a:gd name="T1" fmla="*/ 0 h 16"/>
                <a:gd name="T2" fmla="*/ 0 w 20"/>
                <a:gd name="T3" fmla="*/ 16 h 16"/>
                <a:gd name="T4" fmla="*/ 20 w 20"/>
                <a:gd name="T5" fmla="*/ 0 h 16"/>
              </a:gdLst>
              <a:ahLst/>
              <a:cxnLst>
                <a:cxn ang="0">
                  <a:pos x="T0" y="T1"/>
                </a:cxn>
                <a:cxn ang="0">
                  <a:pos x="T2" y="T3"/>
                </a:cxn>
                <a:cxn ang="0">
                  <a:pos x="T4" y="T5"/>
                </a:cxn>
              </a:cxnLst>
              <a:rect l="0" t="0" r="r" b="b"/>
              <a:pathLst>
                <a:path w="20" h="16">
                  <a:moveTo>
                    <a:pt x="20" y="0"/>
                  </a:moveTo>
                  <a:cubicBezTo>
                    <a:pt x="20" y="0"/>
                    <a:pt x="0" y="0"/>
                    <a:pt x="0" y="16"/>
                  </a:cubicBezTo>
                  <a:cubicBezTo>
                    <a:pt x="0" y="16"/>
                    <a:pt x="20" y="16"/>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2" name="Group 21">
            <a:extLst>
              <a:ext uri="{FF2B5EF4-FFF2-40B4-BE49-F238E27FC236}">
                <a16:creationId xmlns:a16="http://schemas.microsoft.com/office/drawing/2014/main" id="{ADF3A14D-FE46-4F88-9274-58C530B08A60}"/>
              </a:ext>
            </a:extLst>
          </p:cNvPr>
          <p:cNvGrpSpPr/>
          <p:nvPr/>
        </p:nvGrpSpPr>
        <p:grpSpPr>
          <a:xfrm>
            <a:off x="9306277" y="1109582"/>
            <a:ext cx="456586" cy="286733"/>
            <a:chOff x="3092451" y="1625601"/>
            <a:chExt cx="241300" cy="166688"/>
          </a:xfrm>
          <a:solidFill>
            <a:schemeClr val="tx1"/>
          </a:solidFill>
        </p:grpSpPr>
        <p:sp>
          <p:nvSpPr>
            <p:cNvPr id="23" name="Freeform 112">
              <a:extLst>
                <a:ext uri="{FF2B5EF4-FFF2-40B4-BE49-F238E27FC236}">
                  <a16:creationId xmlns:a16="http://schemas.microsoft.com/office/drawing/2014/main" id="{F59A3A48-D64E-4863-A5A9-DC0C49567FFC}"/>
                </a:ext>
              </a:extLst>
            </p:cNvPr>
            <p:cNvSpPr>
              <a:spLocks/>
            </p:cNvSpPr>
            <p:nvPr/>
          </p:nvSpPr>
          <p:spPr bwMode="auto">
            <a:xfrm>
              <a:off x="3092451" y="1625601"/>
              <a:ext cx="165100" cy="166688"/>
            </a:xfrm>
            <a:custGeom>
              <a:avLst/>
              <a:gdLst>
                <a:gd name="T0" fmla="*/ 40 w 44"/>
                <a:gd name="T1" fmla="*/ 0 h 44"/>
                <a:gd name="T2" fmla="*/ 4 w 44"/>
                <a:gd name="T3" fmla="*/ 0 h 44"/>
                <a:gd name="T4" fmla="*/ 0 w 44"/>
                <a:gd name="T5" fmla="*/ 4 h 44"/>
                <a:gd name="T6" fmla="*/ 0 w 44"/>
                <a:gd name="T7" fmla="*/ 40 h 44"/>
                <a:gd name="T8" fmla="*/ 4 w 44"/>
                <a:gd name="T9" fmla="*/ 44 h 44"/>
                <a:gd name="T10" fmla="*/ 40 w 44"/>
                <a:gd name="T11" fmla="*/ 44 h 44"/>
                <a:gd name="T12" fmla="*/ 44 w 44"/>
                <a:gd name="T13" fmla="*/ 40 h 44"/>
                <a:gd name="T14" fmla="*/ 44 w 44"/>
                <a:gd name="T15" fmla="*/ 4 h 44"/>
                <a:gd name="T16" fmla="*/ 40 w 44"/>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0" y="0"/>
                  </a:moveTo>
                  <a:cubicBezTo>
                    <a:pt x="4" y="0"/>
                    <a:pt x="4" y="0"/>
                    <a:pt x="4" y="0"/>
                  </a:cubicBezTo>
                  <a:cubicBezTo>
                    <a:pt x="2" y="0"/>
                    <a:pt x="0" y="2"/>
                    <a:pt x="0" y="4"/>
                  </a:cubicBezTo>
                  <a:cubicBezTo>
                    <a:pt x="0" y="40"/>
                    <a:pt x="0" y="40"/>
                    <a:pt x="0" y="40"/>
                  </a:cubicBezTo>
                  <a:cubicBezTo>
                    <a:pt x="0" y="42"/>
                    <a:pt x="2" y="44"/>
                    <a:pt x="4" y="44"/>
                  </a:cubicBezTo>
                  <a:cubicBezTo>
                    <a:pt x="40" y="44"/>
                    <a:pt x="40" y="44"/>
                    <a:pt x="40" y="44"/>
                  </a:cubicBezTo>
                  <a:cubicBezTo>
                    <a:pt x="42" y="44"/>
                    <a:pt x="44" y="42"/>
                    <a:pt x="44" y="40"/>
                  </a:cubicBezTo>
                  <a:cubicBezTo>
                    <a:pt x="44" y="4"/>
                    <a:pt x="44" y="4"/>
                    <a:pt x="44" y="4"/>
                  </a:cubicBezTo>
                  <a:cubicBezTo>
                    <a:pt x="44" y="2"/>
                    <a:pt x="42"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Freeform 113">
              <a:extLst>
                <a:ext uri="{FF2B5EF4-FFF2-40B4-BE49-F238E27FC236}">
                  <a16:creationId xmlns:a16="http://schemas.microsoft.com/office/drawing/2014/main" id="{3860945E-1EA1-4E43-B2A7-52407FE79B87}"/>
                </a:ext>
              </a:extLst>
            </p:cNvPr>
            <p:cNvSpPr>
              <a:spLocks/>
            </p:cNvSpPr>
            <p:nvPr/>
          </p:nvSpPr>
          <p:spPr bwMode="auto">
            <a:xfrm>
              <a:off x="3273426" y="1649413"/>
              <a:ext cx="60325" cy="119063"/>
            </a:xfrm>
            <a:custGeom>
              <a:avLst/>
              <a:gdLst>
                <a:gd name="T0" fmla="*/ 13 w 16"/>
                <a:gd name="T1" fmla="*/ 1 h 32"/>
                <a:gd name="T2" fmla="*/ 5 w 16"/>
                <a:gd name="T3" fmla="*/ 5 h 32"/>
                <a:gd name="T4" fmla="*/ 0 w 16"/>
                <a:gd name="T5" fmla="*/ 8 h 32"/>
                <a:gd name="T6" fmla="*/ 0 w 16"/>
                <a:gd name="T7" fmla="*/ 23 h 32"/>
                <a:gd name="T8" fmla="*/ 5 w 16"/>
                <a:gd name="T9" fmla="*/ 27 h 32"/>
                <a:gd name="T10" fmla="*/ 13 w 16"/>
                <a:gd name="T11" fmla="*/ 31 h 32"/>
                <a:gd name="T12" fmla="*/ 16 w 16"/>
                <a:gd name="T13" fmla="*/ 29 h 32"/>
                <a:gd name="T14" fmla="*/ 16 w 16"/>
                <a:gd name="T15" fmla="*/ 3 h 32"/>
                <a:gd name="T16" fmla="*/ 13 w 16"/>
                <a:gd name="T17"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32">
                  <a:moveTo>
                    <a:pt x="13" y="1"/>
                  </a:moveTo>
                  <a:cubicBezTo>
                    <a:pt x="5" y="5"/>
                    <a:pt x="5" y="5"/>
                    <a:pt x="5" y="5"/>
                  </a:cubicBezTo>
                  <a:cubicBezTo>
                    <a:pt x="4" y="6"/>
                    <a:pt x="2" y="7"/>
                    <a:pt x="0" y="8"/>
                  </a:cubicBezTo>
                  <a:cubicBezTo>
                    <a:pt x="0" y="23"/>
                    <a:pt x="0" y="23"/>
                    <a:pt x="0" y="23"/>
                  </a:cubicBezTo>
                  <a:cubicBezTo>
                    <a:pt x="2" y="24"/>
                    <a:pt x="4" y="26"/>
                    <a:pt x="5" y="27"/>
                  </a:cubicBezTo>
                  <a:cubicBezTo>
                    <a:pt x="13" y="31"/>
                    <a:pt x="13" y="31"/>
                    <a:pt x="13" y="31"/>
                  </a:cubicBezTo>
                  <a:cubicBezTo>
                    <a:pt x="14" y="32"/>
                    <a:pt x="16" y="31"/>
                    <a:pt x="16" y="29"/>
                  </a:cubicBezTo>
                  <a:cubicBezTo>
                    <a:pt x="16" y="3"/>
                    <a:pt x="16" y="3"/>
                    <a:pt x="16" y="3"/>
                  </a:cubicBezTo>
                  <a:cubicBezTo>
                    <a:pt x="16" y="1"/>
                    <a:pt x="14" y="0"/>
                    <a:pt x="1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5" name="Freeform 153">
            <a:extLst>
              <a:ext uri="{FF2B5EF4-FFF2-40B4-BE49-F238E27FC236}">
                <a16:creationId xmlns:a16="http://schemas.microsoft.com/office/drawing/2014/main" id="{6BB3CFBE-5F4F-4984-AF65-B6FDB502A7D4}"/>
              </a:ext>
            </a:extLst>
          </p:cNvPr>
          <p:cNvSpPr>
            <a:spLocks/>
          </p:cNvSpPr>
          <p:nvPr/>
        </p:nvSpPr>
        <p:spPr bwMode="auto">
          <a:xfrm>
            <a:off x="9306470" y="2815582"/>
            <a:ext cx="364932" cy="364932"/>
          </a:xfrm>
          <a:custGeom>
            <a:avLst/>
            <a:gdLst>
              <a:gd name="T0" fmla="*/ 50 w 62"/>
              <a:gd name="T1" fmla="*/ 49 h 62"/>
              <a:gd name="T2" fmla="*/ 44 w 62"/>
              <a:gd name="T3" fmla="*/ 54 h 62"/>
              <a:gd name="T4" fmla="*/ 24 w 62"/>
              <a:gd name="T5" fmla="*/ 54 h 62"/>
              <a:gd name="T6" fmla="*/ 21 w 62"/>
              <a:gd name="T7" fmla="*/ 50 h 62"/>
              <a:gd name="T8" fmla="*/ 24 w 62"/>
              <a:gd name="T9" fmla="*/ 42 h 62"/>
              <a:gd name="T10" fmla="*/ 56 w 62"/>
              <a:gd name="T11" fmla="*/ 42 h 62"/>
              <a:gd name="T12" fmla="*/ 62 w 62"/>
              <a:gd name="T13" fmla="*/ 14 h 62"/>
              <a:gd name="T14" fmla="*/ 11 w 62"/>
              <a:gd name="T15" fmla="*/ 7 h 62"/>
              <a:gd name="T16" fmla="*/ 7 w 62"/>
              <a:gd name="T17" fmla="*/ 5 h 62"/>
              <a:gd name="T18" fmla="*/ 7 w 62"/>
              <a:gd name="T19" fmla="*/ 4 h 62"/>
              <a:gd name="T20" fmla="*/ 4 w 62"/>
              <a:gd name="T21" fmla="*/ 0 h 62"/>
              <a:gd name="T22" fmla="*/ 0 w 62"/>
              <a:gd name="T23" fmla="*/ 4 h 62"/>
              <a:gd name="T24" fmla="*/ 4 w 62"/>
              <a:gd name="T25" fmla="*/ 8 h 62"/>
              <a:gd name="T26" fmla="*/ 4 w 62"/>
              <a:gd name="T27" fmla="*/ 8 h 62"/>
              <a:gd name="T28" fmla="*/ 9 w 62"/>
              <a:gd name="T29" fmla="*/ 11 h 62"/>
              <a:gd name="T30" fmla="*/ 17 w 62"/>
              <a:gd name="T31" fmla="*/ 42 h 62"/>
              <a:gd name="T32" fmla="*/ 19 w 62"/>
              <a:gd name="T33" fmla="*/ 42 h 62"/>
              <a:gd name="T34" fmla="*/ 17 w 62"/>
              <a:gd name="T35" fmla="*/ 49 h 62"/>
              <a:gd name="T36" fmla="*/ 17 w 62"/>
              <a:gd name="T37" fmla="*/ 49 h 62"/>
              <a:gd name="T38" fmla="*/ 10 w 62"/>
              <a:gd name="T39" fmla="*/ 55 h 62"/>
              <a:gd name="T40" fmla="*/ 17 w 62"/>
              <a:gd name="T41" fmla="*/ 62 h 62"/>
              <a:gd name="T42" fmla="*/ 23 w 62"/>
              <a:gd name="T43" fmla="*/ 58 h 62"/>
              <a:gd name="T44" fmla="*/ 44 w 62"/>
              <a:gd name="T45" fmla="*/ 58 h 62"/>
              <a:gd name="T46" fmla="*/ 50 w 62"/>
              <a:gd name="T47" fmla="*/ 62 h 62"/>
              <a:gd name="T48" fmla="*/ 57 w 62"/>
              <a:gd name="T49" fmla="*/ 55 h 62"/>
              <a:gd name="T50" fmla="*/ 50 w 62"/>
              <a:gd name="T51" fmla="*/ 4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62">
                <a:moveTo>
                  <a:pt x="50" y="49"/>
                </a:moveTo>
                <a:cubicBezTo>
                  <a:pt x="47" y="49"/>
                  <a:pt x="45" y="51"/>
                  <a:pt x="44" y="54"/>
                </a:cubicBezTo>
                <a:cubicBezTo>
                  <a:pt x="24" y="54"/>
                  <a:pt x="24" y="54"/>
                  <a:pt x="24" y="54"/>
                </a:cubicBezTo>
                <a:cubicBezTo>
                  <a:pt x="23" y="52"/>
                  <a:pt x="22" y="51"/>
                  <a:pt x="21" y="50"/>
                </a:cubicBezTo>
                <a:cubicBezTo>
                  <a:pt x="24" y="42"/>
                  <a:pt x="24" y="42"/>
                  <a:pt x="24" y="42"/>
                </a:cubicBezTo>
                <a:cubicBezTo>
                  <a:pt x="56" y="42"/>
                  <a:pt x="56" y="42"/>
                  <a:pt x="56" y="42"/>
                </a:cubicBezTo>
                <a:cubicBezTo>
                  <a:pt x="62" y="14"/>
                  <a:pt x="62" y="14"/>
                  <a:pt x="62" y="14"/>
                </a:cubicBezTo>
                <a:cubicBezTo>
                  <a:pt x="11" y="7"/>
                  <a:pt x="11" y="7"/>
                  <a:pt x="11" y="7"/>
                </a:cubicBezTo>
                <a:cubicBezTo>
                  <a:pt x="7" y="5"/>
                  <a:pt x="7" y="5"/>
                  <a:pt x="7" y="5"/>
                </a:cubicBezTo>
                <a:cubicBezTo>
                  <a:pt x="7" y="4"/>
                  <a:pt x="7" y="4"/>
                  <a:pt x="7" y="4"/>
                </a:cubicBezTo>
                <a:cubicBezTo>
                  <a:pt x="7" y="2"/>
                  <a:pt x="6" y="0"/>
                  <a:pt x="4" y="0"/>
                </a:cubicBezTo>
                <a:cubicBezTo>
                  <a:pt x="1" y="0"/>
                  <a:pt x="0" y="2"/>
                  <a:pt x="0" y="4"/>
                </a:cubicBezTo>
                <a:cubicBezTo>
                  <a:pt x="0" y="6"/>
                  <a:pt x="1" y="8"/>
                  <a:pt x="4" y="8"/>
                </a:cubicBezTo>
                <a:cubicBezTo>
                  <a:pt x="4" y="8"/>
                  <a:pt x="4" y="8"/>
                  <a:pt x="4" y="8"/>
                </a:cubicBezTo>
                <a:cubicBezTo>
                  <a:pt x="9" y="11"/>
                  <a:pt x="9" y="11"/>
                  <a:pt x="9" y="11"/>
                </a:cubicBezTo>
                <a:cubicBezTo>
                  <a:pt x="17" y="42"/>
                  <a:pt x="17" y="42"/>
                  <a:pt x="17" y="42"/>
                </a:cubicBezTo>
                <a:cubicBezTo>
                  <a:pt x="19" y="42"/>
                  <a:pt x="19" y="42"/>
                  <a:pt x="19" y="42"/>
                </a:cubicBezTo>
                <a:cubicBezTo>
                  <a:pt x="17" y="49"/>
                  <a:pt x="17" y="49"/>
                  <a:pt x="17" y="49"/>
                </a:cubicBezTo>
                <a:cubicBezTo>
                  <a:pt x="17" y="49"/>
                  <a:pt x="17" y="49"/>
                  <a:pt x="17" y="49"/>
                </a:cubicBezTo>
                <a:cubicBezTo>
                  <a:pt x="13" y="49"/>
                  <a:pt x="10" y="52"/>
                  <a:pt x="10" y="55"/>
                </a:cubicBezTo>
                <a:cubicBezTo>
                  <a:pt x="10" y="59"/>
                  <a:pt x="13" y="62"/>
                  <a:pt x="17" y="62"/>
                </a:cubicBezTo>
                <a:cubicBezTo>
                  <a:pt x="20" y="62"/>
                  <a:pt x="22" y="60"/>
                  <a:pt x="23" y="58"/>
                </a:cubicBezTo>
                <a:cubicBezTo>
                  <a:pt x="44" y="58"/>
                  <a:pt x="44" y="58"/>
                  <a:pt x="44" y="58"/>
                </a:cubicBezTo>
                <a:cubicBezTo>
                  <a:pt x="45" y="60"/>
                  <a:pt x="47" y="62"/>
                  <a:pt x="50" y="62"/>
                </a:cubicBezTo>
                <a:cubicBezTo>
                  <a:pt x="54" y="62"/>
                  <a:pt x="57" y="59"/>
                  <a:pt x="57" y="55"/>
                </a:cubicBezTo>
                <a:cubicBezTo>
                  <a:pt x="57" y="52"/>
                  <a:pt x="54" y="49"/>
                  <a:pt x="50" y="4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322">
            <a:extLst>
              <a:ext uri="{FF2B5EF4-FFF2-40B4-BE49-F238E27FC236}">
                <a16:creationId xmlns:a16="http://schemas.microsoft.com/office/drawing/2014/main" id="{E623EF57-7789-48B8-84F7-DDA5715870B7}"/>
              </a:ext>
            </a:extLst>
          </p:cNvPr>
          <p:cNvSpPr>
            <a:spLocks/>
          </p:cNvSpPr>
          <p:nvPr/>
        </p:nvSpPr>
        <p:spPr bwMode="auto">
          <a:xfrm>
            <a:off x="9279920" y="4453567"/>
            <a:ext cx="387770" cy="412348"/>
          </a:xfrm>
          <a:custGeom>
            <a:avLst/>
            <a:gdLst>
              <a:gd name="T0" fmla="*/ 32 w 60"/>
              <a:gd name="T1" fmla="*/ 4 h 64"/>
              <a:gd name="T2" fmla="*/ 32 w 60"/>
              <a:gd name="T3" fmla="*/ 2 h 64"/>
              <a:gd name="T4" fmla="*/ 30 w 60"/>
              <a:gd name="T5" fmla="*/ 0 h 64"/>
              <a:gd name="T6" fmla="*/ 28 w 60"/>
              <a:gd name="T7" fmla="*/ 2 h 64"/>
              <a:gd name="T8" fmla="*/ 28 w 60"/>
              <a:gd name="T9" fmla="*/ 4 h 64"/>
              <a:gd name="T10" fmla="*/ 0 w 60"/>
              <a:gd name="T11" fmla="*/ 34 h 64"/>
              <a:gd name="T12" fmla="*/ 0 w 60"/>
              <a:gd name="T13" fmla="*/ 36 h 64"/>
              <a:gd name="T14" fmla="*/ 0 w 60"/>
              <a:gd name="T15" fmla="*/ 36 h 64"/>
              <a:gd name="T16" fmla="*/ 10 w 60"/>
              <a:gd name="T17" fmla="*/ 28 h 64"/>
              <a:gd name="T18" fmla="*/ 20 w 60"/>
              <a:gd name="T19" fmla="*/ 36 h 64"/>
              <a:gd name="T20" fmla="*/ 20 w 60"/>
              <a:gd name="T21" fmla="*/ 36 h 64"/>
              <a:gd name="T22" fmla="*/ 28 w 60"/>
              <a:gd name="T23" fmla="*/ 28 h 64"/>
              <a:gd name="T24" fmla="*/ 28 w 60"/>
              <a:gd name="T25" fmla="*/ 50 h 64"/>
              <a:gd name="T26" fmla="*/ 22 w 60"/>
              <a:gd name="T27" fmla="*/ 60 h 64"/>
              <a:gd name="T28" fmla="*/ 16 w 60"/>
              <a:gd name="T29" fmla="*/ 54 h 64"/>
              <a:gd name="T30" fmla="*/ 14 w 60"/>
              <a:gd name="T31" fmla="*/ 52 h 64"/>
              <a:gd name="T32" fmla="*/ 12 w 60"/>
              <a:gd name="T33" fmla="*/ 54 h 64"/>
              <a:gd name="T34" fmla="*/ 22 w 60"/>
              <a:gd name="T35" fmla="*/ 64 h 64"/>
              <a:gd name="T36" fmla="*/ 32 w 60"/>
              <a:gd name="T37" fmla="*/ 50 h 64"/>
              <a:gd name="T38" fmla="*/ 32 w 60"/>
              <a:gd name="T39" fmla="*/ 28 h 64"/>
              <a:gd name="T40" fmla="*/ 40 w 60"/>
              <a:gd name="T41" fmla="*/ 36 h 64"/>
              <a:gd name="T42" fmla="*/ 40 w 60"/>
              <a:gd name="T43" fmla="*/ 36 h 64"/>
              <a:gd name="T44" fmla="*/ 50 w 60"/>
              <a:gd name="T45" fmla="*/ 28 h 64"/>
              <a:gd name="T46" fmla="*/ 60 w 60"/>
              <a:gd name="T47" fmla="*/ 36 h 64"/>
              <a:gd name="T48" fmla="*/ 60 w 60"/>
              <a:gd name="T49" fmla="*/ 36 h 64"/>
              <a:gd name="T50" fmla="*/ 60 w 60"/>
              <a:gd name="T51" fmla="*/ 34 h 64"/>
              <a:gd name="T52" fmla="*/ 32 w 60"/>
              <a:gd name="T53"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64">
                <a:moveTo>
                  <a:pt x="32" y="4"/>
                </a:moveTo>
                <a:cubicBezTo>
                  <a:pt x="32" y="2"/>
                  <a:pt x="32" y="2"/>
                  <a:pt x="32" y="2"/>
                </a:cubicBezTo>
                <a:cubicBezTo>
                  <a:pt x="32" y="1"/>
                  <a:pt x="31" y="0"/>
                  <a:pt x="30" y="0"/>
                </a:cubicBezTo>
                <a:cubicBezTo>
                  <a:pt x="29" y="0"/>
                  <a:pt x="28" y="1"/>
                  <a:pt x="28" y="2"/>
                </a:cubicBezTo>
                <a:cubicBezTo>
                  <a:pt x="28" y="4"/>
                  <a:pt x="28" y="4"/>
                  <a:pt x="28" y="4"/>
                </a:cubicBezTo>
                <a:cubicBezTo>
                  <a:pt x="12" y="5"/>
                  <a:pt x="0" y="18"/>
                  <a:pt x="0" y="34"/>
                </a:cubicBezTo>
                <a:cubicBezTo>
                  <a:pt x="0" y="35"/>
                  <a:pt x="0" y="35"/>
                  <a:pt x="0" y="36"/>
                </a:cubicBezTo>
                <a:cubicBezTo>
                  <a:pt x="0" y="36"/>
                  <a:pt x="0" y="36"/>
                  <a:pt x="0" y="36"/>
                </a:cubicBezTo>
                <a:cubicBezTo>
                  <a:pt x="1" y="31"/>
                  <a:pt x="5" y="28"/>
                  <a:pt x="10" y="28"/>
                </a:cubicBezTo>
                <a:cubicBezTo>
                  <a:pt x="15" y="28"/>
                  <a:pt x="19" y="31"/>
                  <a:pt x="20" y="36"/>
                </a:cubicBezTo>
                <a:cubicBezTo>
                  <a:pt x="20" y="36"/>
                  <a:pt x="20" y="36"/>
                  <a:pt x="20" y="36"/>
                </a:cubicBezTo>
                <a:cubicBezTo>
                  <a:pt x="21" y="32"/>
                  <a:pt x="24" y="29"/>
                  <a:pt x="28" y="28"/>
                </a:cubicBezTo>
                <a:cubicBezTo>
                  <a:pt x="28" y="50"/>
                  <a:pt x="28" y="50"/>
                  <a:pt x="28" y="50"/>
                </a:cubicBezTo>
                <a:cubicBezTo>
                  <a:pt x="28" y="60"/>
                  <a:pt x="26" y="60"/>
                  <a:pt x="22" y="60"/>
                </a:cubicBezTo>
                <a:cubicBezTo>
                  <a:pt x="16" y="60"/>
                  <a:pt x="16" y="58"/>
                  <a:pt x="16" y="54"/>
                </a:cubicBezTo>
                <a:cubicBezTo>
                  <a:pt x="16" y="53"/>
                  <a:pt x="15" y="52"/>
                  <a:pt x="14" y="52"/>
                </a:cubicBezTo>
                <a:cubicBezTo>
                  <a:pt x="13" y="52"/>
                  <a:pt x="12" y="53"/>
                  <a:pt x="12" y="54"/>
                </a:cubicBezTo>
                <a:cubicBezTo>
                  <a:pt x="12" y="58"/>
                  <a:pt x="12" y="64"/>
                  <a:pt x="22" y="64"/>
                </a:cubicBezTo>
                <a:cubicBezTo>
                  <a:pt x="27" y="64"/>
                  <a:pt x="32" y="63"/>
                  <a:pt x="32" y="50"/>
                </a:cubicBezTo>
                <a:cubicBezTo>
                  <a:pt x="32" y="28"/>
                  <a:pt x="32" y="28"/>
                  <a:pt x="32" y="28"/>
                </a:cubicBezTo>
                <a:cubicBezTo>
                  <a:pt x="36" y="29"/>
                  <a:pt x="39" y="32"/>
                  <a:pt x="40" y="36"/>
                </a:cubicBezTo>
                <a:cubicBezTo>
                  <a:pt x="40" y="36"/>
                  <a:pt x="40" y="36"/>
                  <a:pt x="40" y="36"/>
                </a:cubicBezTo>
                <a:cubicBezTo>
                  <a:pt x="41" y="31"/>
                  <a:pt x="45" y="28"/>
                  <a:pt x="50" y="28"/>
                </a:cubicBezTo>
                <a:cubicBezTo>
                  <a:pt x="55" y="28"/>
                  <a:pt x="59" y="31"/>
                  <a:pt x="60" y="36"/>
                </a:cubicBezTo>
                <a:cubicBezTo>
                  <a:pt x="60" y="36"/>
                  <a:pt x="60" y="36"/>
                  <a:pt x="60" y="36"/>
                </a:cubicBezTo>
                <a:cubicBezTo>
                  <a:pt x="60" y="35"/>
                  <a:pt x="60" y="35"/>
                  <a:pt x="60" y="34"/>
                </a:cubicBezTo>
                <a:cubicBezTo>
                  <a:pt x="60" y="18"/>
                  <a:pt x="48" y="5"/>
                  <a:pt x="32" y="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27" name="Group 26">
            <a:extLst>
              <a:ext uri="{FF2B5EF4-FFF2-40B4-BE49-F238E27FC236}">
                <a16:creationId xmlns:a16="http://schemas.microsoft.com/office/drawing/2014/main" id="{73E1656E-7867-453C-851E-FE91686C4135}"/>
              </a:ext>
            </a:extLst>
          </p:cNvPr>
          <p:cNvGrpSpPr/>
          <p:nvPr/>
        </p:nvGrpSpPr>
        <p:grpSpPr>
          <a:xfrm>
            <a:off x="6834155" y="1075649"/>
            <a:ext cx="430448" cy="354599"/>
            <a:chOff x="9120188" y="247650"/>
            <a:chExt cx="720725" cy="593725"/>
          </a:xfrm>
          <a:solidFill>
            <a:schemeClr val="tx1"/>
          </a:solidFill>
        </p:grpSpPr>
        <p:sp>
          <p:nvSpPr>
            <p:cNvPr id="28" name="Freeform 5">
              <a:extLst>
                <a:ext uri="{FF2B5EF4-FFF2-40B4-BE49-F238E27FC236}">
                  <a16:creationId xmlns:a16="http://schemas.microsoft.com/office/drawing/2014/main" id="{AF46EC4F-E436-4E76-958D-8A825720ED8D}"/>
                </a:ext>
              </a:extLst>
            </p:cNvPr>
            <p:cNvSpPr>
              <a:spLocks noEditPoints="1"/>
            </p:cNvSpPr>
            <p:nvPr/>
          </p:nvSpPr>
          <p:spPr bwMode="auto">
            <a:xfrm>
              <a:off x="9120188" y="247650"/>
              <a:ext cx="720725" cy="593725"/>
            </a:xfrm>
            <a:custGeom>
              <a:avLst/>
              <a:gdLst>
                <a:gd name="T0" fmla="*/ 1401 w 1518"/>
                <a:gd name="T1" fmla="*/ 273 h 1251"/>
                <a:gd name="T2" fmla="*/ 1066 w 1518"/>
                <a:gd name="T3" fmla="*/ 273 h 1251"/>
                <a:gd name="T4" fmla="*/ 1014 w 1518"/>
                <a:gd name="T5" fmla="*/ 38 h 1251"/>
                <a:gd name="T6" fmla="*/ 974 w 1518"/>
                <a:gd name="T7" fmla="*/ 0 h 1251"/>
                <a:gd name="T8" fmla="*/ 558 w 1518"/>
                <a:gd name="T9" fmla="*/ 0 h 1251"/>
                <a:gd name="T10" fmla="*/ 518 w 1518"/>
                <a:gd name="T11" fmla="*/ 37 h 1251"/>
                <a:gd name="T12" fmla="*/ 466 w 1518"/>
                <a:gd name="T13" fmla="*/ 273 h 1251"/>
                <a:gd name="T14" fmla="*/ 118 w 1518"/>
                <a:gd name="T15" fmla="*/ 273 h 1251"/>
                <a:gd name="T16" fmla="*/ 0 w 1518"/>
                <a:gd name="T17" fmla="*/ 381 h 1251"/>
                <a:gd name="T18" fmla="*/ 0 w 1518"/>
                <a:gd name="T19" fmla="*/ 1127 h 1251"/>
                <a:gd name="T20" fmla="*/ 118 w 1518"/>
                <a:gd name="T21" fmla="*/ 1251 h 1251"/>
                <a:gd name="T22" fmla="*/ 1401 w 1518"/>
                <a:gd name="T23" fmla="*/ 1251 h 1251"/>
                <a:gd name="T24" fmla="*/ 1518 w 1518"/>
                <a:gd name="T25" fmla="*/ 1127 h 1251"/>
                <a:gd name="T26" fmla="*/ 1518 w 1518"/>
                <a:gd name="T27" fmla="*/ 381 h 1251"/>
                <a:gd name="T28" fmla="*/ 1401 w 1518"/>
                <a:gd name="T29" fmla="*/ 273 h 1251"/>
                <a:gd name="T30" fmla="*/ 766 w 1518"/>
                <a:gd name="T31" fmla="*/ 1127 h 1251"/>
                <a:gd name="T32" fmla="*/ 380 w 1518"/>
                <a:gd name="T33" fmla="*/ 740 h 1251"/>
                <a:gd name="T34" fmla="*/ 766 w 1518"/>
                <a:gd name="T35" fmla="*/ 354 h 1251"/>
                <a:gd name="T36" fmla="*/ 1153 w 1518"/>
                <a:gd name="T37" fmla="*/ 740 h 1251"/>
                <a:gd name="T38" fmla="*/ 766 w 1518"/>
                <a:gd name="T39" fmla="*/ 1127 h 1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18" h="1251">
                  <a:moveTo>
                    <a:pt x="1401" y="273"/>
                  </a:moveTo>
                  <a:cubicBezTo>
                    <a:pt x="1066" y="273"/>
                    <a:pt x="1066" y="273"/>
                    <a:pt x="1066" y="273"/>
                  </a:cubicBezTo>
                  <a:cubicBezTo>
                    <a:pt x="1014" y="38"/>
                    <a:pt x="1014" y="38"/>
                    <a:pt x="1014" y="38"/>
                  </a:cubicBezTo>
                  <a:cubicBezTo>
                    <a:pt x="1010" y="20"/>
                    <a:pt x="992" y="0"/>
                    <a:pt x="974" y="0"/>
                  </a:cubicBezTo>
                  <a:cubicBezTo>
                    <a:pt x="558" y="0"/>
                    <a:pt x="558" y="0"/>
                    <a:pt x="558" y="0"/>
                  </a:cubicBezTo>
                  <a:cubicBezTo>
                    <a:pt x="540" y="0"/>
                    <a:pt x="522" y="19"/>
                    <a:pt x="518" y="37"/>
                  </a:cubicBezTo>
                  <a:cubicBezTo>
                    <a:pt x="466" y="273"/>
                    <a:pt x="466" y="273"/>
                    <a:pt x="466" y="273"/>
                  </a:cubicBezTo>
                  <a:cubicBezTo>
                    <a:pt x="118" y="273"/>
                    <a:pt x="118" y="273"/>
                    <a:pt x="118" y="273"/>
                  </a:cubicBezTo>
                  <a:cubicBezTo>
                    <a:pt x="53" y="273"/>
                    <a:pt x="0" y="317"/>
                    <a:pt x="0" y="381"/>
                  </a:cubicBezTo>
                  <a:cubicBezTo>
                    <a:pt x="0" y="1127"/>
                    <a:pt x="0" y="1127"/>
                    <a:pt x="0" y="1127"/>
                  </a:cubicBezTo>
                  <a:cubicBezTo>
                    <a:pt x="0" y="1191"/>
                    <a:pt x="53" y="1251"/>
                    <a:pt x="118" y="1251"/>
                  </a:cubicBezTo>
                  <a:cubicBezTo>
                    <a:pt x="1401" y="1251"/>
                    <a:pt x="1401" y="1251"/>
                    <a:pt x="1401" y="1251"/>
                  </a:cubicBezTo>
                  <a:cubicBezTo>
                    <a:pt x="1466" y="1251"/>
                    <a:pt x="1518" y="1191"/>
                    <a:pt x="1518" y="1127"/>
                  </a:cubicBezTo>
                  <a:cubicBezTo>
                    <a:pt x="1518" y="381"/>
                    <a:pt x="1518" y="381"/>
                    <a:pt x="1518" y="381"/>
                  </a:cubicBezTo>
                  <a:cubicBezTo>
                    <a:pt x="1518" y="317"/>
                    <a:pt x="1466" y="273"/>
                    <a:pt x="1401" y="273"/>
                  </a:cubicBezTo>
                  <a:close/>
                  <a:moveTo>
                    <a:pt x="766" y="1127"/>
                  </a:moveTo>
                  <a:cubicBezTo>
                    <a:pt x="553" y="1127"/>
                    <a:pt x="380" y="954"/>
                    <a:pt x="380" y="740"/>
                  </a:cubicBezTo>
                  <a:cubicBezTo>
                    <a:pt x="380" y="527"/>
                    <a:pt x="553" y="354"/>
                    <a:pt x="766" y="354"/>
                  </a:cubicBezTo>
                  <a:cubicBezTo>
                    <a:pt x="980" y="354"/>
                    <a:pt x="1153" y="527"/>
                    <a:pt x="1153" y="740"/>
                  </a:cubicBezTo>
                  <a:cubicBezTo>
                    <a:pt x="1153" y="954"/>
                    <a:pt x="980" y="1127"/>
                    <a:pt x="766" y="1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Oval 6">
              <a:extLst>
                <a:ext uri="{FF2B5EF4-FFF2-40B4-BE49-F238E27FC236}">
                  <a16:creationId xmlns:a16="http://schemas.microsoft.com/office/drawing/2014/main" id="{DF9A3A93-3ADA-46D9-9CC9-4DC085C76059}"/>
                </a:ext>
              </a:extLst>
            </p:cNvPr>
            <p:cNvSpPr>
              <a:spLocks noChangeArrowheads="1"/>
            </p:cNvSpPr>
            <p:nvPr/>
          </p:nvSpPr>
          <p:spPr bwMode="auto">
            <a:xfrm>
              <a:off x="9356726" y="471488"/>
              <a:ext cx="254000" cy="2540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0" name="Rectangle 29">
            <a:extLst>
              <a:ext uri="{FF2B5EF4-FFF2-40B4-BE49-F238E27FC236}">
                <a16:creationId xmlns:a16="http://schemas.microsoft.com/office/drawing/2014/main" id="{D0D79C66-A239-4230-B1D2-5CDDF9FE9C2F}"/>
              </a:ext>
            </a:extLst>
          </p:cNvPr>
          <p:cNvSpPr/>
          <p:nvPr/>
        </p:nvSpPr>
        <p:spPr>
          <a:xfrm>
            <a:off x="6716923" y="1862975"/>
            <a:ext cx="2500516"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31" name="TextBox 30">
            <a:extLst>
              <a:ext uri="{FF2B5EF4-FFF2-40B4-BE49-F238E27FC236}">
                <a16:creationId xmlns:a16="http://schemas.microsoft.com/office/drawing/2014/main" id="{104BCE8C-B21F-4741-ADB3-02578CAE2794}"/>
              </a:ext>
            </a:extLst>
          </p:cNvPr>
          <p:cNvSpPr txBox="1"/>
          <p:nvPr/>
        </p:nvSpPr>
        <p:spPr>
          <a:xfrm>
            <a:off x="6716921" y="1582117"/>
            <a:ext cx="1981197" cy="338554"/>
          </a:xfrm>
          <a:prstGeom prst="rect">
            <a:avLst/>
          </a:prstGeom>
          <a:noFill/>
        </p:spPr>
        <p:txBody>
          <a:bodyPr wrap="square" rtlCol="0">
            <a:spAutoFit/>
          </a:bodyPr>
          <a:lstStyle/>
          <a:p>
            <a:r>
              <a:rPr lang="en-US" sz="1600" b="1">
                <a:solidFill>
                  <a:schemeClr val="accent1"/>
                </a:solidFill>
                <a:latin typeface="+mj-lt"/>
              </a:rPr>
              <a:t>Services One</a:t>
            </a:r>
          </a:p>
        </p:txBody>
      </p:sp>
      <p:sp>
        <p:nvSpPr>
          <p:cNvPr id="32" name="Rectangle 31">
            <a:extLst>
              <a:ext uri="{FF2B5EF4-FFF2-40B4-BE49-F238E27FC236}">
                <a16:creationId xmlns:a16="http://schemas.microsoft.com/office/drawing/2014/main" id="{1E18DC7D-F0B8-4E4A-829B-BA58F795B180}"/>
              </a:ext>
            </a:extLst>
          </p:cNvPr>
          <p:cNvSpPr/>
          <p:nvPr/>
        </p:nvSpPr>
        <p:spPr>
          <a:xfrm>
            <a:off x="9179341" y="1862975"/>
            <a:ext cx="2349495"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33" name="TextBox 32">
            <a:extLst>
              <a:ext uri="{FF2B5EF4-FFF2-40B4-BE49-F238E27FC236}">
                <a16:creationId xmlns:a16="http://schemas.microsoft.com/office/drawing/2014/main" id="{3B573E43-F747-4000-BEF5-F22C0FF4338B}"/>
              </a:ext>
            </a:extLst>
          </p:cNvPr>
          <p:cNvSpPr txBox="1"/>
          <p:nvPr/>
        </p:nvSpPr>
        <p:spPr>
          <a:xfrm>
            <a:off x="9179339" y="1582117"/>
            <a:ext cx="1981197" cy="338554"/>
          </a:xfrm>
          <a:prstGeom prst="rect">
            <a:avLst/>
          </a:prstGeom>
          <a:noFill/>
        </p:spPr>
        <p:txBody>
          <a:bodyPr wrap="square" rtlCol="0">
            <a:spAutoFit/>
          </a:bodyPr>
          <a:lstStyle/>
          <a:p>
            <a:r>
              <a:rPr lang="en-US" sz="1600" b="1">
                <a:solidFill>
                  <a:schemeClr val="accent1"/>
                </a:solidFill>
                <a:latin typeface="+mj-lt"/>
              </a:rPr>
              <a:t>Services Two</a:t>
            </a:r>
          </a:p>
        </p:txBody>
      </p:sp>
      <p:sp>
        <p:nvSpPr>
          <p:cNvPr id="34" name="Rectangle 33">
            <a:extLst>
              <a:ext uri="{FF2B5EF4-FFF2-40B4-BE49-F238E27FC236}">
                <a16:creationId xmlns:a16="http://schemas.microsoft.com/office/drawing/2014/main" id="{397B9BF2-CF9D-47BD-BCF6-D7723E922952}"/>
              </a:ext>
            </a:extLst>
          </p:cNvPr>
          <p:cNvSpPr/>
          <p:nvPr/>
        </p:nvSpPr>
        <p:spPr>
          <a:xfrm>
            <a:off x="6716923" y="3545704"/>
            <a:ext cx="2349495"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35" name="TextBox 34">
            <a:extLst>
              <a:ext uri="{FF2B5EF4-FFF2-40B4-BE49-F238E27FC236}">
                <a16:creationId xmlns:a16="http://schemas.microsoft.com/office/drawing/2014/main" id="{A11874F9-3CF1-4D38-AC0E-086BE8E31136}"/>
              </a:ext>
            </a:extLst>
          </p:cNvPr>
          <p:cNvSpPr txBox="1"/>
          <p:nvPr/>
        </p:nvSpPr>
        <p:spPr>
          <a:xfrm>
            <a:off x="6716921" y="3264846"/>
            <a:ext cx="1981197" cy="338554"/>
          </a:xfrm>
          <a:prstGeom prst="rect">
            <a:avLst/>
          </a:prstGeom>
          <a:noFill/>
        </p:spPr>
        <p:txBody>
          <a:bodyPr wrap="square" rtlCol="0">
            <a:spAutoFit/>
          </a:bodyPr>
          <a:lstStyle/>
          <a:p>
            <a:r>
              <a:rPr lang="en-US" sz="1600" b="1">
                <a:solidFill>
                  <a:schemeClr val="accent1"/>
                </a:solidFill>
                <a:latin typeface="+mj-lt"/>
              </a:rPr>
              <a:t>Services Three</a:t>
            </a:r>
          </a:p>
        </p:txBody>
      </p:sp>
      <p:sp>
        <p:nvSpPr>
          <p:cNvPr id="36" name="Rectangle 35">
            <a:extLst>
              <a:ext uri="{FF2B5EF4-FFF2-40B4-BE49-F238E27FC236}">
                <a16:creationId xmlns:a16="http://schemas.microsoft.com/office/drawing/2014/main" id="{18E03325-9E39-4E82-9795-E6F8E8087CEA}"/>
              </a:ext>
            </a:extLst>
          </p:cNvPr>
          <p:cNvSpPr/>
          <p:nvPr/>
        </p:nvSpPr>
        <p:spPr>
          <a:xfrm>
            <a:off x="9179341" y="3545704"/>
            <a:ext cx="2349495"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37" name="TextBox 36">
            <a:extLst>
              <a:ext uri="{FF2B5EF4-FFF2-40B4-BE49-F238E27FC236}">
                <a16:creationId xmlns:a16="http://schemas.microsoft.com/office/drawing/2014/main" id="{7072E042-DD0B-4F77-89FE-B9E7FE499841}"/>
              </a:ext>
            </a:extLst>
          </p:cNvPr>
          <p:cNvSpPr txBox="1"/>
          <p:nvPr/>
        </p:nvSpPr>
        <p:spPr>
          <a:xfrm>
            <a:off x="9179339" y="3264846"/>
            <a:ext cx="1981197" cy="338554"/>
          </a:xfrm>
          <a:prstGeom prst="rect">
            <a:avLst/>
          </a:prstGeom>
          <a:noFill/>
        </p:spPr>
        <p:txBody>
          <a:bodyPr wrap="square" rtlCol="0">
            <a:spAutoFit/>
          </a:bodyPr>
          <a:lstStyle/>
          <a:p>
            <a:r>
              <a:rPr lang="en-US" sz="1600" b="1">
                <a:solidFill>
                  <a:schemeClr val="accent1"/>
                </a:solidFill>
                <a:latin typeface="+mj-lt"/>
              </a:rPr>
              <a:t>Services Four</a:t>
            </a:r>
          </a:p>
        </p:txBody>
      </p:sp>
      <p:sp>
        <p:nvSpPr>
          <p:cNvPr id="38" name="Rectangle 37">
            <a:extLst>
              <a:ext uri="{FF2B5EF4-FFF2-40B4-BE49-F238E27FC236}">
                <a16:creationId xmlns:a16="http://schemas.microsoft.com/office/drawing/2014/main" id="{AFCC1A96-F50A-4615-97A6-1EF7CF06A99A}"/>
              </a:ext>
            </a:extLst>
          </p:cNvPr>
          <p:cNvSpPr/>
          <p:nvPr/>
        </p:nvSpPr>
        <p:spPr>
          <a:xfrm>
            <a:off x="6716921" y="5228433"/>
            <a:ext cx="2349495"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39" name="TextBox 38">
            <a:extLst>
              <a:ext uri="{FF2B5EF4-FFF2-40B4-BE49-F238E27FC236}">
                <a16:creationId xmlns:a16="http://schemas.microsoft.com/office/drawing/2014/main" id="{8FE30352-2567-4F56-BE87-736D09B5BD16}"/>
              </a:ext>
            </a:extLst>
          </p:cNvPr>
          <p:cNvSpPr txBox="1"/>
          <p:nvPr/>
        </p:nvSpPr>
        <p:spPr>
          <a:xfrm>
            <a:off x="6716919" y="4947575"/>
            <a:ext cx="1981197" cy="338554"/>
          </a:xfrm>
          <a:prstGeom prst="rect">
            <a:avLst/>
          </a:prstGeom>
          <a:noFill/>
        </p:spPr>
        <p:txBody>
          <a:bodyPr wrap="square" rtlCol="0">
            <a:spAutoFit/>
          </a:bodyPr>
          <a:lstStyle/>
          <a:p>
            <a:r>
              <a:rPr lang="en-US" sz="1600" b="1">
                <a:solidFill>
                  <a:schemeClr val="accent1"/>
                </a:solidFill>
                <a:latin typeface="+mj-lt"/>
              </a:rPr>
              <a:t>Services Five</a:t>
            </a:r>
          </a:p>
        </p:txBody>
      </p:sp>
      <p:sp>
        <p:nvSpPr>
          <p:cNvPr id="40" name="Rectangle 39">
            <a:extLst>
              <a:ext uri="{FF2B5EF4-FFF2-40B4-BE49-F238E27FC236}">
                <a16:creationId xmlns:a16="http://schemas.microsoft.com/office/drawing/2014/main" id="{77EEE7E2-B5FC-4654-B886-24B0A9E3066A}"/>
              </a:ext>
            </a:extLst>
          </p:cNvPr>
          <p:cNvSpPr/>
          <p:nvPr/>
        </p:nvSpPr>
        <p:spPr>
          <a:xfrm>
            <a:off x="9179339" y="5228433"/>
            <a:ext cx="2349495"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41" name="TextBox 40">
            <a:extLst>
              <a:ext uri="{FF2B5EF4-FFF2-40B4-BE49-F238E27FC236}">
                <a16:creationId xmlns:a16="http://schemas.microsoft.com/office/drawing/2014/main" id="{F597BF93-58DB-47D2-AA88-F1F335B135A4}"/>
              </a:ext>
            </a:extLst>
          </p:cNvPr>
          <p:cNvSpPr txBox="1"/>
          <p:nvPr/>
        </p:nvSpPr>
        <p:spPr>
          <a:xfrm>
            <a:off x="9179337" y="4947575"/>
            <a:ext cx="1981197" cy="338554"/>
          </a:xfrm>
          <a:prstGeom prst="rect">
            <a:avLst/>
          </a:prstGeom>
          <a:noFill/>
        </p:spPr>
        <p:txBody>
          <a:bodyPr wrap="square" rtlCol="0">
            <a:spAutoFit/>
          </a:bodyPr>
          <a:lstStyle/>
          <a:p>
            <a:r>
              <a:rPr lang="en-US" sz="1600" b="1">
                <a:solidFill>
                  <a:schemeClr val="accent1"/>
                </a:solidFill>
                <a:latin typeface="+mj-lt"/>
              </a:rPr>
              <a:t>Services Six</a:t>
            </a:r>
          </a:p>
        </p:txBody>
      </p:sp>
      <p:sp>
        <p:nvSpPr>
          <p:cNvPr id="3" name="Picture Placeholder 2">
            <a:extLst>
              <a:ext uri="{FF2B5EF4-FFF2-40B4-BE49-F238E27FC236}">
                <a16:creationId xmlns:a16="http://schemas.microsoft.com/office/drawing/2014/main" id="{885238DD-EC2D-48E7-A596-B54FF0E67038}"/>
              </a:ext>
            </a:extLst>
          </p:cNvPr>
          <p:cNvSpPr>
            <a:spLocks noGrp="1"/>
          </p:cNvSpPr>
          <p:nvPr>
            <p:ph type="pic" sz="quarter" idx="10"/>
          </p:nvPr>
        </p:nvSpPr>
        <p:spPr/>
      </p:sp>
    </p:spTree>
    <p:extLst>
      <p:ext uri="{BB962C8B-B14F-4D97-AF65-F5344CB8AC3E}">
        <p14:creationId xmlns:p14="http://schemas.microsoft.com/office/powerpoint/2010/main" val="13023054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childTnLst>
                          </p:cTn>
                        </p:par>
                        <p:par>
                          <p:cTn id="19" fill="hold">
                            <p:stCondLst>
                              <p:cond delay="1500"/>
                            </p:stCondLst>
                            <p:childTnLst>
                              <p:par>
                                <p:cTn id="20" presetID="42" presetClass="entr" presetSubtype="0"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anim calcmode="lin" valueType="num">
                                      <p:cBhvr>
                                        <p:cTn id="28" dur="1000" fill="hold"/>
                                        <p:tgtEl>
                                          <p:spTgt spid="31"/>
                                        </p:tgtEl>
                                        <p:attrNameLst>
                                          <p:attrName>ppt_x</p:attrName>
                                        </p:attrNameLst>
                                      </p:cBhvr>
                                      <p:tavLst>
                                        <p:tav tm="0">
                                          <p:val>
                                            <p:strVal val="#ppt_x"/>
                                          </p:val>
                                        </p:tav>
                                        <p:tav tm="100000">
                                          <p:val>
                                            <p:strVal val="#ppt_x"/>
                                          </p:val>
                                        </p:tav>
                                      </p:tavLst>
                                    </p:anim>
                                    <p:anim calcmode="lin" valueType="num">
                                      <p:cBhvr>
                                        <p:cTn id="29" dur="1000" fill="hold"/>
                                        <p:tgtEl>
                                          <p:spTgt spid="3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1000"/>
                                        <p:tgtEl>
                                          <p:spTgt spid="30"/>
                                        </p:tgtEl>
                                      </p:cBhvr>
                                    </p:animEffect>
                                    <p:anim calcmode="lin" valueType="num">
                                      <p:cBhvr>
                                        <p:cTn id="33" dur="1000" fill="hold"/>
                                        <p:tgtEl>
                                          <p:spTgt spid="30"/>
                                        </p:tgtEl>
                                        <p:attrNameLst>
                                          <p:attrName>ppt_x</p:attrName>
                                        </p:attrNameLst>
                                      </p:cBhvr>
                                      <p:tavLst>
                                        <p:tav tm="0">
                                          <p:val>
                                            <p:strVal val="#ppt_x"/>
                                          </p:val>
                                        </p:tav>
                                        <p:tav tm="100000">
                                          <p:val>
                                            <p:strVal val="#ppt_x"/>
                                          </p:val>
                                        </p:tav>
                                      </p:tavLst>
                                    </p:anim>
                                    <p:anim calcmode="lin" valueType="num">
                                      <p:cBhvr>
                                        <p:cTn id="34" dur="1000" fill="hold"/>
                                        <p:tgtEl>
                                          <p:spTgt spid="30"/>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000"/>
                                        <p:tgtEl>
                                          <p:spTgt spid="22"/>
                                        </p:tgtEl>
                                      </p:cBhvr>
                                    </p:animEffect>
                                    <p:anim calcmode="lin" valueType="num">
                                      <p:cBhvr>
                                        <p:cTn id="38" dur="1000" fill="hold"/>
                                        <p:tgtEl>
                                          <p:spTgt spid="22"/>
                                        </p:tgtEl>
                                        <p:attrNameLst>
                                          <p:attrName>ppt_x</p:attrName>
                                        </p:attrNameLst>
                                      </p:cBhvr>
                                      <p:tavLst>
                                        <p:tav tm="0">
                                          <p:val>
                                            <p:strVal val="#ppt_x"/>
                                          </p:val>
                                        </p:tav>
                                        <p:tav tm="100000">
                                          <p:val>
                                            <p:strVal val="#ppt_x"/>
                                          </p:val>
                                        </p:tav>
                                      </p:tavLst>
                                    </p:anim>
                                    <p:anim calcmode="lin" valueType="num">
                                      <p:cBhvr>
                                        <p:cTn id="39" dur="1000" fill="hold"/>
                                        <p:tgtEl>
                                          <p:spTgt spid="2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1000"/>
                                        <p:tgtEl>
                                          <p:spTgt spid="33"/>
                                        </p:tgtEl>
                                      </p:cBhvr>
                                    </p:animEffect>
                                    <p:anim calcmode="lin" valueType="num">
                                      <p:cBhvr>
                                        <p:cTn id="43" dur="1000" fill="hold"/>
                                        <p:tgtEl>
                                          <p:spTgt spid="33"/>
                                        </p:tgtEl>
                                        <p:attrNameLst>
                                          <p:attrName>ppt_x</p:attrName>
                                        </p:attrNameLst>
                                      </p:cBhvr>
                                      <p:tavLst>
                                        <p:tav tm="0">
                                          <p:val>
                                            <p:strVal val="#ppt_x"/>
                                          </p:val>
                                        </p:tav>
                                        <p:tav tm="100000">
                                          <p:val>
                                            <p:strVal val="#ppt_x"/>
                                          </p:val>
                                        </p:tav>
                                      </p:tavLst>
                                    </p:anim>
                                    <p:anim calcmode="lin" valueType="num">
                                      <p:cBhvr>
                                        <p:cTn id="44" dur="1000" fill="hold"/>
                                        <p:tgtEl>
                                          <p:spTgt spid="3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1000"/>
                                        <p:tgtEl>
                                          <p:spTgt spid="15"/>
                                        </p:tgtEl>
                                      </p:cBhvr>
                                    </p:animEffect>
                                    <p:anim calcmode="lin" valueType="num">
                                      <p:cBhvr>
                                        <p:cTn id="53" dur="1000" fill="hold"/>
                                        <p:tgtEl>
                                          <p:spTgt spid="15"/>
                                        </p:tgtEl>
                                        <p:attrNameLst>
                                          <p:attrName>ppt_x</p:attrName>
                                        </p:attrNameLst>
                                      </p:cBhvr>
                                      <p:tavLst>
                                        <p:tav tm="0">
                                          <p:val>
                                            <p:strVal val="#ppt_x"/>
                                          </p:val>
                                        </p:tav>
                                        <p:tav tm="100000">
                                          <p:val>
                                            <p:strVal val="#ppt_x"/>
                                          </p:val>
                                        </p:tav>
                                      </p:tavLst>
                                    </p:anim>
                                    <p:anim calcmode="lin" valueType="num">
                                      <p:cBhvr>
                                        <p:cTn id="54" dur="1000" fill="hold"/>
                                        <p:tgtEl>
                                          <p:spTgt spid="1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1000"/>
                                        <p:tgtEl>
                                          <p:spTgt spid="35"/>
                                        </p:tgtEl>
                                      </p:cBhvr>
                                    </p:animEffect>
                                    <p:anim calcmode="lin" valueType="num">
                                      <p:cBhvr>
                                        <p:cTn id="58" dur="1000" fill="hold"/>
                                        <p:tgtEl>
                                          <p:spTgt spid="35"/>
                                        </p:tgtEl>
                                        <p:attrNameLst>
                                          <p:attrName>ppt_x</p:attrName>
                                        </p:attrNameLst>
                                      </p:cBhvr>
                                      <p:tavLst>
                                        <p:tav tm="0">
                                          <p:val>
                                            <p:strVal val="#ppt_x"/>
                                          </p:val>
                                        </p:tav>
                                        <p:tav tm="100000">
                                          <p:val>
                                            <p:strVal val="#ppt_x"/>
                                          </p:val>
                                        </p:tav>
                                      </p:tavLst>
                                    </p:anim>
                                    <p:anim calcmode="lin" valueType="num">
                                      <p:cBhvr>
                                        <p:cTn id="59" dur="1000" fill="hold"/>
                                        <p:tgtEl>
                                          <p:spTgt spid="35"/>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1000"/>
                                        <p:tgtEl>
                                          <p:spTgt spid="34"/>
                                        </p:tgtEl>
                                      </p:cBhvr>
                                    </p:animEffect>
                                    <p:anim calcmode="lin" valueType="num">
                                      <p:cBhvr>
                                        <p:cTn id="63" dur="1000" fill="hold"/>
                                        <p:tgtEl>
                                          <p:spTgt spid="34"/>
                                        </p:tgtEl>
                                        <p:attrNameLst>
                                          <p:attrName>ppt_x</p:attrName>
                                        </p:attrNameLst>
                                      </p:cBhvr>
                                      <p:tavLst>
                                        <p:tav tm="0">
                                          <p:val>
                                            <p:strVal val="#ppt_x"/>
                                          </p:val>
                                        </p:tav>
                                        <p:tav tm="100000">
                                          <p:val>
                                            <p:strVal val="#ppt_x"/>
                                          </p:val>
                                        </p:tav>
                                      </p:tavLst>
                                    </p:anim>
                                    <p:anim calcmode="lin" valueType="num">
                                      <p:cBhvr>
                                        <p:cTn id="64" dur="1000" fill="hold"/>
                                        <p:tgtEl>
                                          <p:spTgt spid="34"/>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1000"/>
                                        <p:tgtEl>
                                          <p:spTgt spid="25"/>
                                        </p:tgtEl>
                                      </p:cBhvr>
                                    </p:animEffect>
                                    <p:anim calcmode="lin" valueType="num">
                                      <p:cBhvr>
                                        <p:cTn id="68" dur="1000" fill="hold"/>
                                        <p:tgtEl>
                                          <p:spTgt spid="25"/>
                                        </p:tgtEl>
                                        <p:attrNameLst>
                                          <p:attrName>ppt_x</p:attrName>
                                        </p:attrNameLst>
                                      </p:cBhvr>
                                      <p:tavLst>
                                        <p:tav tm="0">
                                          <p:val>
                                            <p:strVal val="#ppt_x"/>
                                          </p:val>
                                        </p:tav>
                                        <p:tav tm="100000">
                                          <p:val>
                                            <p:strVal val="#ppt_x"/>
                                          </p:val>
                                        </p:tav>
                                      </p:tavLst>
                                    </p:anim>
                                    <p:anim calcmode="lin" valueType="num">
                                      <p:cBhvr>
                                        <p:cTn id="69" dur="1000" fill="hold"/>
                                        <p:tgtEl>
                                          <p:spTgt spid="25"/>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fade">
                                      <p:cBhvr>
                                        <p:cTn id="72" dur="1000"/>
                                        <p:tgtEl>
                                          <p:spTgt spid="37"/>
                                        </p:tgtEl>
                                      </p:cBhvr>
                                    </p:animEffect>
                                    <p:anim calcmode="lin" valueType="num">
                                      <p:cBhvr>
                                        <p:cTn id="73" dur="1000" fill="hold"/>
                                        <p:tgtEl>
                                          <p:spTgt spid="37"/>
                                        </p:tgtEl>
                                        <p:attrNameLst>
                                          <p:attrName>ppt_x</p:attrName>
                                        </p:attrNameLst>
                                      </p:cBhvr>
                                      <p:tavLst>
                                        <p:tav tm="0">
                                          <p:val>
                                            <p:strVal val="#ppt_x"/>
                                          </p:val>
                                        </p:tav>
                                        <p:tav tm="100000">
                                          <p:val>
                                            <p:strVal val="#ppt_x"/>
                                          </p:val>
                                        </p:tav>
                                      </p:tavLst>
                                    </p:anim>
                                    <p:anim calcmode="lin" valueType="num">
                                      <p:cBhvr>
                                        <p:cTn id="74" dur="1000" fill="hold"/>
                                        <p:tgtEl>
                                          <p:spTgt spid="3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fade">
                                      <p:cBhvr>
                                        <p:cTn id="77" dur="1000"/>
                                        <p:tgtEl>
                                          <p:spTgt spid="36"/>
                                        </p:tgtEl>
                                      </p:cBhvr>
                                    </p:animEffect>
                                    <p:anim calcmode="lin" valueType="num">
                                      <p:cBhvr>
                                        <p:cTn id="78" dur="1000" fill="hold"/>
                                        <p:tgtEl>
                                          <p:spTgt spid="36"/>
                                        </p:tgtEl>
                                        <p:attrNameLst>
                                          <p:attrName>ppt_x</p:attrName>
                                        </p:attrNameLst>
                                      </p:cBhvr>
                                      <p:tavLst>
                                        <p:tav tm="0">
                                          <p:val>
                                            <p:strVal val="#ppt_x"/>
                                          </p:val>
                                        </p:tav>
                                        <p:tav tm="100000">
                                          <p:val>
                                            <p:strVal val="#ppt_x"/>
                                          </p:val>
                                        </p:tav>
                                      </p:tavLst>
                                    </p:anim>
                                    <p:anim calcmode="lin" valueType="num">
                                      <p:cBhvr>
                                        <p:cTn id="79" dur="1000" fill="hold"/>
                                        <p:tgtEl>
                                          <p:spTgt spid="36"/>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fade">
                                      <p:cBhvr>
                                        <p:cTn id="82" dur="1000"/>
                                        <p:tgtEl>
                                          <p:spTgt spid="18"/>
                                        </p:tgtEl>
                                      </p:cBhvr>
                                    </p:animEffect>
                                    <p:anim calcmode="lin" valueType="num">
                                      <p:cBhvr>
                                        <p:cTn id="83" dur="1000" fill="hold"/>
                                        <p:tgtEl>
                                          <p:spTgt spid="18"/>
                                        </p:tgtEl>
                                        <p:attrNameLst>
                                          <p:attrName>ppt_x</p:attrName>
                                        </p:attrNameLst>
                                      </p:cBhvr>
                                      <p:tavLst>
                                        <p:tav tm="0">
                                          <p:val>
                                            <p:strVal val="#ppt_x"/>
                                          </p:val>
                                        </p:tav>
                                        <p:tav tm="100000">
                                          <p:val>
                                            <p:strVal val="#ppt_x"/>
                                          </p:val>
                                        </p:tav>
                                      </p:tavLst>
                                    </p:anim>
                                    <p:anim calcmode="lin" valueType="num">
                                      <p:cBhvr>
                                        <p:cTn id="84" dur="1000" fill="hold"/>
                                        <p:tgtEl>
                                          <p:spTgt spid="18"/>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9"/>
                                        </p:tgtEl>
                                        <p:attrNameLst>
                                          <p:attrName>style.visibility</p:attrName>
                                        </p:attrNameLst>
                                      </p:cBhvr>
                                      <p:to>
                                        <p:strVal val="visible"/>
                                      </p:to>
                                    </p:set>
                                    <p:animEffect transition="in" filter="fade">
                                      <p:cBhvr>
                                        <p:cTn id="87" dur="1000"/>
                                        <p:tgtEl>
                                          <p:spTgt spid="39"/>
                                        </p:tgtEl>
                                      </p:cBhvr>
                                    </p:animEffect>
                                    <p:anim calcmode="lin" valueType="num">
                                      <p:cBhvr>
                                        <p:cTn id="88" dur="1000" fill="hold"/>
                                        <p:tgtEl>
                                          <p:spTgt spid="39"/>
                                        </p:tgtEl>
                                        <p:attrNameLst>
                                          <p:attrName>ppt_x</p:attrName>
                                        </p:attrNameLst>
                                      </p:cBhvr>
                                      <p:tavLst>
                                        <p:tav tm="0">
                                          <p:val>
                                            <p:strVal val="#ppt_x"/>
                                          </p:val>
                                        </p:tav>
                                        <p:tav tm="100000">
                                          <p:val>
                                            <p:strVal val="#ppt_x"/>
                                          </p:val>
                                        </p:tav>
                                      </p:tavLst>
                                    </p:anim>
                                    <p:anim calcmode="lin" valueType="num">
                                      <p:cBhvr>
                                        <p:cTn id="89" dur="1000" fill="hold"/>
                                        <p:tgtEl>
                                          <p:spTgt spid="39"/>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1000"/>
                                        <p:tgtEl>
                                          <p:spTgt spid="38"/>
                                        </p:tgtEl>
                                      </p:cBhvr>
                                    </p:animEffect>
                                    <p:anim calcmode="lin" valueType="num">
                                      <p:cBhvr>
                                        <p:cTn id="93" dur="1000" fill="hold"/>
                                        <p:tgtEl>
                                          <p:spTgt spid="38"/>
                                        </p:tgtEl>
                                        <p:attrNameLst>
                                          <p:attrName>ppt_x</p:attrName>
                                        </p:attrNameLst>
                                      </p:cBhvr>
                                      <p:tavLst>
                                        <p:tav tm="0">
                                          <p:val>
                                            <p:strVal val="#ppt_x"/>
                                          </p:val>
                                        </p:tav>
                                        <p:tav tm="100000">
                                          <p:val>
                                            <p:strVal val="#ppt_x"/>
                                          </p:val>
                                        </p:tav>
                                      </p:tavLst>
                                    </p:anim>
                                    <p:anim calcmode="lin" valueType="num">
                                      <p:cBhvr>
                                        <p:cTn id="94" dur="1000" fill="hold"/>
                                        <p:tgtEl>
                                          <p:spTgt spid="38"/>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26"/>
                                        </p:tgtEl>
                                        <p:attrNameLst>
                                          <p:attrName>style.visibility</p:attrName>
                                        </p:attrNameLst>
                                      </p:cBhvr>
                                      <p:to>
                                        <p:strVal val="visible"/>
                                      </p:to>
                                    </p:set>
                                    <p:animEffect transition="in" filter="fade">
                                      <p:cBhvr>
                                        <p:cTn id="97" dur="1000"/>
                                        <p:tgtEl>
                                          <p:spTgt spid="26"/>
                                        </p:tgtEl>
                                      </p:cBhvr>
                                    </p:animEffect>
                                    <p:anim calcmode="lin" valueType="num">
                                      <p:cBhvr>
                                        <p:cTn id="98" dur="1000" fill="hold"/>
                                        <p:tgtEl>
                                          <p:spTgt spid="26"/>
                                        </p:tgtEl>
                                        <p:attrNameLst>
                                          <p:attrName>ppt_x</p:attrName>
                                        </p:attrNameLst>
                                      </p:cBhvr>
                                      <p:tavLst>
                                        <p:tav tm="0">
                                          <p:val>
                                            <p:strVal val="#ppt_x"/>
                                          </p:val>
                                        </p:tav>
                                        <p:tav tm="100000">
                                          <p:val>
                                            <p:strVal val="#ppt_x"/>
                                          </p:val>
                                        </p:tav>
                                      </p:tavLst>
                                    </p:anim>
                                    <p:anim calcmode="lin" valueType="num">
                                      <p:cBhvr>
                                        <p:cTn id="99" dur="1000" fill="hold"/>
                                        <p:tgtEl>
                                          <p:spTgt spid="26"/>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41"/>
                                        </p:tgtEl>
                                        <p:attrNameLst>
                                          <p:attrName>style.visibility</p:attrName>
                                        </p:attrNameLst>
                                      </p:cBhvr>
                                      <p:to>
                                        <p:strVal val="visible"/>
                                      </p:to>
                                    </p:set>
                                    <p:animEffect transition="in" filter="fade">
                                      <p:cBhvr>
                                        <p:cTn id="102" dur="1000"/>
                                        <p:tgtEl>
                                          <p:spTgt spid="41"/>
                                        </p:tgtEl>
                                      </p:cBhvr>
                                    </p:animEffect>
                                    <p:anim calcmode="lin" valueType="num">
                                      <p:cBhvr>
                                        <p:cTn id="103" dur="1000" fill="hold"/>
                                        <p:tgtEl>
                                          <p:spTgt spid="41"/>
                                        </p:tgtEl>
                                        <p:attrNameLst>
                                          <p:attrName>ppt_x</p:attrName>
                                        </p:attrNameLst>
                                      </p:cBhvr>
                                      <p:tavLst>
                                        <p:tav tm="0">
                                          <p:val>
                                            <p:strVal val="#ppt_x"/>
                                          </p:val>
                                        </p:tav>
                                        <p:tav tm="100000">
                                          <p:val>
                                            <p:strVal val="#ppt_x"/>
                                          </p:val>
                                        </p:tav>
                                      </p:tavLst>
                                    </p:anim>
                                    <p:anim calcmode="lin" valueType="num">
                                      <p:cBhvr>
                                        <p:cTn id="104" dur="1000" fill="hold"/>
                                        <p:tgtEl>
                                          <p:spTgt spid="41"/>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40"/>
                                        </p:tgtEl>
                                        <p:attrNameLst>
                                          <p:attrName>style.visibility</p:attrName>
                                        </p:attrNameLst>
                                      </p:cBhvr>
                                      <p:to>
                                        <p:strVal val="visible"/>
                                      </p:to>
                                    </p:set>
                                    <p:animEffect transition="in" filter="fade">
                                      <p:cBhvr>
                                        <p:cTn id="107" dur="1000"/>
                                        <p:tgtEl>
                                          <p:spTgt spid="40"/>
                                        </p:tgtEl>
                                      </p:cBhvr>
                                    </p:animEffect>
                                    <p:anim calcmode="lin" valueType="num">
                                      <p:cBhvr>
                                        <p:cTn id="108" dur="1000" fill="hold"/>
                                        <p:tgtEl>
                                          <p:spTgt spid="40"/>
                                        </p:tgtEl>
                                        <p:attrNameLst>
                                          <p:attrName>ppt_x</p:attrName>
                                        </p:attrNameLst>
                                      </p:cBhvr>
                                      <p:tavLst>
                                        <p:tav tm="0">
                                          <p:val>
                                            <p:strVal val="#ppt_x"/>
                                          </p:val>
                                        </p:tav>
                                        <p:tav tm="100000">
                                          <p:val>
                                            <p:strVal val="#ppt_x"/>
                                          </p:val>
                                        </p:tav>
                                      </p:tavLst>
                                    </p:anim>
                                    <p:anim calcmode="lin" valueType="num">
                                      <p:cBhvr>
                                        <p:cTn id="10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8" grpId="0"/>
      <p:bldP spid="9" grpId="0"/>
      <p:bldP spid="25" grpId="0" animBg="1"/>
      <p:bldP spid="26" grpId="0" animBg="1"/>
      <p:bldP spid="30" grpId="0"/>
      <p:bldP spid="31" grpId="0"/>
      <p:bldP spid="32" grpId="0"/>
      <p:bldP spid="33" grpId="0"/>
      <p:bldP spid="34" grpId="0"/>
      <p:bldP spid="35" grpId="0"/>
      <p:bldP spid="36" grpId="0"/>
      <p:bldP spid="37" grpId="0"/>
      <p:bldP spid="38" grpId="0"/>
      <p:bldP spid="39" grpId="0"/>
      <p:bldP spid="40" grpId="0"/>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8367E30-0747-4E41-A06F-6D002DCD57C7}"/>
              </a:ext>
            </a:extLst>
          </p:cNvPr>
          <p:cNvSpPr>
            <a:spLocks noGrp="1"/>
          </p:cNvSpPr>
          <p:nvPr>
            <p:ph type="pic" sz="quarter" idx="10"/>
          </p:nvPr>
        </p:nvSpPr>
        <p:spPr/>
      </p:sp>
      <p:sp>
        <p:nvSpPr>
          <p:cNvPr id="58" name="Rectangle 57">
            <a:extLst>
              <a:ext uri="{FF2B5EF4-FFF2-40B4-BE49-F238E27FC236}">
                <a16:creationId xmlns:a16="http://schemas.microsoft.com/office/drawing/2014/main" id="{D6DB77B6-4F22-45C6-8E8E-D49A4EC6A345}"/>
              </a:ext>
            </a:extLst>
          </p:cNvPr>
          <p:cNvSpPr/>
          <p:nvPr/>
        </p:nvSpPr>
        <p:spPr>
          <a:xfrm>
            <a:off x="0" y="0"/>
            <a:ext cx="5779884" cy="6858000"/>
          </a:xfrm>
          <a:prstGeom prst="rect">
            <a:avLst/>
          </a:prstGeom>
          <a:gradFill>
            <a:gsLst>
              <a:gs pos="0">
                <a:schemeClr val="bg1">
                  <a:alpha val="8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4AC2B2B6-42A4-49C4-80E6-E8B94ADAF673}"/>
              </a:ext>
            </a:extLst>
          </p:cNvPr>
          <p:cNvSpPr>
            <a:spLocks noGrp="1"/>
          </p:cNvSpPr>
          <p:nvPr>
            <p:ph type="ctrTitle"/>
          </p:nvPr>
        </p:nvSpPr>
        <p:spPr/>
        <p:txBody>
          <a:bodyPr/>
          <a:lstStyle/>
          <a:p>
            <a:r>
              <a:rPr lang="en-US"/>
              <a:t>History Timeline</a:t>
            </a:r>
          </a:p>
        </p:txBody>
      </p:sp>
      <p:sp>
        <p:nvSpPr>
          <p:cNvPr id="6" name="Subtitle 5">
            <a:extLst>
              <a:ext uri="{FF2B5EF4-FFF2-40B4-BE49-F238E27FC236}">
                <a16:creationId xmlns:a16="http://schemas.microsoft.com/office/drawing/2014/main" id="{121E38FE-9C3D-465B-A82A-5DADE25AEF4B}"/>
              </a:ext>
            </a:extLst>
          </p:cNvPr>
          <p:cNvSpPr>
            <a:spLocks noGrp="1"/>
          </p:cNvSpPr>
          <p:nvPr>
            <p:ph type="subTitle" idx="1"/>
          </p:nvPr>
        </p:nvSpPr>
        <p:spPr/>
        <p:txBody>
          <a:bodyPr/>
          <a:lstStyle/>
          <a:p>
            <a:r>
              <a:rPr lang="en-US"/>
              <a:t>Insert subtitle right here</a:t>
            </a:r>
          </a:p>
        </p:txBody>
      </p:sp>
      <p:sp>
        <p:nvSpPr>
          <p:cNvPr id="7" name="Rectangle 6">
            <a:extLst>
              <a:ext uri="{FF2B5EF4-FFF2-40B4-BE49-F238E27FC236}">
                <a16:creationId xmlns:a16="http://schemas.microsoft.com/office/drawing/2014/main" id="{59DCC97A-372C-40CA-89B6-BAEDB61917F4}"/>
              </a:ext>
            </a:extLst>
          </p:cNvPr>
          <p:cNvSpPr/>
          <p:nvPr/>
        </p:nvSpPr>
        <p:spPr>
          <a:xfrm>
            <a:off x="6262483" y="4371270"/>
            <a:ext cx="48754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400"/>
          </a:p>
        </p:txBody>
      </p:sp>
      <p:sp>
        <p:nvSpPr>
          <p:cNvPr id="8" name="TextBox 7">
            <a:extLst>
              <a:ext uri="{FF2B5EF4-FFF2-40B4-BE49-F238E27FC236}">
                <a16:creationId xmlns:a16="http://schemas.microsoft.com/office/drawing/2014/main" id="{1A8210C3-D412-41A6-B2A6-A3BACE228911}"/>
              </a:ext>
            </a:extLst>
          </p:cNvPr>
          <p:cNvSpPr txBox="1"/>
          <p:nvPr/>
        </p:nvSpPr>
        <p:spPr>
          <a:xfrm>
            <a:off x="6262483" y="4011185"/>
            <a:ext cx="2667000" cy="369332"/>
          </a:xfrm>
          <a:prstGeom prst="rect">
            <a:avLst/>
          </a:prstGeom>
          <a:noFill/>
        </p:spPr>
        <p:txBody>
          <a:bodyPr wrap="square" rtlCol="0">
            <a:spAutoFit/>
          </a:bodyPr>
          <a:lstStyle/>
          <a:p>
            <a:r>
              <a:rPr lang="en-US" b="1">
                <a:solidFill>
                  <a:schemeClr val="accent1"/>
                </a:solidFill>
                <a:latin typeface="+mj-lt"/>
              </a:rPr>
              <a:t>Text Description</a:t>
            </a:r>
          </a:p>
        </p:txBody>
      </p:sp>
      <p:grpSp>
        <p:nvGrpSpPr>
          <p:cNvPr id="9" name="Group 8">
            <a:extLst>
              <a:ext uri="{FF2B5EF4-FFF2-40B4-BE49-F238E27FC236}">
                <a16:creationId xmlns:a16="http://schemas.microsoft.com/office/drawing/2014/main" id="{95A138B4-5021-4DF8-8559-684BCE9F981F}"/>
              </a:ext>
            </a:extLst>
          </p:cNvPr>
          <p:cNvGrpSpPr/>
          <p:nvPr/>
        </p:nvGrpSpPr>
        <p:grpSpPr>
          <a:xfrm>
            <a:off x="6385805" y="2358398"/>
            <a:ext cx="349313" cy="407827"/>
            <a:chOff x="3254375" y="804863"/>
            <a:chExt cx="625475" cy="730250"/>
          </a:xfrm>
          <a:solidFill>
            <a:schemeClr val="tx1"/>
          </a:solidFill>
        </p:grpSpPr>
        <p:sp>
          <p:nvSpPr>
            <p:cNvPr id="10" name="Freeform 30">
              <a:extLst>
                <a:ext uri="{FF2B5EF4-FFF2-40B4-BE49-F238E27FC236}">
                  <a16:creationId xmlns:a16="http://schemas.microsoft.com/office/drawing/2014/main" id="{EC4C1D0E-4D14-4835-9C2E-BC288349F0C3}"/>
                </a:ext>
              </a:extLst>
            </p:cNvPr>
            <p:cNvSpPr>
              <a:spLocks/>
            </p:cNvSpPr>
            <p:nvPr/>
          </p:nvSpPr>
          <p:spPr bwMode="auto">
            <a:xfrm>
              <a:off x="3254375" y="1208088"/>
              <a:ext cx="625475" cy="327025"/>
            </a:xfrm>
            <a:custGeom>
              <a:avLst/>
              <a:gdLst>
                <a:gd name="T0" fmla="*/ 124 w 164"/>
                <a:gd name="T1" fmla="*/ 0 h 86"/>
                <a:gd name="T2" fmla="*/ 108 w 164"/>
                <a:gd name="T3" fmla="*/ 0 h 86"/>
                <a:gd name="T4" fmla="*/ 95 w 164"/>
                <a:gd name="T5" fmla="*/ 44 h 86"/>
                <a:gd name="T6" fmla="*/ 84 w 164"/>
                <a:gd name="T7" fmla="*/ 21 h 86"/>
                <a:gd name="T8" fmla="*/ 95 w 164"/>
                <a:gd name="T9" fmla="*/ 8 h 86"/>
                <a:gd name="T10" fmla="*/ 94 w 164"/>
                <a:gd name="T11" fmla="*/ 6 h 86"/>
                <a:gd name="T12" fmla="*/ 81 w 164"/>
                <a:gd name="T13" fmla="*/ 7 h 86"/>
                <a:gd name="T14" fmla="*/ 69 w 164"/>
                <a:gd name="T15" fmla="*/ 6 h 86"/>
                <a:gd name="T16" fmla="*/ 68 w 164"/>
                <a:gd name="T17" fmla="*/ 7 h 86"/>
                <a:gd name="T18" fmla="*/ 80 w 164"/>
                <a:gd name="T19" fmla="*/ 22 h 86"/>
                <a:gd name="T20" fmla="*/ 70 w 164"/>
                <a:gd name="T21" fmla="*/ 45 h 86"/>
                <a:gd name="T22" fmla="*/ 57 w 164"/>
                <a:gd name="T23" fmla="*/ 0 h 86"/>
                <a:gd name="T24" fmla="*/ 40 w 164"/>
                <a:gd name="T25" fmla="*/ 0 h 86"/>
                <a:gd name="T26" fmla="*/ 0 w 164"/>
                <a:gd name="T27" fmla="*/ 40 h 86"/>
                <a:gd name="T28" fmla="*/ 0 w 164"/>
                <a:gd name="T29" fmla="*/ 86 h 86"/>
                <a:gd name="T30" fmla="*/ 164 w 164"/>
                <a:gd name="T31" fmla="*/ 86 h 86"/>
                <a:gd name="T32" fmla="*/ 164 w 164"/>
                <a:gd name="T33" fmla="*/ 40 h 86"/>
                <a:gd name="T34" fmla="*/ 124 w 164"/>
                <a:gd name="T3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86">
                  <a:moveTo>
                    <a:pt x="124" y="0"/>
                  </a:moveTo>
                  <a:cubicBezTo>
                    <a:pt x="108" y="0"/>
                    <a:pt x="108" y="0"/>
                    <a:pt x="108" y="0"/>
                  </a:cubicBezTo>
                  <a:cubicBezTo>
                    <a:pt x="95" y="44"/>
                    <a:pt x="95" y="44"/>
                    <a:pt x="95" y="44"/>
                  </a:cubicBezTo>
                  <a:cubicBezTo>
                    <a:pt x="84" y="21"/>
                    <a:pt x="84" y="21"/>
                    <a:pt x="84" y="21"/>
                  </a:cubicBezTo>
                  <a:cubicBezTo>
                    <a:pt x="95" y="8"/>
                    <a:pt x="95" y="8"/>
                    <a:pt x="95" y="8"/>
                  </a:cubicBezTo>
                  <a:cubicBezTo>
                    <a:pt x="94" y="6"/>
                    <a:pt x="94" y="6"/>
                    <a:pt x="94" y="6"/>
                  </a:cubicBezTo>
                  <a:cubicBezTo>
                    <a:pt x="90" y="7"/>
                    <a:pt x="86" y="7"/>
                    <a:pt x="81" y="7"/>
                  </a:cubicBezTo>
                  <a:cubicBezTo>
                    <a:pt x="77" y="7"/>
                    <a:pt x="73" y="7"/>
                    <a:pt x="69" y="6"/>
                  </a:cubicBezTo>
                  <a:cubicBezTo>
                    <a:pt x="68" y="7"/>
                    <a:pt x="68" y="7"/>
                    <a:pt x="68" y="7"/>
                  </a:cubicBezTo>
                  <a:cubicBezTo>
                    <a:pt x="80" y="22"/>
                    <a:pt x="80" y="22"/>
                    <a:pt x="80" y="22"/>
                  </a:cubicBezTo>
                  <a:cubicBezTo>
                    <a:pt x="70" y="45"/>
                    <a:pt x="70" y="45"/>
                    <a:pt x="70" y="45"/>
                  </a:cubicBezTo>
                  <a:cubicBezTo>
                    <a:pt x="57" y="0"/>
                    <a:pt x="57" y="0"/>
                    <a:pt x="57" y="0"/>
                  </a:cubicBezTo>
                  <a:cubicBezTo>
                    <a:pt x="40" y="0"/>
                    <a:pt x="40" y="0"/>
                    <a:pt x="40" y="0"/>
                  </a:cubicBezTo>
                  <a:cubicBezTo>
                    <a:pt x="18" y="0"/>
                    <a:pt x="0" y="18"/>
                    <a:pt x="0" y="40"/>
                  </a:cubicBezTo>
                  <a:cubicBezTo>
                    <a:pt x="0" y="86"/>
                    <a:pt x="0" y="86"/>
                    <a:pt x="0" y="86"/>
                  </a:cubicBezTo>
                  <a:cubicBezTo>
                    <a:pt x="164" y="86"/>
                    <a:pt x="164" y="86"/>
                    <a:pt x="164" y="86"/>
                  </a:cubicBezTo>
                  <a:cubicBezTo>
                    <a:pt x="164" y="40"/>
                    <a:pt x="164" y="40"/>
                    <a:pt x="164" y="40"/>
                  </a:cubicBezTo>
                  <a:cubicBezTo>
                    <a:pt x="164" y="18"/>
                    <a:pt x="147" y="0"/>
                    <a:pt x="1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 name="Freeform 31">
              <a:extLst>
                <a:ext uri="{FF2B5EF4-FFF2-40B4-BE49-F238E27FC236}">
                  <a16:creationId xmlns:a16="http://schemas.microsoft.com/office/drawing/2014/main" id="{F03DFE60-521F-47AB-86A6-1340F2AA6376}"/>
                </a:ext>
              </a:extLst>
            </p:cNvPr>
            <p:cNvSpPr>
              <a:spLocks noEditPoints="1"/>
            </p:cNvSpPr>
            <p:nvPr/>
          </p:nvSpPr>
          <p:spPr bwMode="auto">
            <a:xfrm>
              <a:off x="3379788" y="804863"/>
              <a:ext cx="377825" cy="403225"/>
            </a:xfrm>
            <a:custGeom>
              <a:avLst/>
              <a:gdLst>
                <a:gd name="T0" fmla="*/ 91 w 99"/>
                <a:gd name="T1" fmla="*/ 38 h 106"/>
                <a:gd name="T2" fmla="*/ 49 w 99"/>
                <a:gd name="T3" fmla="*/ 0 h 106"/>
                <a:gd name="T4" fmla="*/ 8 w 99"/>
                <a:gd name="T5" fmla="*/ 38 h 106"/>
                <a:gd name="T6" fmla="*/ 0 w 99"/>
                <a:gd name="T7" fmla="*/ 53 h 106"/>
                <a:gd name="T8" fmla="*/ 11 w 99"/>
                <a:gd name="T9" fmla="*/ 68 h 106"/>
                <a:gd name="T10" fmla="*/ 12 w 99"/>
                <a:gd name="T11" fmla="*/ 68 h 106"/>
                <a:gd name="T12" fmla="*/ 49 w 99"/>
                <a:gd name="T13" fmla="*/ 106 h 106"/>
                <a:gd name="T14" fmla="*/ 87 w 99"/>
                <a:gd name="T15" fmla="*/ 68 h 106"/>
                <a:gd name="T16" fmla="*/ 88 w 99"/>
                <a:gd name="T17" fmla="*/ 68 h 106"/>
                <a:gd name="T18" fmla="*/ 99 w 99"/>
                <a:gd name="T19" fmla="*/ 53 h 106"/>
                <a:gd name="T20" fmla="*/ 91 w 99"/>
                <a:gd name="T21" fmla="*/ 38 h 106"/>
                <a:gd name="T22" fmla="*/ 76 w 99"/>
                <a:gd name="T23" fmla="*/ 44 h 106"/>
                <a:gd name="T24" fmla="*/ 71 w 99"/>
                <a:gd name="T25" fmla="*/ 44 h 106"/>
                <a:gd name="T26" fmla="*/ 71 w 99"/>
                <a:gd name="T27" fmla="*/ 49 h 106"/>
                <a:gd name="T28" fmla="*/ 75 w 99"/>
                <a:gd name="T29" fmla="*/ 51 h 106"/>
                <a:gd name="T30" fmla="*/ 76 w 99"/>
                <a:gd name="T31" fmla="*/ 53 h 106"/>
                <a:gd name="T32" fmla="*/ 71 w 99"/>
                <a:gd name="T33" fmla="*/ 62 h 106"/>
                <a:gd name="T34" fmla="*/ 68 w 99"/>
                <a:gd name="T35" fmla="*/ 62 h 106"/>
                <a:gd name="T36" fmla="*/ 65 w 99"/>
                <a:gd name="T37" fmla="*/ 59 h 106"/>
                <a:gd name="T38" fmla="*/ 60 w 99"/>
                <a:gd name="T39" fmla="*/ 63 h 106"/>
                <a:gd name="T40" fmla="*/ 62 w 99"/>
                <a:gd name="T41" fmla="*/ 67 h 106"/>
                <a:gd name="T42" fmla="*/ 61 w 99"/>
                <a:gd name="T43" fmla="*/ 69 h 106"/>
                <a:gd name="T44" fmla="*/ 52 w 99"/>
                <a:gd name="T45" fmla="*/ 72 h 106"/>
                <a:gd name="T46" fmla="*/ 49 w 99"/>
                <a:gd name="T47" fmla="*/ 70 h 106"/>
                <a:gd name="T48" fmla="*/ 49 w 99"/>
                <a:gd name="T49" fmla="*/ 66 h 106"/>
                <a:gd name="T50" fmla="*/ 43 w 99"/>
                <a:gd name="T51" fmla="*/ 65 h 106"/>
                <a:gd name="T52" fmla="*/ 42 w 99"/>
                <a:gd name="T53" fmla="*/ 69 h 106"/>
                <a:gd name="T54" fmla="*/ 40 w 99"/>
                <a:gd name="T55" fmla="*/ 70 h 106"/>
                <a:gd name="T56" fmla="*/ 31 w 99"/>
                <a:gd name="T57" fmla="*/ 65 h 106"/>
                <a:gd name="T58" fmla="*/ 31 w 99"/>
                <a:gd name="T59" fmla="*/ 62 h 106"/>
                <a:gd name="T60" fmla="*/ 34 w 99"/>
                <a:gd name="T61" fmla="*/ 59 h 106"/>
                <a:gd name="T62" fmla="*/ 30 w 99"/>
                <a:gd name="T63" fmla="*/ 55 h 106"/>
                <a:gd name="T64" fmla="*/ 26 w 99"/>
                <a:gd name="T65" fmla="*/ 57 h 106"/>
                <a:gd name="T66" fmla="*/ 24 w 99"/>
                <a:gd name="T67" fmla="*/ 55 h 106"/>
                <a:gd name="T68" fmla="*/ 21 w 99"/>
                <a:gd name="T69" fmla="*/ 46 h 106"/>
                <a:gd name="T70" fmla="*/ 23 w 99"/>
                <a:gd name="T71" fmla="*/ 44 h 106"/>
                <a:gd name="T72" fmla="*/ 27 w 99"/>
                <a:gd name="T73" fmla="*/ 44 h 106"/>
                <a:gd name="T74" fmla="*/ 28 w 99"/>
                <a:gd name="T75" fmla="*/ 38 h 106"/>
                <a:gd name="T76" fmla="*/ 24 w 99"/>
                <a:gd name="T77" fmla="*/ 37 h 106"/>
                <a:gd name="T78" fmla="*/ 23 w 99"/>
                <a:gd name="T79" fmla="*/ 34 h 106"/>
                <a:gd name="T80" fmla="*/ 28 w 99"/>
                <a:gd name="T81" fmla="*/ 26 h 106"/>
                <a:gd name="T82" fmla="*/ 31 w 99"/>
                <a:gd name="T83" fmla="*/ 25 h 106"/>
                <a:gd name="T84" fmla="*/ 34 w 99"/>
                <a:gd name="T85" fmla="*/ 28 h 106"/>
                <a:gd name="T86" fmla="*/ 38 w 99"/>
                <a:gd name="T87" fmla="*/ 25 h 106"/>
                <a:gd name="T88" fmla="*/ 36 w 99"/>
                <a:gd name="T89" fmla="*/ 21 h 106"/>
                <a:gd name="T90" fmla="*/ 37 w 99"/>
                <a:gd name="T91" fmla="*/ 18 h 106"/>
                <a:gd name="T92" fmla="*/ 47 w 99"/>
                <a:gd name="T93" fmla="*/ 16 h 106"/>
                <a:gd name="T94" fmla="*/ 49 w 99"/>
                <a:gd name="T95" fmla="*/ 17 h 106"/>
                <a:gd name="T96" fmla="*/ 49 w 99"/>
                <a:gd name="T97" fmla="*/ 22 h 106"/>
                <a:gd name="T98" fmla="*/ 55 w 99"/>
                <a:gd name="T99" fmla="*/ 22 h 106"/>
                <a:gd name="T100" fmla="*/ 56 w 99"/>
                <a:gd name="T101" fmla="*/ 18 h 106"/>
                <a:gd name="T102" fmla="*/ 59 w 99"/>
                <a:gd name="T103" fmla="*/ 17 h 106"/>
                <a:gd name="T104" fmla="*/ 67 w 99"/>
                <a:gd name="T105" fmla="*/ 22 h 106"/>
                <a:gd name="T106" fmla="*/ 68 w 99"/>
                <a:gd name="T107" fmla="*/ 25 h 106"/>
                <a:gd name="T108" fmla="*/ 65 w 99"/>
                <a:gd name="T109" fmla="*/ 28 h 106"/>
                <a:gd name="T110" fmla="*/ 68 w 99"/>
                <a:gd name="T111" fmla="*/ 33 h 106"/>
                <a:gd name="T112" fmla="*/ 72 w 99"/>
                <a:gd name="T113" fmla="*/ 31 h 106"/>
                <a:gd name="T114" fmla="*/ 75 w 99"/>
                <a:gd name="T115" fmla="*/ 32 h 106"/>
                <a:gd name="T116" fmla="*/ 77 w 99"/>
                <a:gd name="T117" fmla="*/ 41 h 106"/>
                <a:gd name="T118" fmla="*/ 76 w 99"/>
                <a:gd name="T119" fmla="*/ 4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9" h="106">
                  <a:moveTo>
                    <a:pt x="91" y="38"/>
                  </a:moveTo>
                  <a:cubicBezTo>
                    <a:pt x="89" y="12"/>
                    <a:pt x="71" y="0"/>
                    <a:pt x="49" y="0"/>
                  </a:cubicBezTo>
                  <a:cubicBezTo>
                    <a:pt x="27" y="0"/>
                    <a:pt x="10" y="12"/>
                    <a:pt x="8" y="38"/>
                  </a:cubicBezTo>
                  <a:cubicBezTo>
                    <a:pt x="3" y="40"/>
                    <a:pt x="0" y="46"/>
                    <a:pt x="0" y="53"/>
                  </a:cubicBezTo>
                  <a:cubicBezTo>
                    <a:pt x="0" y="61"/>
                    <a:pt x="5" y="68"/>
                    <a:pt x="11" y="68"/>
                  </a:cubicBezTo>
                  <a:cubicBezTo>
                    <a:pt x="11" y="68"/>
                    <a:pt x="12" y="68"/>
                    <a:pt x="12" y="68"/>
                  </a:cubicBezTo>
                  <a:cubicBezTo>
                    <a:pt x="19" y="88"/>
                    <a:pt x="33" y="106"/>
                    <a:pt x="49" y="106"/>
                  </a:cubicBezTo>
                  <a:cubicBezTo>
                    <a:pt x="66" y="106"/>
                    <a:pt x="80" y="88"/>
                    <a:pt x="87" y="68"/>
                  </a:cubicBezTo>
                  <a:cubicBezTo>
                    <a:pt x="87" y="68"/>
                    <a:pt x="87" y="68"/>
                    <a:pt x="88" y="68"/>
                  </a:cubicBezTo>
                  <a:cubicBezTo>
                    <a:pt x="94" y="68"/>
                    <a:pt x="99" y="61"/>
                    <a:pt x="99" y="53"/>
                  </a:cubicBezTo>
                  <a:cubicBezTo>
                    <a:pt x="99" y="46"/>
                    <a:pt x="95" y="40"/>
                    <a:pt x="91" y="38"/>
                  </a:cubicBezTo>
                  <a:close/>
                  <a:moveTo>
                    <a:pt x="76" y="44"/>
                  </a:moveTo>
                  <a:cubicBezTo>
                    <a:pt x="71" y="44"/>
                    <a:pt x="71" y="44"/>
                    <a:pt x="71" y="44"/>
                  </a:cubicBezTo>
                  <a:cubicBezTo>
                    <a:pt x="71" y="46"/>
                    <a:pt x="71" y="48"/>
                    <a:pt x="71" y="49"/>
                  </a:cubicBezTo>
                  <a:cubicBezTo>
                    <a:pt x="75" y="51"/>
                    <a:pt x="75" y="51"/>
                    <a:pt x="75" y="51"/>
                  </a:cubicBezTo>
                  <a:cubicBezTo>
                    <a:pt x="76" y="51"/>
                    <a:pt x="76" y="52"/>
                    <a:pt x="76" y="53"/>
                  </a:cubicBezTo>
                  <a:cubicBezTo>
                    <a:pt x="74" y="56"/>
                    <a:pt x="73" y="59"/>
                    <a:pt x="71" y="62"/>
                  </a:cubicBezTo>
                  <a:cubicBezTo>
                    <a:pt x="70" y="63"/>
                    <a:pt x="69" y="63"/>
                    <a:pt x="68" y="62"/>
                  </a:cubicBezTo>
                  <a:cubicBezTo>
                    <a:pt x="65" y="59"/>
                    <a:pt x="65" y="59"/>
                    <a:pt x="65" y="59"/>
                  </a:cubicBezTo>
                  <a:cubicBezTo>
                    <a:pt x="64" y="61"/>
                    <a:pt x="62" y="62"/>
                    <a:pt x="60" y="63"/>
                  </a:cubicBezTo>
                  <a:cubicBezTo>
                    <a:pt x="62" y="67"/>
                    <a:pt x="62" y="67"/>
                    <a:pt x="62" y="67"/>
                  </a:cubicBezTo>
                  <a:cubicBezTo>
                    <a:pt x="63" y="67"/>
                    <a:pt x="62" y="69"/>
                    <a:pt x="61" y="69"/>
                  </a:cubicBezTo>
                  <a:cubicBezTo>
                    <a:pt x="58" y="71"/>
                    <a:pt x="55" y="71"/>
                    <a:pt x="52" y="72"/>
                  </a:cubicBezTo>
                  <a:cubicBezTo>
                    <a:pt x="50" y="72"/>
                    <a:pt x="49" y="71"/>
                    <a:pt x="49" y="70"/>
                  </a:cubicBezTo>
                  <a:cubicBezTo>
                    <a:pt x="49" y="66"/>
                    <a:pt x="49" y="66"/>
                    <a:pt x="49" y="66"/>
                  </a:cubicBezTo>
                  <a:cubicBezTo>
                    <a:pt x="47" y="66"/>
                    <a:pt x="45" y="66"/>
                    <a:pt x="43" y="65"/>
                  </a:cubicBezTo>
                  <a:cubicBezTo>
                    <a:pt x="42" y="69"/>
                    <a:pt x="42" y="69"/>
                    <a:pt x="42" y="69"/>
                  </a:cubicBezTo>
                  <a:cubicBezTo>
                    <a:pt x="42" y="70"/>
                    <a:pt x="41" y="71"/>
                    <a:pt x="40" y="70"/>
                  </a:cubicBezTo>
                  <a:cubicBezTo>
                    <a:pt x="37" y="69"/>
                    <a:pt x="34" y="67"/>
                    <a:pt x="31" y="65"/>
                  </a:cubicBezTo>
                  <a:cubicBezTo>
                    <a:pt x="30" y="64"/>
                    <a:pt x="30" y="63"/>
                    <a:pt x="31" y="62"/>
                  </a:cubicBezTo>
                  <a:cubicBezTo>
                    <a:pt x="34" y="59"/>
                    <a:pt x="34" y="59"/>
                    <a:pt x="34" y="59"/>
                  </a:cubicBezTo>
                  <a:cubicBezTo>
                    <a:pt x="32" y="58"/>
                    <a:pt x="31" y="56"/>
                    <a:pt x="30" y="55"/>
                  </a:cubicBezTo>
                  <a:cubicBezTo>
                    <a:pt x="26" y="57"/>
                    <a:pt x="26" y="57"/>
                    <a:pt x="26" y="57"/>
                  </a:cubicBezTo>
                  <a:cubicBezTo>
                    <a:pt x="26" y="57"/>
                    <a:pt x="24" y="57"/>
                    <a:pt x="24" y="55"/>
                  </a:cubicBezTo>
                  <a:cubicBezTo>
                    <a:pt x="22" y="53"/>
                    <a:pt x="22" y="49"/>
                    <a:pt x="21" y="46"/>
                  </a:cubicBezTo>
                  <a:cubicBezTo>
                    <a:pt x="21" y="45"/>
                    <a:pt x="22" y="44"/>
                    <a:pt x="23" y="44"/>
                  </a:cubicBezTo>
                  <a:cubicBezTo>
                    <a:pt x="27" y="44"/>
                    <a:pt x="27" y="44"/>
                    <a:pt x="27" y="44"/>
                  </a:cubicBezTo>
                  <a:cubicBezTo>
                    <a:pt x="27" y="42"/>
                    <a:pt x="27" y="40"/>
                    <a:pt x="28" y="38"/>
                  </a:cubicBezTo>
                  <a:cubicBezTo>
                    <a:pt x="24" y="37"/>
                    <a:pt x="24" y="37"/>
                    <a:pt x="24" y="37"/>
                  </a:cubicBezTo>
                  <a:cubicBezTo>
                    <a:pt x="23" y="37"/>
                    <a:pt x="22" y="35"/>
                    <a:pt x="23" y="34"/>
                  </a:cubicBezTo>
                  <a:cubicBezTo>
                    <a:pt x="24" y="31"/>
                    <a:pt x="26" y="28"/>
                    <a:pt x="28" y="26"/>
                  </a:cubicBezTo>
                  <a:cubicBezTo>
                    <a:pt x="29" y="25"/>
                    <a:pt x="30" y="24"/>
                    <a:pt x="31" y="25"/>
                  </a:cubicBezTo>
                  <a:cubicBezTo>
                    <a:pt x="34" y="28"/>
                    <a:pt x="34" y="28"/>
                    <a:pt x="34" y="28"/>
                  </a:cubicBezTo>
                  <a:cubicBezTo>
                    <a:pt x="35" y="27"/>
                    <a:pt x="36" y="25"/>
                    <a:pt x="38" y="25"/>
                  </a:cubicBezTo>
                  <a:cubicBezTo>
                    <a:pt x="36" y="21"/>
                    <a:pt x="36" y="21"/>
                    <a:pt x="36" y="21"/>
                  </a:cubicBezTo>
                  <a:cubicBezTo>
                    <a:pt x="36" y="20"/>
                    <a:pt x="36" y="19"/>
                    <a:pt x="37" y="18"/>
                  </a:cubicBezTo>
                  <a:cubicBezTo>
                    <a:pt x="40" y="17"/>
                    <a:pt x="44" y="16"/>
                    <a:pt x="47" y="16"/>
                  </a:cubicBezTo>
                  <a:cubicBezTo>
                    <a:pt x="48" y="16"/>
                    <a:pt x="49" y="16"/>
                    <a:pt x="49" y="17"/>
                  </a:cubicBezTo>
                  <a:cubicBezTo>
                    <a:pt x="49" y="22"/>
                    <a:pt x="49" y="22"/>
                    <a:pt x="49" y="22"/>
                  </a:cubicBezTo>
                  <a:cubicBezTo>
                    <a:pt x="51" y="22"/>
                    <a:pt x="53" y="22"/>
                    <a:pt x="55" y="22"/>
                  </a:cubicBezTo>
                  <a:cubicBezTo>
                    <a:pt x="56" y="18"/>
                    <a:pt x="56" y="18"/>
                    <a:pt x="56" y="18"/>
                  </a:cubicBezTo>
                  <a:cubicBezTo>
                    <a:pt x="56" y="17"/>
                    <a:pt x="58" y="17"/>
                    <a:pt x="59" y="17"/>
                  </a:cubicBezTo>
                  <a:cubicBezTo>
                    <a:pt x="62" y="19"/>
                    <a:pt x="65" y="20"/>
                    <a:pt x="67" y="22"/>
                  </a:cubicBezTo>
                  <a:cubicBezTo>
                    <a:pt x="68" y="23"/>
                    <a:pt x="69" y="24"/>
                    <a:pt x="68" y="25"/>
                  </a:cubicBezTo>
                  <a:cubicBezTo>
                    <a:pt x="65" y="28"/>
                    <a:pt x="65" y="28"/>
                    <a:pt x="65" y="28"/>
                  </a:cubicBezTo>
                  <a:cubicBezTo>
                    <a:pt x="66" y="29"/>
                    <a:pt x="67" y="31"/>
                    <a:pt x="68" y="33"/>
                  </a:cubicBezTo>
                  <a:cubicBezTo>
                    <a:pt x="72" y="31"/>
                    <a:pt x="72" y="31"/>
                    <a:pt x="72" y="31"/>
                  </a:cubicBezTo>
                  <a:cubicBezTo>
                    <a:pt x="73" y="30"/>
                    <a:pt x="74" y="31"/>
                    <a:pt x="75" y="32"/>
                  </a:cubicBezTo>
                  <a:cubicBezTo>
                    <a:pt x="76" y="35"/>
                    <a:pt x="77" y="38"/>
                    <a:pt x="77" y="41"/>
                  </a:cubicBezTo>
                  <a:cubicBezTo>
                    <a:pt x="77" y="43"/>
                    <a:pt x="77" y="44"/>
                    <a:pt x="76"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 name="Oval 32">
              <a:extLst>
                <a:ext uri="{FF2B5EF4-FFF2-40B4-BE49-F238E27FC236}">
                  <a16:creationId xmlns:a16="http://schemas.microsoft.com/office/drawing/2014/main" id="{AA47567E-F56F-42BF-AFE8-A7409A8B8982}"/>
                </a:ext>
              </a:extLst>
            </p:cNvPr>
            <p:cNvSpPr>
              <a:spLocks noChangeArrowheads="1"/>
            </p:cNvSpPr>
            <p:nvPr/>
          </p:nvSpPr>
          <p:spPr bwMode="auto">
            <a:xfrm>
              <a:off x="3521075" y="927101"/>
              <a:ext cx="92075"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3" name="Rectangle 12">
            <a:extLst>
              <a:ext uri="{FF2B5EF4-FFF2-40B4-BE49-F238E27FC236}">
                <a16:creationId xmlns:a16="http://schemas.microsoft.com/office/drawing/2014/main" id="{59DC08F4-60A2-4C3D-BAF6-0D24659F19E2}"/>
              </a:ext>
            </a:extLst>
          </p:cNvPr>
          <p:cNvSpPr/>
          <p:nvPr/>
        </p:nvSpPr>
        <p:spPr>
          <a:xfrm>
            <a:off x="6262484" y="3111739"/>
            <a:ext cx="2310016"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14" name="TextBox 13">
            <a:extLst>
              <a:ext uri="{FF2B5EF4-FFF2-40B4-BE49-F238E27FC236}">
                <a16:creationId xmlns:a16="http://schemas.microsoft.com/office/drawing/2014/main" id="{1E65FB7F-9FC1-4813-8D6C-F366EE62307A}"/>
              </a:ext>
            </a:extLst>
          </p:cNvPr>
          <p:cNvSpPr txBox="1"/>
          <p:nvPr/>
        </p:nvSpPr>
        <p:spPr>
          <a:xfrm>
            <a:off x="6262483" y="2830881"/>
            <a:ext cx="1827418" cy="338554"/>
          </a:xfrm>
          <a:prstGeom prst="rect">
            <a:avLst/>
          </a:prstGeom>
          <a:noFill/>
        </p:spPr>
        <p:txBody>
          <a:bodyPr wrap="square" rtlCol="0">
            <a:spAutoFit/>
          </a:bodyPr>
          <a:lstStyle/>
          <a:p>
            <a:r>
              <a:rPr lang="en-US" sz="1600" b="1">
                <a:solidFill>
                  <a:schemeClr val="accent1"/>
                </a:solidFill>
                <a:latin typeface="+mj-lt"/>
              </a:rPr>
              <a:t>Description</a:t>
            </a:r>
          </a:p>
        </p:txBody>
      </p:sp>
      <p:sp>
        <p:nvSpPr>
          <p:cNvPr id="15" name="Freeform 33">
            <a:extLst>
              <a:ext uri="{FF2B5EF4-FFF2-40B4-BE49-F238E27FC236}">
                <a16:creationId xmlns:a16="http://schemas.microsoft.com/office/drawing/2014/main" id="{F7CCE5C6-77BA-4887-B3B6-AB9098F9F9B6}"/>
              </a:ext>
            </a:extLst>
          </p:cNvPr>
          <p:cNvSpPr>
            <a:spLocks noEditPoints="1"/>
          </p:cNvSpPr>
          <p:nvPr/>
        </p:nvSpPr>
        <p:spPr bwMode="auto">
          <a:xfrm rot="21545399">
            <a:off x="8860663" y="2401168"/>
            <a:ext cx="369441" cy="345382"/>
          </a:xfrm>
          <a:custGeom>
            <a:avLst/>
            <a:gdLst>
              <a:gd name="T0" fmla="*/ 159 w 282"/>
              <a:gd name="T1" fmla="*/ 0 h 264"/>
              <a:gd name="T2" fmla="*/ 0 w 282"/>
              <a:gd name="T3" fmla="*/ 176 h 264"/>
              <a:gd name="T4" fmla="*/ 53 w 282"/>
              <a:gd name="T5" fmla="*/ 176 h 264"/>
              <a:gd name="T6" fmla="*/ 106 w 282"/>
              <a:gd name="T7" fmla="*/ 194 h 264"/>
              <a:gd name="T8" fmla="*/ 159 w 282"/>
              <a:gd name="T9" fmla="*/ 264 h 264"/>
              <a:gd name="T10" fmla="*/ 282 w 282"/>
              <a:gd name="T11" fmla="*/ 124 h 264"/>
              <a:gd name="T12" fmla="*/ 159 w 282"/>
              <a:gd name="T13" fmla="*/ 0 h 264"/>
              <a:gd name="T14" fmla="*/ 71 w 282"/>
              <a:gd name="T15" fmla="*/ 128 h 264"/>
              <a:gd name="T16" fmla="*/ 49 w 282"/>
              <a:gd name="T17" fmla="*/ 106 h 264"/>
              <a:gd name="T18" fmla="*/ 71 w 282"/>
              <a:gd name="T19" fmla="*/ 84 h 264"/>
              <a:gd name="T20" fmla="*/ 93 w 282"/>
              <a:gd name="T21" fmla="*/ 106 h 264"/>
              <a:gd name="T22" fmla="*/ 71 w 282"/>
              <a:gd name="T23" fmla="*/ 128 h 264"/>
              <a:gd name="T24" fmla="*/ 110 w 282"/>
              <a:gd name="T25" fmla="*/ 62 h 264"/>
              <a:gd name="T26" fmla="*/ 132 w 282"/>
              <a:gd name="T27" fmla="*/ 40 h 264"/>
              <a:gd name="T28" fmla="*/ 154 w 282"/>
              <a:gd name="T29" fmla="*/ 62 h 264"/>
              <a:gd name="T30" fmla="*/ 132 w 282"/>
              <a:gd name="T31" fmla="*/ 84 h 264"/>
              <a:gd name="T32" fmla="*/ 110 w 282"/>
              <a:gd name="T33" fmla="*/ 62 h 264"/>
              <a:gd name="T34" fmla="*/ 167 w 282"/>
              <a:gd name="T35" fmla="*/ 216 h 264"/>
              <a:gd name="T36" fmla="*/ 137 w 282"/>
              <a:gd name="T37" fmla="*/ 185 h 264"/>
              <a:gd name="T38" fmla="*/ 167 w 282"/>
              <a:gd name="T39" fmla="*/ 154 h 264"/>
              <a:gd name="T40" fmla="*/ 198 w 282"/>
              <a:gd name="T41" fmla="*/ 185 h 264"/>
              <a:gd name="T42" fmla="*/ 167 w 282"/>
              <a:gd name="T43" fmla="*/ 216 h 264"/>
              <a:gd name="T44" fmla="*/ 220 w 282"/>
              <a:gd name="T45" fmla="*/ 163 h 264"/>
              <a:gd name="T46" fmla="*/ 207 w 282"/>
              <a:gd name="T47" fmla="*/ 150 h 264"/>
              <a:gd name="T48" fmla="*/ 220 w 282"/>
              <a:gd name="T49" fmla="*/ 137 h 264"/>
              <a:gd name="T50" fmla="*/ 233 w 282"/>
              <a:gd name="T51" fmla="*/ 150 h 264"/>
              <a:gd name="T52" fmla="*/ 220 w 282"/>
              <a:gd name="T53" fmla="*/ 163 h 264"/>
              <a:gd name="T54" fmla="*/ 203 w 282"/>
              <a:gd name="T55" fmla="*/ 110 h 264"/>
              <a:gd name="T56" fmla="*/ 172 w 282"/>
              <a:gd name="T57" fmla="*/ 80 h 264"/>
              <a:gd name="T58" fmla="*/ 203 w 282"/>
              <a:gd name="T59" fmla="*/ 49 h 264"/>
              <a:gd name="T60" fmla="*/ 233 w 282"/>
              <a:gd name="T61" fmla="*/ 80 h 264"/>
              <a:gd name="T62" fmla="*/ 203 w 282"/>
              <a:gd name="T63" fmla="*/ 11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2" h="264">
                <a:moveTo>
                  <a:pt x="159" y="0"/>
                </a:moveTo>
                <a:cubicBezTo>
                  <a:pt x="53" y="0"/>
                  <a:pt x="0" y="106"/>
                  <a:pt x="0" y="176"/>
                </a:cubicBezTo>
                <a:cubicBezTo>
                  <a:pt x="0" y="194"/>
                  <a:pt x="35" y="229"/>
                  <a:pt x="53" y="176"/>
                </a:cubicBezTo>
                <a:cubicBezTo>
                  <a:pt x="61" y="153"/>
                  <a:pt x="106" y="159"/>
                  <a:pt x="106" y="194"/>
                </a:cubicBezTo>
                <a:cubicBezTo>
                  <a:pt x="106" y="233"/>
                  <a:pt x="123" y="264"/>
                  <a:pt x="159" y="264"/>
                </a:cubicBezTo>
                <a:cubicBezTo>
                  <a:pt x="264" y="264"/>
                  <a:pt x="282" y="176"/>
                  <a:pt x="282" y="124"/>
                </a:cubicBezTo>
                <a:cubicBezTo>
                  <a:pt x="282" y="71"/>
                  <a:pt x="264" y="0"/>
                  <a:pt x="159" y="0"/>
                </a:cubicBezTo>
                <a:close/>
                <a:moveTo>
                  <a:pt x="71" y="128"/>
                </a:moveTo>
                <a:cubicBezTo>
                  <a:pt x="58" y="128"/>
                  <a:pt x="49" y="118"/>
                  <a:pt x="49" y="106"/>
                </a:cubicBezTo>
                <a:cubicBezTo>
                  <a:pt x="49" y="94"/>
                  <a:pt x="58" y="84"/>
                  <a:pt x="71" y="84"/>
                </a:cubicBezTo>
                <a:cubicBezTo>
                  <a:pt x="83" y="84"/>
                  <a:pt x="93" y="94"/>
                  <a:pt x="93" y="106"/>
                </a:cubicBezTo>
                <a:cubicBezTo>
                  <a:pt x="93" y="118"/>
                  <a:pt x="83" y="128"/>
                  <a:pt x="71" y="128"/>
                </a:cubicBezTo>
                <a:close/>
                <a:moveTo>
                  <a:pt x="110" y="62"/>
                </a:moveTo>
                <a:cubicBezTo>
                  <a:pt x="110" y="50"/>
                  <a:pt x="120" y="40"/>
                  <a:pt x="132" y="40"/>
                </a:cubicBezTo>
                <a:cubicBezTo>
                  <a:pt x="144" y="40"/>
                  <a:pt x="154" y="50"/>
                  <a:pt x="154" y="62"/>
                </a:cubicBezTo>
                <a:cubicBezTo>
                  <a:pt x="154" y="74"/>
                  <a:pt x="144" y="84"/>
                  <a:pt x="132" y="84"/>
                </a:cubicBezTo>
                <a:cubicBezTo>
                  <a:pt x="120" y="84"/>
                  <a:pt x="110" y="74"/>
                  <a:pt x="110" y="62"/>
                </a:cubicBezTo>
                <a:close/>
                <a:moveTo>
                  <a:pt x="167" y="216"/>
                </a:moveTo>
                <a:cubicBezTo>
                  <a:pt x="150" y="216"/>
                  <a:pt x="137" y="202"/>
                  <a:pt x="137" y="185"/>
                </a:cubicBezTo>
                <a:cubicBezTo>
                  <a:pt x="137" y="168"/>
                  <a:pt x="150" y="154"/>
                  <a:pt x="167" y="154"/>
                </a:cubicBezTo>
                <a:cubicBezTo>
                  <a:pt x="184" y="154"/>
                  <a:pt x="198" y="168"/>
                  <a:pt x="198" y="185"/>
                </a:cubicBezTo>
                <a:cubicBezTo>
                  <a:pt x="198" y="202"/>
                  <a:pt x="184" y="216"/>
                  <a:pt x="167" y="216"/>
                </a:cubicBezTo>
                <a:close/>
                <a:moveTo>
                  <a:pt x="220" y="163"/>
                </a:moveTo>
                <a:cubicBezTo>
                  <a:pt x="213" y="163"/>
                  <a:pt x="207" y="157"/>
                  <a:pt x="207" y="150"/>
                </a:cubicBezTo>
                <a:cubicBezTo>
                  <a:pt x="207" y="143"/>
                  <a:pt x="213" y="137"/>
                  <a:pt x="220" y="137"/>
                </a:cubicBezTo>
                <a:cubicBezTo>
                  <a:pt x="227" y="137"/>
                  <a:pt x="233" y="143"/>
                  <a:pt x="233" y="150"/>
                </a:cubicBezTo>
                <a:cubicBezTo>
                  <a:pt x="233" y="157"/>
                  <a:pt x="227" y="163"/>
                  <a:pt x="220" y="163"/>
                </a:cubicBezTo>
                <a:close/>
                <a:moveTo>
                  <a:pt x="203" y="110"/>
                </a:moveTo>
                <a:cubicBezTo>
                  <a:pt x="186" y="110"/>
                  <a:pt x="172" y="97"/>
                  <a:pt x="172" y="80"/>
                </a:cubicBezTo>
                <a:cubicBezTo>
                  <a:pt x="172" y="63"/>
                  <a:pt x="186" y="49"/>
                  <a:pt x="203" y="49"/>
                </a:cubicBezTo>
                <a:cubicBezTo>
                  <a:pt x="220" y="49"/>
                  <a:pt x="233" y="63"/>
                  <a:pt x="233" y="80"/>
                </a:cubicBezTo>
                <a:cubicBezTo>
                  <a:pt x="233" y="97"/>
                  <a:pt x="220" y="110"/>
                  <a:pt x="203" y="11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id-ID"/>
          </a:p>
        </p:txBody>
      </p:sp>
      <p:sp>
        <p:nvSpPr>
          <p:cNvPr id="16" name="Rectangle 15">
            <a:extLst>
              <a:ext uri="{FF2B5EF4-FFF2-40B4-BE49-F238E27FC236}">
                <a16:creationId xmlns:a16="http://schemas.microsoft.com/office/drawing/2014/main" id="{F764FF41-AB24-4C99-9DB1-D9ED5B86AF5A}"/>
              </a:ext>
            </a:extLst>
          </p:cNvPr>
          <p:cNvSpPr/>
          <p:nvPr/>
        </p:nvSpPr>
        <p:spPr>
          <a:xfrm>
            <a:off x="8751684" y="3111739"/>
            <a:ext cx="2310016"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17" name="TextBox 16">
            <a:extLst>
              <a:ext uri="{FF2B5EF4-FFF2-40B4-BE49-F238E27FC236}">
                <a16:creationId xmlns:a16="http://schemas.microsoft.com/office/drawing/2014/main" id="{CB66F623-0B1A-403F-A79A-CD995409335C}"/>
              </a:ext>
            </a:extLst>
          </p:cNvPr>
          <p:cNvSpPr txBox="1"/>
          <p:nvPr/>
        </p:nvSpPr>
        <p:spPr>
          <a:xfrm>
            <a:off x="8751683" y="2830881"/>
            <a:ext cx="1827418" cy="338554"/>
          </a:xfrm>
          <a:prstGeom prst="rect">
            <a:avLst/>
          </a:prstGeom>
          <a:noFill/>
        </p:spPr>
        <p:txBody>
          <a:bodyPr wrap="square" rtlCol="0">
            <a:spAutoFit/>
          </a:bodyPr>
          <a:lstStyle/>
          <a:p>
            <a:r>
              <a:rPr lang="en-US" sz="1600" b="1">
                <a:solidFill>
                  <a:schemeClr val="accent1"/>
                </a:solidFill>
                <a:latin typeface="+mj-lt"/>
              </a:rPr>
              <a:t>Description</a:t>
            </a:r>
          </a:p>
        </p:txBody>
      </p:sp>
      <p:sp>
        <p:nvSpPr>
          <p:cNvPr id="18" name="Oval 17">
            <a:extLst>
              <a:ext uri="{FF2B5EF4-FFF2-40B4-BE49-F238E27FC236}">
                <a16:creationId xmlns:a16="http://schemas.microsoft.com/office/drawing/2014/main" id="{4017B007-71CD-4DFD-9187-C95808E344AD}"/>
              </a:ext>
            </a:extLst>
          </p:cNvPr>
          <p:cNvSpPr/>
          <p:nvPr/>
        </p:nvSpPr>
        <p:spPr>
          <a:xfrm>
            <a:off x="1557976" y="1481691"/>
            <a:ext cx="352541" cy="3525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B721BC95-A434-4EE0-9242-37E7BA0EB953}"/>
              </a:ext>
            </a:extLst>
          </p:cNvPr>
          <p:cNvCxnSpPr>
            <a:cxnSpLocks/>
          </p:cNvCxnSpPr>
          <p:nvPr/>
        </p:nvCxnSpPr>
        <p:spPr>
          <a:xfrm>
            <a:off x="1734246" y="1831265"/>
            <a:ext cx="0" cy="1289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46976DF-28B3-43B0-AB47-5ED293F23E12}"/>
              </a:ext>
            </a:extLst>
          </p:cNvPr>
          <p:cNvSpPr txBox="1"/>
          <p:nvPr/>
        </p:nvSpPr>
        <p:spPr>
          <a:xfrm>
            <a:off x="523515" y="1458779"/>
            <a:ext cx="906018" cy="400110"/>
          </a:xfrm>
          <a:prstGeom prst="rect">
            <a:avLst/>
          </a:prstGeom>
          <a:noFill/>
        </p:spPr>
        <p:txBody>
          <a:bodyPr wrap="square" rtlCol="0">
            <a:spAutoFit/>
          </a:bodyPr>
          <a:lstStyle/>
          <a:p>
            <a:pPr algn="r"/>
            <a:r>
              <a:rPr lang="en-US" sz="2000" b="1">
                <a:latin typeface="+mj-lt"/>
              </a:rPr>
              <a:t>2010</a:t>
            </a:r>
          </a:p>
        </p:txBody>
      </p:sp>
      <p:sp>
        <p:nvSpPr>
          <p:cNvPr id="24" name="Rectangle 23">
            <a:extLst>
              <a:ext uri="{FF2B5EF4-FFF2-40B4-BE49-F238E27FC236}">
                <a16:creationId xmlns:a16="http://schemas.microsoft.com/office/drawing/2014/main" id="{E1C71DED-7B5A-4AF3-8D83-DC9A5FD6417B}"/>
              </a:ext>
            </a:extLst>
          </p:cNvPr>
          <p:cNvSpPr/>
          <p:nvPr/>
        </p:nvSpPr>
        <p:spPr>
          <a:xfrm>
            <a:off x="2086788" y="1830485"/>
            <a:ext cx="3169583"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400"/>
          </a:p>
        </p:txBody>
      </p:sp>
      <p:sp>
        <p:nvSpPr>
          <p:cNvPr id="25" name="TextBox 24">
            <a:extLst>
              <a:ext uri="{FF2B5EF4-FFF2-40B4-BE49-F238E27FC236}">
                <a16:creationId xmlns:a16="http://schemas.microsoft.com/office/drawing/2014/main" id="{C016134C-09B6-41C4-A4B4-220C8BAB3B3B}"/>
              </a:ext>
            </a:extLst>
          </p:cNvPr>
          <p:cNvSpPr txBox="1"/>
          <p:nvPr/>
        </p:nvSpPr>
        <p:spPr>
          <a:xfrm>
            <a:off x="2086787" y="1470400"/>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43" name="Oval 42">
            <a:extLst>
              <a:ext uri="{FF2B5EF4-FFF2-40B4-BE49-F238E27FC236}">
                <a16:creationId xmlns:a16="http://schemas.microsoft.com/office/drawing/2014/main" id="{0C0474EC-B6DC-4B93-A943-23EF0BCEE896}"/>
              </a:ext>
            </a:extLst>
          </p:cNvPr>
          <p:cNvSpPr/>
          <p:nvPr/>
        </p:nvSpPr>
        <p:spPr>
          <a:xfrm>
            <a:off x="1557975" y="3170361"/>
            <a:ext cx="352541" cy="3525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a:extLst>
              <a:ext uri="{FF2B5EF4-FFF2-40B4-BE49-F238E27FC236}">
                <a16:creationId xmlns:a16="http://schemas.microsoft.com/office/drawing/2014/main" id="{0474A245-8972-48DB-A0DE-C22D773E6C63}"/>
              </a:ext>
            </a:extLst>
          </p:cNvPr>
          <p:cNvCxnSpPr>
            <a:cxnSpLocks/>
          </p:cNvCxnSpPr>
          <p:nvPr/>
        </p:nvCxnSpPr>
        <p:spPr>
          <a:xfrm>
            <a:off x="1734245" y="3519935"/>
            <a:ext cx="0" cy="1289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BEE83A12-0A6D-4828-8299-1880809846B6}"/>
              </a:ext>
            </a:extLst>
          </p:cNvPr>
          <p:cNvSpPr txBox="1"/>
          <p:nvPr/>
        </p:nvSpPr>
        <p:spPr>
          <a:xfrm>
            <a:off x="523514" y="3147449"/>
            <a:ext cx="906018" cy="400110"/>
          </a:xfrm>
          <a:prstGeom prst="rect">
            <a:avLst/>
          </a:prstGeom>
          <a:noFill/>
        </p:spPr>
        <p:txBody>
          <a:bodyPr wrap="square" rtlCol="0">
            <a:spAutoFit/>
          </a:bodyPr>
          <a:lstStyle/>
          <a:p>
            <a:pPr algn="r"/>
            <a:r>
              <a:rPr lang="en-US" sz="2000" b="1">
                <a:latin typeface="+mj-lt"/>
              </a:rPr>
              <a:t>2012</a:t>
            </a:r>
          </a:p>
        </p:txBody>
      </p:sp>
      <p:sp>
        <p:nvSpPr>
          <p:cNvPr id="46" name="Rectangle 45">
            <a:extLst>
              <a:ext uri="{FF2B5EF4-FFF2-40B4-BE49-F238E27FC236}">
                <a16:creationId xmlns:a16="http://schemas.microsoft.com/office/drawing/2014/main" id="{9C2CDE53-500B-48D0-9113-098ECD118943}"/>
              </a:ext>
            </a:extLst>
          </p:cNvPr>
          <p:cNvSpPr/>
          <p:nvPr/>
        </p:nvSpPr>
        <p:spPr>
          <a:xfrm>
            <a:off x="2086787" y="3519155"/>
            <a:ext cx="3169583"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400"/>
          </a:p>
        </p:txBody>
      </p:sp>
      <p:sp>
        <p:nvSpPr>
          <p:cNvPr id="47" name="TextBox 46">
            <a:extLst>
              <a:ext uri="{FF2B5EF4-FFF2-40B4-BE49-F238E27FC236}">
                <a16:creationId xmlns:a16="http://schemas.microsoft.com/office/drawing/2014/main" id="{25E62595-E30F-4FFE-B7BA-DF980D1C8054}"/>
              </a:ext>
            </a:extLst>
          </p:cNvPr>
          <p:cNvSpPr txBox="1"/>
          <p:nvPr/>
        </p:nvSpPr>
        <p:spPr>
          <a:xfrm>
            <a:off x="2086786" y="3159070"/>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48" name="Oval 47">
            <a:extLst>
              <a:ext uri="{FF2B5EF4-FFF2-40B4-BE49-F238E27FC236}">
                <a16:creationId xmlns:a16="http://schemas.microsoft.com/office/drawing/2014/main" id="{52C31AC1-5C4B-4B8A-A609-B9CE069B30B7}"/>
              </a:ext>
            </a:extLst>
          </p:cNvPr>
          <p:cNvSpPr/>
          <p:nvPr/>
        </p:nvSpPr>
        <p:spPr>
          <a:xfrm>
            <a:off x="1557974" y="4851602"/>
            <a:ext cx="352541" cy="3525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ED6823EB-2628-461D-9ACA-676BA9F06B33}"/>
              </a:ext>
            </a:extLst>
          </p:cNvPr>
          <p:cNvCxnSpPr>
            <a:cxnSpLocks/>
          </p:cNvCxnSpPr>
          <p:nvPr/>
        </p:nvCxnSpPr>
        <p:spPr>
          <a:xfrm>
            <a:off x="1734244" y="5201176"/>
            <a:ext cx="1" cy="19584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8CA279DD-E060-4234-939E-43D2745869B8}"/>
              </a:ext>
            </a:extLst>
          </p:cNvPr>
          <p:cNvSpPr txBox="1"/>
          <p:nvPr/>
        </p:nvSpPr>
        <p:spPr>
          <a:xfrm>
            <a:off x="523513" y="4828690"/>
            <a:ext cx="906018" cy="400110"/>
          </a:xfrm>
          <a:prstGeom prst="rect">
            <a:avLst/>
          </a:prstGeom>
          <a:noFill/>
        </p:spPr>
        <p:txBody>
          <a:bodyPr wrap="square" rtlCol="0">
            <a:spAutoFit/>
          </a:bodyPr>
          <a:lstStyle/>
          <a:p>
            <a:pPr algn="r"/>
            <a:r>
              <a:rPr lang="en-US" sz="2000" b="1">
                <a:latin typeface="+mj-lt"/>
              </a:rPr>
              <a:t>2014</a:t>
            </a:r>
          </a:p>
        </p:txBody>
      </p:sp>
      <p:sp>
        <p:nvSpPr>
          <p:cNvPr id="51" name="Rectangle 50">
            <a:extLst>
              <a:ext uri="{FF2B5EF4-FFF2-40B4-BE49-F238E27FC236}">
                <a16:creationId xmlns:a16="http://schemas.microsoft.com/office/drawing/2014/main" id="{CF9F7410-BCE2-4568-BE5F-0CD4F1CB68FD}"/>
              </a:ext>
            </a:extLst>
          </p:cNvPr>
          <p:cNvSpPr/>
          <p:nvPr/>
        </p:nvSpPr>
        <p:spPr>
          <a:xfrm>
            <a:off x="2086786" y="5200396"/>
            <a:ext cx="3169583"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400"/>
          </a:p>
        </p:txBody>
      </p:sp>
      <p:sp>
        <p:nvSpPr>
          <p:cNvPr id="52" name="TextBox 51">
            <a:extLst>
              <a:ext uri="{FF2B5EF4-FFF2-40B4-BE49-F238E27FC236}">
                <a16:creationId xmlns:a16="http://schemas.microsoft.com/office/drawing/2014/main" id="{79B168C1-1AEE-490A-821E-AD2EAFF5D193}"/>
              </a:ext>
            </a:extLst>
          </p:cNvPr>
          <p:cNvSpPr txBox="1"/>
          <p:nvPr/>
        </p:nvSpPr>
        <p:spPr>
          <a:xfrm>
            <a:off x="2086785" y="4840311"/>
            <a:ext cx="2667000" cy="369332"/>
          </a:xfrm>
          <a:prstGeom prst="rect">
            <a:avLst/>
          </a:prstGeom>
          <a:noFill/>
        </p:spPr>
        <p:txBody>
          <a:bodyPr wrap="square" rtlCol="0">
            <a:spAutoFit/>
          </a:bodyPr>
          <a:lstStyle/>
          <a:p>
            <a:r>
              <a:rPr lang="en-US" b="1">
                <a:solidFill>
                  <a:schemeClr val="accent1"/>
                </a:solidFill>
                <a:latin typeface="+mj-lt"/>
              </a:rPr>
              <a:t>Text Description</a:t>
            </a:r>
          </a:p>
        </p:txBody>
      </p:sp>
    </p:spTree>
    <p:extLst>
      <p:ext uri="{BB962C8B-B14F-4D97-AF65-F5344CB8AC3E}">
        <p14:creationId xmlns:p14="http://schemas.microsoft.com/office/powerpoint/2010/main" val="40876748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1000"/>
                                        <p:tgtEl>
                                          <p:spTgt spid="17"/>
                                        </p:tgtEl>
                                      </p:cBhvr>
                                    </p:animEffect>
                                    <p:anim calcmode="lin" valueType="num">
                                      <p:cBhvr>
                                        <p:cTn id="40" dur="1000" fill="hold"/>
                                        <p:tgtEl>
                                          <p:spTgt spid="17"/>
                                        </p:tgtEl>
                                        <p:attrNameLst>
                                          <p:attrName>ppt_x</p:attrName>
                                        </p:attrNameLst>
                                      </p:cBhvr>
                                      <p:tavLst>
                                        <p:tav tm="0">
                                          <p:val>
                                            <p:strVal val="#ppt_x"/>
                                          </p:val>
                                        </p:tav>
                                        <p:tav tm="100000">
                                          <p:val>
                                            <p:strVal val="#ppt_x"/>
                                          </p:val>
                                        </p:tav>
                                      </p:tavLst>
                                    </p:anim>
                                    <p:anim calcmode="lin" valueType="num">
                                      <p:cBhvr>
                                        <p:cTn id="41" dur="1000" fill="hold"/>
                                        <p:tgtEl>
                                          <p:spTgt spid="17"/>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1000"/>
                                        <p:tgtEl>
                                          <p:spTgt spid="16"/>
                                        </p:tgtEl>
                                      </p:cBhvr>
                                    </p:animEffect>
                                    <p:anim calcmode="lin" valueType="num">
                                      <p:cBhvr>
                                        <p:cTn id="45" dur="1000" fill="hold"/>
                                        <p:tgtEl>
                                          <p:spTgt spid="16"/>
                                        </p:tgtEl>
                                        <p:attrNameLst>
                                          <p:attrName>ppt_x</p:attrName>
                                        </p:attrNameLst>
                                      </p:cBhvr>
                                      <p:tavLst>
                                        <p:tav tm="0">
                                          <p:val>
                                            <p:strVal val="#ppt_x"/>
                                          </p:val>
                                        </p:tav>
                                        <p:tav tm="100000">
                                          <p:val>
                                            <p:strVal val="#ppt_x"/>
                                          </p:val>
                                        </p:tav>
                                      </p:tavLst>
                                    </p:anim>
                                    <p:anim calcmode="lin" valueType="num">
                                      <p:cBhvr>
                                        <p:cTn id="46" dur="1000" fill="hold"/>
                                        <p:tgtEl>
                                          <p:spTgt spid="16"/>
                                        </p:tgtEl>
                                        <p:attrNameLst>
                                          <p:attrName>ppt_y</p:attrName>
                                        </p:attrNameLst>
                                      </p:cBhvr>
                                      <p:tavLst>
                                        <p:tav tm="0">
                                          <p:val>
                                            <p:strVal val="#ppt_y+.1"/>
                                          </p:val>
                                        </p:tav>
                                        <p:tav tm="100000">
                                          <p:val>
                                            <p:strVal val="#ppt_y"/>
                                          </p:val>
                                        </p:tav>
                                      </p:tavLst>
                                    </p:anim>
                                  </p:childTnLst>
                                </p:cTn>
                              </p:par>
                            </p:childTnLst>
                          </p:cTn>
                        </p:par>
                        <p:par>
                          <p:cTn id="47" fill="hold">
                            <p:stCondLst>
                              <p:cond delay="2500"/>
                            </p:stCondLst>
                            <p:childTnLst>
                              <p:par>
                                <p:cTn id="48" presetID="22" presetClass="entr" presetSubtype="8" fill="hold" grpId="0" nodeType="after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left)">
                                      <p:cBhvr>
                                        <p:cTn id="50" dur="500"/>
                                        <p:tgtEl>
                                          <p:spTgt spid="8"/>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up)">
                                      <p:cBhvr>
                                        <p:cTn id="53" dur="500"/>
                                        <p:tgtEl>
                                          <p:spTgt spid="7"/>
                                        </p:tgtEl>
                                      </p:cBhvr>
                                    </p:animEffect>
                                  </p:childTnLst>
                                </p:cTn>
                              </p:par>
                            </p:childTnLst>
                          </p:cTn>
                        </p:par>
                        <p:par>
                          <p:cTn id="54" fill="hold">
                            <p:stCondLst>
                              <p:cond delay="3000"/>
                            </p:stCondLst>
                            <p:childTnLst>
                              <p:par>
                                <p:cTn id="55" presetID="53" presetClass="entr" presetSubtype="16" fill="hold" grpId="0" nodeType="after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ppt_w</p:attrName>
                                        </p:attrNameLst>
                                      </p:cBhvr>
                                      <p:tavLst>
                                        <p:tav tm="0">
                                          <p:val>
                                            <p:fltVal val="0"/>
                                          </p:val>
                                        </p:tav>
                                        <p:tav tm="100000">
                                          <p:val>
                                            <p:strVal val="#ppt_w"/>
                                          </p:val>
                                        </p:tav>
                                      </p:tavLst>
                                    </p:anim>
                                    <p:anim calcmode="lin" valueType="num">
                                      <p:cBhvr>
                                        <p:cTn id="58" dur="500" fill="hold"/>
                                        <p:tgtEl>
                                          <p:spTgt spid="18"/>
                                        </p:tgtEl>
                                        <p:attrNameLst>
                                          <p:attrName>ppt_h</p:attrName>
                                        </p:attrNameLst>
                                      </p:cBhvr>
                                      <p:tavLst>
                                        <p:tav tm="0">
                                          <p:val>
                                            <p:fltVal val="0"/>
                                          </p:val>
                                        </p:tav>
                                        <p:tav tm="100000">
                                          <p:val>
                                            <p:strVal val="#ppt_h"/>
                                          </p:val>
                                        </p:tav>
                                      </p:tavLst>
                                    </p:anim>
                                    <p:animEffect transition="in" filter="fade">
                                      <p:cBhvr>
                                        <p:cTn id="59" dur="500"/>
                                        <p:tgtEl>
                                          <p:spTgt spid="18"/>
                                        </p:tgtEl>
                                      </p:cBhvr>
                                    </p:animEffect>
                                  </p:childTnLst>
                                </p:cTn>
                              </p:par>
                            </p:childTnLst>
                          </p:cTn>
                        </p:par>
                        <p:par>
                          <p:cTn id="60" fill="hold">
                            <p:stCondLst>
                              <p:cond delay="3500"/>
                            </p:stCondLst>
                            <p:childTnLst>
                              <p:par>
                                <p:cTn id="61" presetID="22" presetClass="entr" presetSubtype="1" fill="hold"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up)">
                                      <p:cBhvr>
                                        <p:cTn id="63" dur="500"/>
                                        <p:tgtEl>
                                          <p:spTgt spid="21"/>
                                        </p:tgtEl>
                                      </p:cBhvr>
                                    </p:animEffect>
                                  </p:childTnLst>
                                </p:cTn>
                              </p:par>
                            </p:childTnLst>
                          </p:cTn>
                        </p:par>
                        <p:par>
                          <p:cTn id="64" fill="hold">
                            <p:stCondLst>
                              <p:cond delay="4000"/>
                            </p:stCondLst>
                            <p:childTnLst>
                              <p:par>
                                <p:cTn id="65" presetID="53" presetClass="entr" presetSubtype="16" fill="hold" grpId="0" nodeType="afterEffect">
                                  <p:stCondLst>
                                    <p:cond delay="0"/>
                                  </p:stCondLst>
                                  <p:childTnLst>
                                    <p:set>
                                      <p:cBhvr>
                                        <p:cTn id="66" dur="1" fill="hold">
                                          <p:stCondLst>
                                            <p:cond delay="0"/>
                                          </p:stCondLst>
                                        </p:cTn>
                                        <p:tgtEl>
                                          <p:spTgt spid="43"/>
                                        </p:tgtEl>
                                        <p:attrNameLst>
                                          <p:attrName>style.visibility</p:attrName>
                                        </p:attrNameLst>
                                      </p:cBhvr>
                                      <p:to>
                                        <p:strVal val="visible"/>
                                      </p:to>
                                    </p:set>
                                    <p:anim calcmode="lin" valueType="num">
                                      <p:cBhvr>
                                        <p:cTn id="67" dur="500" fill="hold"/>
                                        <p:tgtEl>
                                          <p:spTgt spid="43"/>
                                        </p:tgtEl>
                                        <p:attrNameLst>
                                          <p:attrName>ppt_w</p:attrName>
                                        </p:attrNameLst>
                                      </p:cBhvr>
                                      <p:tavLst>
                                        <p:tav tm="0">
                                          <p:val>
                                            <p:fltVal val="0"/>
                                          </p:val>
                                        </p:tav>
                                        <p:tav tm="100000">
                                          <p:val>
                                            <p:strVal val="#ppt_w"/>
                                          </p:val>
                                        </p:tav>
                                      </p:tavLst>
                                    </p:anim>
                                    <p:anim calcmode="lin" valueType="num">
                                      <p:cBhvr>
                                        <p:cTn id="68" dur="500" fill="hold"/>
                                        <p:tgtEl>
                                          <p:spTgt spid="43"/>
                                        </p:tgtEl>
                                        <p:attrNameLst>
                                          <p:attrName>ppt_h</p:attrName>
                                        </p:attrNameLst>
                                      </p:cBhvr>
                                      <p:tavLst>
                                        <p:tav tm="0">
                                          <p:val>
                                            <p:fltVal val="0"/>
                                          </p:val>
                                        </p:tav>
                                        <p:tav tm="100000">
                                          <p:val>
                                            <p:strVal val="#ppt_h"/>
                                          </p:val>
                                        </p:tav>
                                      </p:tavLst>
                                    </p:anim>
                                    <p:animEffect transition="in" filter="fade">
                                      <p:cBhvr>
                                        <p:cTn id="69" dur="500"/>
                                        <p:tgtEl>
                                          <p:spTgt spid="43"/>
                                        </p:tgtEl>
                                      </p:cBhvr>
                                    </p:animEffect>
                                  </p:childTnLst>
                                </p:cTn>
                              </p:par>
                            </p:childTnLst>
                          </p:cTn>
                        </p:par>
                        <p:par>
                          <p:cTn id="70" fill="hold">
                            <p:stCondLst>
                              <p:cond delay="4500"/>
                            </p:stCondLst>
                            <p:childTnLst>
                              <p:par>
                                <p:cTn id="71" presetID="22" presetClass="entr" presetSubtype="1" fill="hold" nodeType="after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wipe(up)">
                                      <p:cBhvr>
                                        <p:cTn id="73" dur="500"/>
                                        <p:tgtEl>
                                          <p:spTgt spid="44"/>
                                        </p:tgtEl>
                                      </p:cBhvr>
                                    </p:animEffect>
                                  </p:childTnLst>
                                </p:cTn>
                              </p:par>
                            </p:childTnLst>
                          </p:cTn>
                        </p:par>
                        <p:par>
                          <p:cTn id="74" fill="hold">
                            <p:stCondLst>
                              <p:cond delay="5000"/>
                            </p:stCondLst>
                            <p:childTnLst>
                              <p:par>
                                <p:cTn id="75" presetID="53" presetClass="entr" presetSubtype="16" fill="hold" grpId="0" nodeType="afterEffect">
                                  <p:stCondLst>
                                    <p:cond delay="0"/>
                                  </p:stCondLst>
                                  <p:childTnLst>
                                    <p:set>
                                      <p:cBhvr>
                                        <p:cTn id="76" dur="1" fill="hold">
                                          <p:stCondLst>
                                            <p:cond delay="0"/>
                                          </p:stCondLst>
                                        </p:cTn>
                                        <p:tgtEl>
                                          <p:spTgt spid="48"/>
                                        </p:tgtEl>
                                        <p:attrNameLst>
                                          <p:attrName>style.visibility</p:attrName>
                                        </p:attrNameLst>
                                      </p:cBhvr>
                                      <p:to>
                                        <p:strVal val="visible"/>
                                      </p:to>
                                    </p:set>
                                    <p:anim calcmode="lin" valueType="num">
                                      <p:cBhvr>
                                        <p:cTn id="77" dur="500" fill="hold"/>
                                        <p:tgtEl>
                                          <p:spTgt spid="48"/>
                                        </p:tgtEl>
                                        <p:attrNameLst>
                                          <p:attrName>ppt_w</p:attrName>
                                        </p:attrNameLst>
                                      </p:cBhvr>
                                      <p:tavLst>
                                        <p:tav tm="0">
                                          <p:val>
                                            <p:fltVal val="0"/>
                                          </p:val>
                                        </p:tav>
                                        <p:tav tm="100000">
                                          <p:val>
                                            <p:strVal val="#ppt_w"/>
                                          </p:val>
                                        </p:tav>
                                      </p:tavLst>
                                    </p:anim>
                                    <p:anim calcmode="lin" valueType="num">
                                      <p:cBhvr>
                                        <p:cTn id="78" dur="500" fill="hold"/>
                                        <p:tgtEl>
                                          <p:spTgt spid="48"/>
                                        </p:tgtEl>
                                        <p:attrNameLst>
                                          <p:attrName>ppt_h</p:attrName>
                                        </p:attrNameLst>
                                      </p:cBhvr>
                                      <p:tavLst>
                                        <p:tav tm="0">
                                          <p:val>
                                            <p:fltVal val="0"/>
                                          </p:val>
                                        </p:tav>
                                        <p:tav tm="100000">
                                          <p:val>
                                            <p:strVal val="#ppt_h"/>
                                          </p:val>
                                        </p:tav>
                                      </p:tavLst>
                                    </p:anim>
                                    <p:animEffect transition="in" filter="fade">
                                      <p:cBhvr>
                                        <p:cTn id="79" dur="500"/>
                                        <p:tgtEl>
                                          <p:spTgt spid="48"/>
                                        </p:tgtEl>
                                      </p:cBhvr>
                                    </p:animEffect>
                                  </p:childTnLst>
                                </p:cTn>
                              </p:par>
                            </p:childTnLst>
                          </p:cTn>
                        </p:par>
                        <p:par>
                          <p:cTn id="80" fill="hold">
                            <p:stCondLst>
                              <p:cond delay="5500"/>
                            </p:stCondLst>
                            <p:childTnLst>
                              <p:par>
                                <p:cTn id="81" presetID="22" presetClass="entr" presetSubtype="1" fill="hold" nodeType="afterEffect">
                                  <p:stCondLst>
                                    <p:cond delay="0"/>
                                  </p:stCondLst>
                                  <p:childTnLst>
                                    <p:set>
                                      <p:cBhvr>
                                        <p:cTn id="82" dur="1" fill="hold">
                                          <p:stCondLst>
                                            <p:cond delay="0"/>
                                          </p:stCondLst>
                                        </p:cTn>
                                        <p:tgtEl>
                                          <p:spTgt spid="49"/>
                                        </p:tgtEl>
                                        <p:attrNameLst>
                                          <p:attrName>style.visibility</p:attrName>
                                        </p:attrNameLst>
                                      </p:cBhvr>
                                      <p:to>
                                        <p:strVal val="visible"/>
                                      </p:to>
                                    </p:set>
                                    <p:animEffect transition="in" filter="wipe(up)">
                                      <p:cBhvr>
                                        <p:cTn id="83" dur="500"/>
                                        <p:tgtEl>
                                          <p:spTgt spid="49"/>
                                        </p:tgtEl>
                                      </p:cBhvr>
                                    </p:animEffect>
                                  </p:childTnLst>
                                </p:cTn>
                              </p:par>
                            </p:childTnLst>
                          </p:cTn>
                        </p:par>
                        <p:par>
                          <p:cTn id="84" fill="hold">
                            <p:stCondLst>
                              <p:cond delay="6000"/>
                            </p:stCondLst>
                            <p:childTnLst>
                              <p:par>
                                <p:cTn id="85" presetID="42" presetClass="entr" presetSubtype="0" fill="hold" grpId="0" nodeType="after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fade">
                                      <p:cBhvr>
                                        <p:cTn id="87" dur="1000"/>
                                        <p:tgtEl>
                                          <p:spTgt spid="23"/>
                                        </p:tgtEl>
                                      </p:cBhvr>
                                    </p:animEffect>
                                    <p:anim calcmode="lin" valueType="num">
                                      <p:cBhvr>
                                        <p:cTn id="88" dur="1000" fill="hold"/>
                                        <p:tgtEl>
                                          <p:spTgt spid="23"/>
                                        </p:tgtEl>
                                        <p:attrNameLst>
                                          <p:attrName>ppt_x</p:attrName>
                                        </p:attrNameLst>
                                      </p:cBhvr>
                                      <p:tavLst>
                                        <p:tav tm="0">
                                          <p:val>
                                            <p:strVal val="#ppt_x"/>
                                          </p:val>
                                        </p:tav>
                                        <p:tav tm="100000">
                                          <p:val>
                                            <p:strVal val="#ppt_x"/>
                                          </p:val>
                                        </p:tav>
                                      </p:tavLst>
                                    </p:anim>
                                    <p:anim calcmode="lin" valueType="num">
                                      <p:cBhvr>
                                        <p:cTn id="89" dur="1000" fill="hold"/>
                                        <p:tgtEl>
                                          <p:spTgt spid="23"/>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1000"/>
                                        <p:tgtEl>
                                          <p:spTgt spid="45"/>
                                        </p:tgtEl>
                                      </p:cBhvr>
                                    </p:animEffect>
                                    <p:anim calcmode="lin" valueType="num">
                                      <p:cBhvr>
                                        <p:cTn id="93" dur="1000" fill="hold"/>
                                        <p:tgtEl>
                                          <p:spTgt spid="45"/>
                                        </p:tgtEl>
                                        <p:attrNameLst>
                                          <p:attrName>ppt_x</p:attrName>
                                        </p:attrNameLst>
                                      </p:cBhvr>
                                      <p:tavLst>
                                        <p:tav tm="0">
                                          <p:val>
                                            <p:strVal val="#ppt_x"/>
                                          </p:val>
                                        </p:tav>
                                        <p:tav tm="100000">
                                          <p:val>
                                            <p:strVal val="#ppt_x"/>
                                          </p:val>
                                        </p:tav>
                                      </p:tavLst>
                                    </p:anim>
                                    <p:anim calcmode="lin" valueType="num">
                                      <p:cBhvr>
                                        <p:cTn id="94" dur="1000" fill="hold"/>
                                        <p:tgtEl>
                                          <p:spTgt spid="45"/>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50"/>
                                        </p:tgtEl>
                                        <p:attrNameLst>
                                          <p:attrName>style.visibility</p:attrName>
                                        </p:attrNameLst>
                                      </p:cBhvr>
                                      <p:to>
                                        <p:strVal val="visible"/>
                                      </p:to>
                                    </p:set>
                                    <p:animEffect transition="in" filter="fade">
                                      <p:cBhvr>
                                        <p:cTn id="97" dur="1000"/>
                                        <p:tgtEl>
                                          <p:spTgt spid="50"/>
                                        </p:tgtEl>
                                      </p:cBhvr>
                                    </p:animEffect>
                                    <p:anim calcmode="lin" valueType="num">
                                      <p:cBhvr>
                                        <p:cTn id="98" dur="1000" fill="hold"/>
                                        <p:tgtEl>
                                          <p:spTgt spid="50"/>
                                        </p:tgtEl>
                                        <p:attrNameLst>
                                          <p:attrName>ppt_x</p:attrName>
                                        </p:attrNameLst>
                                      </p:cBhvr>
                                      <p:tavLst>
                                        <p:tav tm="0">
                                          <p:val>
                                            <p:strVal val="#ppt_x"/>
                                          </p:val>
                                        </p:tav>
                                        <p:tav tm="100000">
                                          <p:val>
                                            <p:strVal val="#ppt_x"/>
                                          </p:val>
                                        </p:tav>
                                      </p:tavLst>
                                    </p:anim>
                                    <p:anim calcmode="lin" valueType="num">
                                      <p:cBhvr>
                                        <p:cTn id="99" dur="1000" fill="hold"/>
                                        <p:tgtEl>
                                          <p:spTgt spid="50"/>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25"/>
                                        </p:tgtEl>
                                        <p:attrNameLst>
                                          <p:attrName>style.visibility</p:attrName>
                                        </p:attrNameLst>
                                      </p:cBhvr>
                                      <p:to>
                                        <p:strVal val="visible"/>
                                      </p:to>
                                    </p:set>
                                    <p:animEffect transition="in" filter="fade">
                                      <p:cBhvr>
                                        <p:cTn id="102" dur="1000"/>
                                        <p:tgtEl>
                                          <p:spTgt spid="25"/>
                                        </p:tgtEl>
                                      </p:cBhvr>
                                    </p:animEffect>
                                    <p:anim calcmode="lin" valueType="num">
                                      <p:cBhvr>
                                        <p:cTn id="103" dur="1000" fill="hold"/>
                                        <p:tgtEl>
                                          <p:spTgt spid="25"/>
                                        </p:tgtEl>
                                        <p:attrNameLst>
                                          <p:attrName>ppt_x</p:attrName>
                                        </p:attrNameLst>
                                      </p:cBhvr>
                                      <p:tavLst>
                                        <p:tav tm="0">
                                          <p:val>
                                            <p:strVal val="#ppt_x"/>
                                          </p:val>
                                        </p:tav>
                                        <p:tav tm="100000">
                                          <p:val>
                                            <p:strVal val="#ppt_x"/>
                                          </p:val>
                                        </p:tav>
                                      </p:tavLst>
                                    </p:anim>
                                    <p:anim calcmode="lin" valueType="num">
                                      <p:cBhvr>
                                        <p:cTn id="104" dur="1000" fill="hold"/>
                                        <p:tgtEl>
                                          <p:spTgt spid="25"/>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1000"/>
                                        <p:tgtEl>
                                          <p:spTgt spid="24"/>
                                        </p:tgtEl>
                                      </p:cBhvr>
                                    </p:animEffect>
                                    <p:anim calcmode="lin" valueType="num">
                                      <p:cBhvr>
                                        <p:cTn id="108" dur="1000" fill="hold"/>
                                        <p:tgtEl>
                                          <p:spTgt spid="24"/>
                                        </p:tgtEl>
                                        <p:attrNameLst>
                                          <p:attrName>ppt_x</p:attrName>
                                        </p:attrNameLst>
                                      </p:cBhvr>
                                      <p:tavLst>
                                        <p:tav tm="0">
                                          <p:val>
                                            <p:strVal val="#ppt_x"/>
                                          </p:val>
                                        </p:tav>
                                        <p:tav tm="100000">
                                          <p:val>
                                            <p:strVal val="#ppt_x"/>
                                          </p:val>
                                        </p:tav>
                                      </p:tavLst>
                                    </p:anim>
                                    <p:anim calcmode="lin" valueType="num">
                                      <p:cBhvr>
                                        <p:cTn id="109" dur="1000" fill="hold"/>
                                        <p:tgtEl>
                                          <p:spTgt spid="24"/>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47"/>
                                        </p:tgtEl>
                                        <p:attrNameLst>
                                          <p:attrName>style.visibility</p:attrName>
                                        </p:attrNameLst>
                                      </p:cBhvr>
                                      <p:to>
                                        <p:strVal val="visible"/>
                                      </p:to>
                                    </p:set>
                                    <p:animEffect transition="in" filter="fade">
                                      <p:cBhvr>
                                        <p:cTn id="112" dur="1000"/>
                                        <p:tgtEl>
                                          <p:spTgt spid="47"/>
                                        </p:tgtEl>
                                      </p:cBhvr>
                                    </p:animEffect>
                                    <p:anim calcmode="lin" valueType="num">
                                      <p:cBhvr>
                                        <p:cTn id="113" dur="1000" fill="hold"/>
                                        <p:tgtEl>
                                          <p:spTgt spid="47"/>
                                        </p:tgtEl>
                                        <p:attrNameLst>
                                          <p:attrName>ppt_x</p:attrName>
                                        </p:attrNameLst>
                                      </p:cBhvr>
                                      <p:tavLst>
                                        <p:tav tm="0">
                                          <p:val>
                                            <p:strVal val="#ppt_x"/>
                                          </p:val>
                                        </p:tav>
                                        <p:tav tm="100000">
                                          <p:val>
                                            <p:strVal val="#ppt_x"/>
                                          </p:val>
                                        </p:tav>
                                      </p:tavLst>
                                    </p:anim>
                                    <p:anim calcmode="lin" valueType="num">
                                      <p:cBhvr>
                                        <p:cTn id="114" dur="1000" fill="hold"/>
                                        <p:tgtEl>
                                          <p:spTgt spid="47"/>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46"/>
                                        </p:tgtEl>
                                        <p:attrNameLst>
                                          <p:attrName>style.visibility</p:attrName>
                                        </p:attrNameLst>
                                      </p:cBhvr>
                                      <p:to>
                                        <p:strVal val="visible"/>
                                      </p:to>
                                    </p:set>
                                    <p:animEffect transition="in" filter="fade">
                                      <p:cBhvr>
                                        <p:cTn id="117" dur="1000"/>
                                        <p:tgtEl>
                                          <p:spTgt spid="46"/>
                                        </p:tgtEl>
                                      </p:cBhvr>
                                    </p:animEffect>
                                    <p:anim calcmode="lin" valueType="num">
                                      <p:cBhvr>
                                        <p:cTn id="118" dur="1000" fill="hold"/>
                                        <p:tgtEl>
                                          <p:spTgt spid="46"/>
                                        </p:tgtEl>
                                        <p:attrNameLst>
                                          <p:attrName>ppt_x</p:attrName>
                                        </p:attrNameLst>
                                      </p:cBhvr>
                                      <p:tavLst>
                                        <p:tav tm="0">
                                          <p:val>
                                            <p:strVal val="#ppt_x"/>
                                          </p:val>
                                        </p:tav>
                                        <p:tav tm="100000">
                                          <p:val>
                                            <p:strVal val="#ppt_x"/>
                                          </p:val>
                                        </p:tav>
                                      </p:tavLst>
                                    </p:anim>
                                    <p:anim calcmode="lin" valueType="num">
                                      <p:cBhvr>
                                        <p:cTn id="119" dur="1000" fill="hold"/>
                                        <p:tgtEl>
                                          <p:spTgt spid="46"/>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52"/>
                                        </p:tgtEl>
                                        <p:attrNameLst>
                                          <p:attrName>style.visibility</p:attrName>
                                        </p:attrNameLst>
                                      </p:cBhvr>
                                      <p:to>
                                        <p:strVal val="visible"/>
                                      </p:to>
                                    </p:set>
                                    <p:animEffect transition="in" filter="fade">
                                      <p:cBhvr>
                                        <p:cTn id="122" dur="1000"/>
                                        <p:tgtEl>
                                          <p:spTgt spid="52"/>
                                        </p:tgtEl>
                                      </p:cBhvr>
                                    </p:animEffect>
                                    <p:anim calcmode="lin" valueType="num">
                                      <p:cBhvr>
                                        <p:cTn id="123" dur="1000" fill="hold"/>
                                        <p:tgtEl>
                                          <p:spTgt spid="52"/>
                                        </p:tgtEl>
                                        <p:attrNameLst>
                                          <p:attrName>ppt_x</p:attrName>
                                        </p:attrNameLst>
                                      </p:cBhvr>
                                      <p:tavLst>
                                        <p:tav tm="0">
                                          <p:val>
                                            <p:strVal val="#ppt_x"/>
                                          </p:val>
                                        </p:tav>
                                        <p:tav tm="100000">
                                          <p:val>
                                            <p:strVal val="#ppt_x"/>
                                          </p:val>
                                        </p:tav>
                                      </p:tavLst>
                                    </p:anim>
                                    <p:anim calcmode="lin" valueType="num">
                                      <p:cBhvr>
                                        <p:cTn id="124" dur="1000" fill="hold"/>
                                        <p:tgtEl>
                                          <p:spTgt spid="52"/>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51"/>
                                        </p:tgtEl>
                                        <p:attrNameLst>
                                          <p:attrName>style.visibility</p:attrName>
                                        </p:attrNameLst>
                                      </p:cBhvr>
                                      <p:to>
                                        <p:strVal val="visible"/>
                                      </p:to>
                                    </p:set>
                                    <p:animEffect transition="in" filter="fade">
                                      <p:cBhvr>
                                        <p:cTn id="127" dur="1000"/>
                                        <p:tgtEl>
                                          <p:spTgt spid="51"/>
                                        </p:tgtEl>
                                      </p:cBhvr>
                                    </p:animEffect>
                                    <p:anim calcmode="lin" valueType="num">
                                      <p:cBhvr>
                                        <p:cTn id="128" dur="1000" fill="hold"/>
                                        <p:tgtEl>
                                          <p:spTgt spid="51"/>
                                        </p:tgtEl>
                                        <p:attrNameLst>
                                          <p:attrName>ppt_x</p:attrName>
                                        </p:attrNameLst>
                                      </p:cBhvr>
                                      <p:tavLst>
                                        <p:tav tm="0">
                                          <p:val>
                                            <p:strVal val="#ppt_x"/>
                                          </p:val>
                                        </p:tav>
                                        <p:tav tm="100000">
                                          <p:val>
                                            <p:strVal val="#ppt_x"/>
                                          </p:val>
                                        </p:tav>
                                      </p:tavLst>
                                    </p:anim>
                                    <p:anim calcmode="lin" valueType="num">
                                      <p:cBhvr>
                                        <p:cTn id="129"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 grpId="0"/>
      <p:bldP spid="6" grpId="0" build="p"/>
      <p:bldP spid="7" grpId="0"/>
      <p:bldP spid="8" grpId="0"/>
      <p:bldP spid="13" grpId="0"/>
      <p:bldP spid="14" grpId="0"/>
      <p:bldP spid="15" grpId="0" animBg="1"/>
      <p:bldP spid="16" grpId="0"/>
      <p:bldP spid="17" grpId="0"/>
      <p:bldP spid="18" grpId="0" animBg="1"/>
      <p:bldP spid="23" grpId="0"/>
      <p:bldP spid="24" grpId="0"/>
      <p:bldP spid="25" grpId="0"/>
      <p:bldP spid="43" grpId="0" animBg="1"/>
      <p:bldP spid="45" grpId="0"/>
      <p:bldP spid="46" grpId="0"/>
      <p:bldP spid="47" grpId="0"/>
      <p:bldP spid="48" grpId="0" animBg="1"/>
      <p:bldP spid="50" grpId="0"/>
      <p:bldP spid="51" grpId="0"/>
      <p:bldP spid="5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D88206C-C3B3-45C7-9C2F-0C85595EB551}"/>
              </a:ext>
            </a:extLst>
          </p:cNvPr>
          <p:cNvSpPr>
            <a:spLocks noGrp="1"/>
          </p:cNvSpPr>
          <p:nvPr>
            <p:ph type="pic" sz="quarter" idx="10"/>
          </p:nvPr>
        </p:nvSpPr>
        <p:spPr/>
      </p:sp>
      <p:sp>
        <p:nvSpPr>
          <p:cNvPr id="9" name="Rectangle 8">
            <a:extLst>
              <a:ext uri="{FF2B5EF4-FFF2-40B4-BE49-F238E27FC236}">
                <a16:creationId xmlns:a16="http://schemas.microsoft.com/office/drawing/2014/main" id="{4926395E-65D4-4F94-9EE0-66B027F6547A}"/>
              </a:ext>
            </a:extLst>
          </p:cNvPr>
          <p:cNvSpPr/>
          <p:nvPr/>
        </p:nvSpPr>
        <p:spPr>
          <a:xfrm>
            <a:off x="12700" y="0"/>
            <a:ext cx="5779884" cy="6858000"/>
          </a:xfrm>
          <a:prstGeom prst="rect">
            <a:avLst/>
          </a:prstGeom>
          <a:gradFill>
            <a:gsLst>
              <a:gs pos="100000">
                <a:schemeClr val="bg1">
                  <a:alpha val="80000"/>
                </a:schemeClr>
              </a:gs>
              <a:gs pos="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08416C-AB40-49A6-9B86-51E378CA9766}"/>
              </a:ext>
            </a:extLst>
          </p:cNvPr>
          <p:cNvSpPr>
            <a:spLocks noGrp="1"/>
          </p:cNvSpPr>
          <p:nvPr>
            <p:ph type="ctrTitle"/>
          </p:nvPr>
        </p:nvSpPr>
        <p:spPr>
          <a:xfrm>
            <a:off x="6262484" y="1329505"/>
            <a:ext cx="6860276" cy="944562"/>
          </a:xfrm>
        </p:spPr>
        <p:txBody>
          <a:bodyPr/>
          <a:lstStyle/>
          <a:p>
            <a:r>
              <a:rPr lang="en-US"/>
              <a:t>History Timeline</a:t>
            </a:r>
          </a:p>
        </p:txBody>
      </p:sp>
      <p:sp>
        <p:nvSpPr>
          <p:cNvPr id="3" name="Subtitle 2">
            <a:extLst>
              <a:ext uri="{FF2B5EF4-FFF2-40B4-BE49-F238E27FC236}">
                <a16:creationId xmlns:a16="http://schemas.microsoft.com/office/drawing/2014/main" id="{69877A25-AEA9-4614-A381-35BD025AB1B0}"/>
              </a:ext>
            </a:extLst>
          </p:cNvPr>
          <p:cNvSpPr>
            <a:spLocks noGrp="1"/>
          </p:cNvSpPr>
          <p:nvPr>
            <p:ph type="subTitle" idx="1"/>
          </p:nvPr>
        </p:nvSpPr>
        <p:spPr/>
        <p:txBody>
          <a:bodyPr/>
          <a:lstStyle/>
          <a:p>
            <a:r>
              <a:rPr lang="en-US"/>
              <a:t>Insert subtitle right here</a:t>
            </a:r>
          </a:p>
        </p:txBody>
      </p:sp>
      <p:sp>
        <p:nvSpPr>
          <p:cNvPr id="10" name="Oval 9">
            <a:extLst>
              <a:ext uri="{FF2B5EF4-FFF2-40B4-BE49-F238E27FC236}">
                <a16:creationId xmlns:a16="http://schemas.microsoft.com/office/drawing/2014/main" id="{83CD1304-3BFA-4001-8C2D-BF0F6454B1FB}"/>
              </a:ext>
            </a:extLst>
          </p:cNvPr>
          <p:cNvSpPr/>
          <p:nvPr/>
        </p:nvSpPr>
        <p:spPr>
          <a:xfrm>
            <a:off x="1557976" y="897491"/>
            <a:ext cx="352541" cy="3525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3433F499-C13F-43AC-A136-BEE8FADE8773}"/>
              </a:ext>
            </a:extLst>
          </p:cNvPr>
          <p:cNvCxnSpPr>
            <a:cxnSpLocks/>
          </p:cNvCxnSpPr>
          <p:nvPr/>
        </p:nvCxnSpPr>
        <p:spPr>
          <a:xfrm>
            <a:off x="1734246" y="1247065"/>
            <a:ext cx="0" cy="1289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B4F4910-0504-402C-BD2C-BA282FF80A18}"/>
              </a:ext>
            </a:extLst>
          </p:cNvPr>
          <p:cNvSpPr txBox="1"/>
          <p:nvPr/>
        </p:nvSpPr>
        <p:spPr>
          <a:xfrm>
            <a:off x="523515" y="874579"/>
            <a:ext cx="906018" cy="400110"/>
          </a:xfrm>
          <a:prstGeom prst="rect">
            <a:avLst/>
          </a:prstGeom>
          <a:noFill/>
        </p:spPr>
        <p:txBody>
          <a:bodyPr wrap="square" rtlCol="0">
            <a:spAutoFit/>
          </a:bodyPr>
          <a:lstStyle/>
          <a:p>
            <a:pPr algn="r"/>
            <a:r>
              <a:rPr lang="en-US" sz="2000" b="1">
                <a:latin typeface="+mj-lt"/>
              </a:rPr>
              <a:t>2016</a:t>
            </a:r>
          </a:p>
        </p:txBody>
      </p:sp>
      <p:sp>
        <p:nvSpPr>
          <p:cNvPr id="13" name="Rectangle 12">
            <a:extLst>
              <a:ext uri="{FF2B5EF4-FFF2-40B4-BE49-F238E27FC236}">
                <a16:creationId xmlns:a16="http://schemas.microsoft.com/office/drawing/2014/main" id="{AC875137-E82A-4DF5-BCDC-2C0730DF08BC}"/>
              </a:ext>
            </a:extLst>
          </p:cNvPr>
          <p:cNvSpPr/>
          <p:nvPr/>
        </p:nvSpPr>
        <p:spPr>
          <a:xfrm>
            <a:off x="2086788" y="1246285"/>
            <a:ext cx="3169583"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400"/>
          </a:p>
        </p:txBody>
      </p:sp>
      <p:sp>
        <p:nvSpPr>
          <p:cNvPr id="14" name="TextBox 13">
            <a:extLst>
              <a:ext uri="{FF2B5EF4-FFF2-40B4-BE49-F238E27FC236}">
                <a16:creationId xmlns:a16="http://schemas.microsoft.com/office/drawing/2014/main" id="{FBE1C7E0-141C-405A-96EA-9AD5FB027BE6}"/>
              </a:ext>
            </a:extLst>
          </p:cNvPr>
          <p:cNvSpPr txBox="1"/>
          <p:nvPr/>
        </p:nvSpPr>
        <p:spPr>
          <a:xfrm>
            <a:off x="2086787" y="886200"/>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15" name="Oval 14">
            <a:extLst>
              <a:ext uri="{FF2B5EF4-FFF2-40B4-BE49-F238E27FC236}">
                <a16:creationId xmlns:a16="http://schemas.microsoft.com/office/drawing/2014/main" id="{F2E2456B-1F63-4F61-A016-DEDE03A806EC}"/>
              </a:ext>
            </a:extLst>
          </p:cNvPr>
          <p:cNvSpPr/>
          <p:nvPr/>
        </p:nvSpPr>
        <p:spPr>
          <a:xfrm>
            <a:off x="1557975" y="2586161"/>
            <a:ext cx="352541" cy="3525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1F9706E8-0845-4BC0-8AEC-288C9F4311FC}"/>
              </a:ext>
            </a:extLst>
          </p:cNvPr>
          <p:cNvCxnSpPr>
            <a:cxnSpLocks/>
          </p:cNvCxnSpPr>
          <p:nvPr/>
        </p:nvCxnSpPr>
        <p:spPr>
          <a:xfrm>
            <a:off x="1734245" y="2935735"/>
            <a:ext cx="0" cy="1289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63EBDD0-0E6F-4ED0-9C6B-6400970A67D6}"/>
              </a:ext>
            </a:extLst>
          </p:cNvPr>
          <p:cNvSpPr txBox="1"/>
          <p:nvPr/>
        </p:nvSpPr>
        <p:spPr>
          <a:xfrm>
            <a:off x="523514" y="2563249"/>
            <a:ext cx="906018" cy="400110"/>
          </a:xfrm>
          <a:prstGeom prst="rect">
            <a:avLst/>
          </a:prstGeom>
          <a:noFill/>
        </p:spPr>
        <p:txBody>
          <a:bodyPr wrap="square" rtlCol="0">
            <a:spAutoFit/>
          </a:bodyPr>
          <a:lstStyle/>
          <a:p>
            <a:pPr algn="r"/>
            <a:r>
              <a:rPr lang="en-US" sz="2000" b="1">
                <a:latin typeface="+mj-lt"/>
              </a:rPr>
              <a:t>2018</a:t>
            </a:r>
          </a:p>
        </p:txBody>
      </p:sp>
      <p:sp>
        <p:nvSpPr>
          <p:cNvPr id="18" name="Rectangle 17">
            <a:extLst>
              <a:ext uri="{FF2B5EF4-FFF2-40B4-BE49-F238E27FC236}">
                <a16:creationId xmlns:a16="http://schemas.microsoft.com/office/drawing/2014/main" id="{DE294F02-9D3F-428E-8D92-0C06AAD49B9A}"/>
              </a:ext>
            </a:extLst>
          </p:cNvPr>
          <p:cNvSpPr/>
          <p:nvPr/>
        </p:nvSpPr>
        <p:spPr>
          <a:xfrm>
            <a:off x="2086787" y="2934955"/>
            <a:ext cx="3169583"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400"/>
          </a:p>
        </p:txBody>
      </p:sp>
      <p:sp>
        <p:nvSpPr>
          <p:cNvPr id="19" name="TextBox 18">
            <a:extLst>
              <a:ext uri="{FF2B5EF4-FFF2-40B4-BE49-F238E27FC236}">
                <a16:creationId xmlns:a16="http://schemas.microsoft.com/office/drawing/2014/main" id="{547DDF31-7B6B-40A1-BBBC-78A4E62A397F}"/>
              </a:ext>
            </a:extLst>
          </p:cNvPr>
          <p:cNvSpPr txBox="1"/>
          <p:nvPr/>
        </p:nvSpPr>
        <p:spPr>
          <a:xfrm>
            <a:off x="2086786" y="2574870"/>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20" name="Oval 19">
            <a:extLst>
              <a:ext uri="{FF2B5EF4-FFF2-40B4-BE49-F238E27FC236}">
                <a16:creationId xmlns:a16="http://schemas.microsoft.com/office/drawing/2014/main" id="{0C5697BF-B12B-4E67-92A4-319C478D7FC5}"/>
              </a:ext>
            </a:extLst>
          </p:cNvPr>
          <p:cNvSpPr/>
          <p:nvPr/>
        </p:nvSpPr>
        <p:spPr>
          <a:xfrm>
            <a:off x="1557974" y="4267402"/>
            <a:ext cx="352541" cy="3525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E978746E-9F9E-45C0-BCCD-2A2BD2EEDAE2}"/>
              </a:ext>
            </a:extLst>
          </p:cNvPr>
          <p:cNvCxnSpPr>
            <a:cxnSpLocks/>
          </p:cNvCxnSpPr>
          <p:nvPr/>
        </p:nvCxnSpPr>
        <p:spPr>
          <a:xfrm>
            <a:off x="1734244" y="-1123424"/>
            <a:ext cx="1" cy="19584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D0D971E-43CE-4C77-96CB-CB167F257782}"/>
              </a:ext>
            </a:extLst>
          </p:cNvPr>
          <p:cNvSpPr txBox="1"/>
          <p:nvPr/>
        </p:nvSpPr>
        <p:spPr>
          <a:xfrm>
            <a:off x="523513" y="4244490"/>
            <a:ext cx="906018" cy="400110"/>
          </a:xfrm>
          <a:prstGeom prst="rect">
            <a:avLst/>
          </a:prstGeom>
          <a:noFill/>
        </p:spPr>
        <p:txBody>
          <a:bodyPr wrap="square" rtlCol="0">
            <a:spAutoFit/>
          </a:bodyPr>
          <a:lstStyle/>
          <a:p>
            <a:pPr algn="r"/>
            <a:r>
              <a:rPr lang="en-US" sz="2000" b="1">
                <a:latin typeface="+mj-lt"/>
              </a:rPr>
              <a:t>2020</a:t>
            </a:r>
          </a:p>
        </p:txBody>
      </p:sp>
      <p:sp>
        <p:nvSpPr>
          <p:cNvPr id="23" name="Rectangle 22">
            <a:extLst>
              <a:ext uri="{FF2B5EF4-FFF2-40B4-BE49-F238E27FC236}">
                <a16:creationId xmlns:a16="http://schemas.microsoft.com/office/drawing/2014/main" id="{A424A870-7951-4E7A-88E0-6C325EE4FF4D}"/>
              </a:ext>
            </a:extLst>
          </p:cNvPr>
          <p:cNvSpPr/>
          <p:nvPr/>
        </p:nvSpPr>
        <p:spPr>
          <a:xfrm>
            <a:off x="2086786" y="4616196"/>
            <a:ext cx="3169583"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400"/>
          </a:p>
        </p:txBody>
      </p:sp>
      <p:sp>
        <p:nvSpPr>
          <p:cNvPr id="24" name="TextBox 23">
            <a:extLst>
              <a:ext uri="{FF2B5EF4-FFF2-40B4-BE49-F238E27FC236}">
                <a16:creationId xmlns:a16="http://schemas.microsoft.com/office/drawing/2014/main" id="{C24C991E-0028-4E91-BF95-2416F98FE720}"/>
              </a:ext>
            </a:extLst>
          </p:cNvPr>
          <p:cNvSpPr txBox="1"/>
          <p:nvPr/>
        </p:nvSpPr>
        <p:spPr>
          <a:xfrm>
            <a:off x="2086785" y="4256111"/>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25" name="Rectangle 24">
            <a:extLst>
              <a:ext uri="{FF2B5EF4-FFF2-40B4-BE49-F238E27FC236}">
                <a16:creationId xmlns:a16="http://schemas.microsoft.com/office/drawing/2014/main" id="{4D83CA5E-A560-45AE-8AC4-DB391DD98C26}"/>
              </a:ext>
            </a:extLst>
          </p:cNvPr>
          <p:cNvSpPr/>
          <p:nvPr/>
        </p:nvSpPr>
        <p:spPr>
          <a:xfrm>
            <a:off x="6262483" y="4371270"/>
            <a:ext cx="48754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400"/>
          </a:p>
        </p:txBody>
      </p:sp>
      <p:sp>
        <p:nvSpPr>
          <p:cNvPr id="26" name="TextBox 25">
            <a:extLst>
              <a:ext uri="{FF2B5EF4-FFF2-40B4-BE49-F238E27FC236}">
                <a16:creationId xmlns:a16="http://schemas.microsoft.com/office/drawing/2014/main" id="{308B3053-A71C-471F-9719-475257262781}"/>
              </a:ext>
            </a:extLst>
          </p:cNvPr>
          <p:cNvSpPr txBox="1"/>
          <p:nvPr/>
        </p:nvSpPr>
        <p:spPr>
          <a:xfrm>
            <a:off x="6262483" y="4011185"/>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31" name="Rectangle 30">
            <a:extLst>
              <a:ext uri="{FF2B5EF4-FFF2-40B4-BE49-F238E27FC236}">
                <a16:creationId xmlns:a16="http://schemas.microsoft.com/office/drawing/2014/main" id="{2FF7CD4A-B65E-4F3C-94D9-F87D3B2183F1}"/>
              </a:ext>
            </a:extLst>
          </p:cNvPr>
          <p:cNvSpPr/>
          <p:nvPr/>
        </p:nvSpPr>
        <p:spPr>
          <a:xfrm>
            <a:off x="6262484" y="3137139"/>
            <a:ext cx="2310016"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32" name="TextBox 31">
            <a:extLst>
              <a:ext uri="{FF2B5EF4-FFF2-40B4-BE49-F238E27FC236}">
                <a16:creationId xmlns:a16="http://schemas.microsoft.com/office/drawing/2014/main" id="{1A34C9E4-04AF-4EFF-A592-80D91C87B891}"/>
              </a:ext>
            </a:extLst>
          </p:cNvPr>
          <p:cNvSpPr txBox="1"/>
          <p:nvPr/>
        </p:nvSpPr>
        <p:spPr>
          <a:xfrm>
            <a:off x="6262483" y="2856281"/>
            <a:ext cx="1827418" cy="338554"/>
          </a:xfrm>
          <a:prstGeom prst="rect">
            <a:avLst/>
          </a:prstGeom>
          <a:noFill/>
        </p:spPr>
        <p:txBody>
          <a:bodyPr wrap="square" rtlCol="0">
            <a:spAutoFit/>
          </a:bodyPr>
          <a:lstStyle/>
          <a:p>
            <a:r>
              <a:rPr lang="en-US" sz="1600" b="1">
                <a:solidFill>
                  <a:schemeClr val="accent1"/>
                </a:solidFill>
                <a:latin typeface="+mj-lt"/>
              </a:rPr>
              <a:t>Description</a:t>
            </a:r>
          </a:p>
        </p:txBody>
      </p:sp>
      <p:sp>
        <p:nvSpPr>
          <p:cNvPr id="36" name="TextBox 35">
            <a:extLst>
              <a:ext uri="{FF2B5EF4-FFF2-40B4-BE49-F238E27FC236}">
                <a16:creationId xmlns:a16="http://schemas.microsoft.com/office/drawing/2014/main" id="{FC6D4C51-EDCC-458B-BCF2-9AE18FB81DAF}"/>
              </a:ext>
            </a:extLst>
          </p:cNvPr>
          <p:cNvSpPr txBox="1"/>
          <p:nvPr/>
        </p:nvSpPr>
        <p:spPr>
          <a:xfrm>
            <a:off x="6262482" y="2238584"/>
            <a:ext cx="1624218" cy="646331"/>
          </a:xfrm>
          <a:prstGeom prst="rect">
            <a:avLst/>
          </a:prstGeom>
          <a:noFill/>
        </p:spPr>
        <p:txBody>
          <a:bodyPr wrap="square" rtlCol="0">
            <a:spAutoFit/>
          </a:bodyPr>
          <a:lstStyle/>
          <a:p>
            <a:r>
              <a:rPr lang="en-US" sz="3600" b="1">
                <a:latin typeface="+mj-lt"/>
              </a:rPr>
              <a:t>200+</a:t>
            </a:r>
          </a:p>
        </p:txBody>
      </p:sp>
      <p:sp>
        <p:nvSpPr>
          <p:cNvPr id="37" name="Rectangle 36">
            <a:extLst>
              <a:ext uri="{FF2B5EF4-FFF2-40B4-BE49-F238E27FC236}">
                <a16:creationId xmlns:a16="http://schemas.microsoft.com/office/drawing/2014/main" id="{935F57E2-1EE6-43FB-BD23-348CDA7070B6}"/>
              </a:ext>
            </a:extLst>
          </p:cNvPr>
          <p:cNvSpPr/>
          <p:nvPr/>
        </p:nvSpPr>
        <p:spPr>
          <a:xfrm>
            <a:off x="8623302" y="3137139"/>
            <a:ext cx="2310016"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38" name="TextBox 37">
            <a:extLst>
              <a:ext uri="{FF2B5EF4-FFF2-40B4-BE49-F238E27FC236}">
                <a16:creationId xmlns:a16="http://schemas.microsoft.com/office/drawing/2014/main" id="{EB2BA886-E6A8-4015-AD4F-6CF992CF43CB}"/>
              </a:ext>
            </a:extLst>
          </p:cNvPr>
          <p:cNvSpPr txBox="1"/>
          <p:nvPr/>
        </p:nvSpPr>
        <p:spPr>
          <a:xfrm>
            <a:off x="8623301" y="2856281"/>
            <a:ext cx="1827418" cy="338554"/>
          </a:xfrm>
          <a:prstGeom prst="rect">
            <a:avLst/>
          </a:prstGeom>
          <a:noFill/>
        </p:spPr>
        <p:txBody>
          <a:bodyPr wrap="square" rtlCol="0">
            <a:spAutoFit/>
          </a:bodyPr>
          <a:lstStyle/>
          <a:p>
            <a:r>
              <a:rPr lang="en-US" sz="1600" b="1">
                <a:solidFill>
                  <a:schemeClr val="accent1"/>
                </a:solidFill>
                <a:latin typeface="+mj-lt"/>
              </a:rPr>
              <a:t>Description</a:t>
            </a:r>
          </a:p>
        </p:txBody>
      </p:sp>
      <p:sp>
        <p:nvSpPr>
          <p:cNvPr id="39" name="TextBox 38">
            <a:extLst>
              <a:ext uri="{FF2B5EF4-FFF2-40B4-BE49-F238E27FC236}">
                <a16:creationId xmlns:a16="http://schemas.microsoft.com/office/drawing/2014/main" id="{E35E3263-F504-42D4-9387-F9C62CB77A9F}"/>
              </a:ext>
            </a:extLst>
          </p:cNvPr>
          <p:cNvSpPr txBox="1"/>
          <p:nvPr/>
        </p:nvSpPr>
        <p:spPr>
          <a:xfrm>
            <a:off x="8623300" y="2238584"/>
            <a:ext cx="1834454" cy="646331"/>
          </a:xfrm>
          <a:prstGeom prst="rect">
            <a:avLst/>
          </a:prstGeom>
          <a:noFill/>
        </p:spPr>
        <p:txBody>
          <a:bodyPr wrap="square" rtlCol="0">
            <a:spAutoFit/>
          </a:bodyPr>
          <a:lstStyle/>
          <a:p>
            <a:r>
              <a:rPr lang="en-US" sz="3600" b="1">
                <a:latin typeface="+mj-lt"/>
              </a:rPr>
              <a:t>$1M+</a:t>
            </a:r>
          </a:p>
        </p:txBody>
      </p:sp>
    </p:spTree>
    <p:extLst>
      <p:ext uri="{BB962C8B-B14F-4D97-AF65-F5344CB8AC3E}">
        <p14:creationId xmlns:p14="http://schemas.microsoft.com/office/powerpoint/2010/main" val="3892686923"/>
      </p:ext>
    </p:extLst>
  </p:cSld>
  <p:clrMapOvr>
    <a:masterClrMapping/>
  </p:clrMapOvr>
  <p:transition spd="slow">
    <p:push dir="u"/>
  </p:transition>
</p:sld>
</file>

<file path=ppt/theme/theme1.xml><?xml version="1.0" encoding="utf-8"?>
<a:theme xmlns:a="http://schemas.openxmlformats.org/drawingml/2006/main" name="Office Theme">
  <a:themeElements>
    <a:clrScheme name="spiculum red">
      <a:dk1>
        <a:srgbClr val="3F3F3F"/>
      </a:dk1>
      <a:lt1>
        <a:sysClr val="window" lastClr="FFFFFF"/>
      </a:lt1>
      <a:dk2>
        <a:srgbClr val="313C41"/>
      </a:dk2>
      <a:lt2>
        <a:srgbClr val="FFFFFF"/>
      </a:lt2>
      <a:accent1>
        <a:srgbClr val="FF392E"/>
      </a:accent1>
      <a:accent2>
        <a:srgbClr val="FF5148"/>
      </a:accent2>
      <a:accent3>
        <a:srgbClr val="FF6961"/>
      </a:accent3>
      <a:accent4>
        <a:srgbClr val="FF2C21"/>
      </a:accent4>
      <a:accent5>
        <a:srgbClr val="D80A00"/>
      </a:accent5>
      <a:accent6>
        <a:srgbClr val="900700"/>
      </a:accent6>
      <a:hlink>
        <a:srgbClr val="A05024"/>
      </a:hlink>
      <a:folHlink>
        <a:srgbClr val="FEC037"/>
      </a:folHlink>
    </a:clrScheme>
    <a:fontScheme name="Custom 108">
      <a:majorFont>
        <a:latin typeface="Bitter"/>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3081</TotalTime>
  <Words>2373</Words>
  <Application>Microsoft Office PowerPoint</Application>
  <PresentationFormat>Widescreen</PresentationFormat>
  <Paragraphs>297</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Bitter</vt:lpstr>
      <vt:lpstr>Calibri</vt:lpstr>
      <vt:lpstr>linea-basic-10</vt:lpstr>
      <vt:lpstr>Raleway</vt:lpstr>
      <vt:lpstr>Source Sans Pro</vt:lpstr>
      <vt:lpstr>Times New Roman</vt:lpstr>
      <vt:lpstr>Office Theme</vt:lpstr>
      <vt:lpstr>PowerPoint Presentation</vt:lpstr>
      <vt:lpstr>Hello &amp; Welcome</vt:lpstr>
      <vt:lpstr>Table Of Content</vt:lpstr>
      <vt:lpstr>PowerPoint Presentation</vt:lpstr>
      <vt:lpstr>All About Us</vt:lpstr>
      <vt:lpstr>Our Vision &amp; Mission</vt:lpstr>
      <vt:lpstr>Our Services</vt:lpstr>
      <vt:lpstr>History Timeline</vt:lpstr>
      <vt:lpstr>History Timeline</vt:lpstr>
      <vt:lpstr>Our Achievements</vt:lpstr>
      <vt:lpstr>PowerPoint Presentation</vt:lpstr>
      <vt:lpstr>Meet Company CEO</vt:lpstr>
      <vt:lpstr>Meet Our Team</vt:lpstr>
      <vt:lpstr>Meet Our Team</vt:lpstr>
      <vt:lpstr>PowerPoint Presentation</vt:lpstr>
      <vt:lpstr>Our Portfolio</vt:lpstr>
      <vt:lpstr>Our Portfolio</vt:lpstr>
      <vt:lpstr>Our Portfolio</vt:lpstr>
      <vt:lpstr>Mockup Slide</vt:lpstr>
      <vt:lpstr>Mockup Slide</vt:lpstr>
      <vt:lpstr>PowerPoint Presentation</vt:lpstr>
      <vt:lpstr>Chart Slide</vt:lpstr>
      <vt:lpstr>Chart Slide</vt:lpstr>
      <vt:lpstr>Infographic Slide</vt:lpstr>
      <vt:lpstr>Infographic Slide</vt:lpstr>
      <vt:lpstr>Map Slide</vt:lpstr>
      <vt:lpstr>Pricing Table</vt:lpstr>
      <vt:lpstr>Client Testimonials</vt:lpstr>
      <vt:lpstr>Find &amp; Contact 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261</cp:revision>
  <dcterms:created xsi:type="dcterms:W3CDTF">2017-01-10T11:09:36Z</dcterms:created>
  <dcterms:modified xsi:type="dcterms:W3CDTF">2020-11-26T11:06:45Z</dcterms:modified>
</cp:coreProperties>
</file>